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8237" y="3010371"/>
            <a:ext cx="2878607" cy="16891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53154" y="1734871"/>
            <a:ext cx="564515" cy="207010"/>
          </a:xfrm>
          <a:custGeom>
            <a:avLst/>
            <a:gdLst/>
            <a:ahLst/>
            <a:cxnLst/>
            <a:rect l="l" t="t" r="r" b="b"/>
            <a:pathLst>
              <a:path w="564514" h="207010">
                <a:moveTo>
                  <a:pt x="219645" y="0"/>
                </a:moveTo>
                <a:lnTo>
                  <a:pt x="176648" y="13361"/>
                </a:lnTo>
                <a:lnTo>
                  <a:pt x="141006" y="39952"/>
                </a:lnTo>
                <a:lnTo>
                  <a:pt x="117805" y="79045"/>
                </a:lnTo>
                <a:lnTo>
                  <a:pt x="110284" y="125610"/>
                </a:lnTo>
                <a:lnTo>
                  <a:pt x="108153" y="133668"/>
                </a:lnTo>
                <a:lnTo>
                  <a:pt x="107403" y="134353"/>
                </a:lnTo>
                <a:lnTo>
                  <a:pt x="91325" y="138836"/>
                </a:lnTo>
                <a:lnTo>
                  <a:pt x="74665" y="146515"/>
                </a:lnTo>
                <a:lnTo>
                  <a:pt x="68570" y="147350"/>
                </a:lnTo>
                <a:lnTo>
                  <a:pt x="62451" y="146164"/>
                </a:lnTo>
                <a:lnTo>
                  <a:pt x="48183" y="146520"/>
                </a:lnTo>
                <a:lnTo>
                  <a:pt x="28523" y="152625"/>
                </a:lnTo>
                <a:lnTo>
                  <a:pt x="12790" y="165206"/>
                </a:lnTo>
                <a:lnTo>
                  <a:pt x="2708" y="182633"/>
                </a:lnTo>
                <a:lnTo>
                  <a:pt x="0" y="203276"/>
                </a:lnTo>
                <a:lnTo>
                  <a:pt x="47650" y="203223"/>
                </a:lnTo>
                <a:lnTo>
                  <a:pt x="95332" y="203543"/>
                </a:lnTo>
                <a:lnTo>
                  <a:pt x="238425" y="205529"/>
                </a:lnTo>
                <a:lnTo>
                  <a:pt x="333712" y="206493"/>
                </a:lnTo>
                <a:lnTo>
                  <a:pt x="383425" y="206502"/>
                </a:lnTo>
                <a:lnTo>
                  <a:pt x="428607" y="205740"/>
                </a:lnTo>
                <a:lnTo>
                  <a:pt x="473871" y="204529"/>
                </a:lnTo>
                <a:lnTo>
                  <a:pt x="519160" y="203768"/>
                </a:lnTo>
                <a:lnTo>
                  <a:pt x="564413" y="204356"/>
                </a:lnTo>
                <a:lnTo>
                  <a:pt x="559618" y="163149"/>
                </a:lnTo>
                <a:lnTo>
                  <a:pt x="537687" y="131139"/>
                </a:lnTo>
                <a:lnTo>
                  <a:pt x="504444" y="111806"/>
                </a:lnTo>
                <a:lnTo>
                  <a:pt x="465712" y="108627"/>
                </a:lnTo>
                <a:lnTo>
                  <a:pt x="427316" y="125082"/>
                </a:lnTo>
                <a:lnTo>
                  <a:pt x="417635" y="110617"/>
                </a:lnTo>
                <a:lnTo>
                  <a:pt x="406746" y="99270"/>
                </a:lnTo>
                <a:lnTo>
                  <a:pt x="394366" y="89589"/>
                </a:lnTo>
                <a:lnTo>
                  <a:pt x="378256" y="78854"/>
                </a:lnTo>
                <a:lnTo>
                  <a:pt x="364947" y="77089"/>
                </a:lnTo>
                <a:lnTo>
                  <a:pt x="363054" y="75832"/>
                </a:lnTo>
                <a:lnTo>
                  <a:pt x="352467" y="64954"/>
                </a:lnTo>
                <a:lnTo>
                  <a:pt x="340486" y="48543"/>
                </a:lnTo>
                <a:lnTo>
                  <a:pt x="325868" y="30783"/>
                </a:lnTo>
                <a:lnTo>
                  <a:pt x="307365" y="15862"/>
                </a:lnTo>
                <a:lnTo>
                  <a:pt x="264913" y="591"/>
                </a:lnTo>
                <a:lnTo>
                  <a:pt x="219645" y="0"/>
                </a:lnTo>
                <a:close/>
              </a:path>
            </a:pathLst>
          </a:custGeom>
          <a:solidFill>
            <a:srgbClr val="F9E3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3478" y="1900148"/>
            <a:ext cx="566420" cy="13980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082747" y="2805621"/>
            <a:ext cx="225425" cy="127635"/>
          </a:xfrm>
          <a:custGeom>
            <a:avLst/>
            <a:gdLst/>
            <a:ahLst/>
            <a:cxnLst/>
            <a:rect l="l" t="t" r="r" b="b"/>
            <a:pathLst>
              <a:path w="225425" h="127635">
                <a:moveTo>
                  <a:pt x="97176" y="0"/>
                </a:moveTo>
                <a:lnTo>
                  <a:pt x="82363" y="1644"/>
                </a:lnTo>
                <a:lnTo>
                  <a:pt x="68283" y="6165"/>
                </a:lnTo>
                <a:lnTo>
                  <a:pt x="51699" y="13830"/>
                </a:lnTo>
                <a:lnTo>
                  <a:pt x="51953" y="15595"/>
                </a:lnTo>
                <a:lnTo>
                  <a:pt x="51318" y="19875"/>
                </a:lnTo>
                <a:lnTo>
                  <a:pt x="55664" y="22593"/>
                </a:lnTo>
                <a:lnTo>
                  <a:pt x="57823" y="23623"/>
                </a:lnTo>
                <a:lnTo>
                  <a:pt x="56921" y="26723"/>
                </a:lnTo>
                <a:lnTo>
                  <a:pt x="51699" y="35267"/>
                </a:lnTo>
                <a:lnTo>
                  <a:pt x="39808" y="48014"/>
                </a:lnTo>
                <a:lnTo>
                  <a:pt x="17691" y="72477"/>
                </a:lnTo>
                <a:lnTo>
                  <a:pt x="0" y="97080"/>
                </a:lnTo>
                <a:lnTo>
                  <a:pt x="1381" y="110248"/>
                </a:lnTo>
                <a:lnTo>
                  <a:pt x="4902" y="99874"/>
                </a:lnTo>
                <a:lnTo>
                  <a:pt x="9546" y="96791"/>
                </a:lnTo>
                <a:lnTo>
                  <a:pt x="14663" y="97220"/>
                </a:lnTo>
                <a:lnTo>
                  <a:pt x="19606" y="97383"/>
                </a:lnTo>
                <a:lnTo>
                  <a:pt x="21089" y="95494"/>
                </a:lnTo>
                <a:lnTo>
                  <a:pt x="23833" y="92583"/>
                </a:lnTo>
                <a:lnTo>
                  <a:pt x="27680" y="92072"/>
                </a:lnTo>
                <a:lnTo>
                  <a:pt x="32471" y="97383"/>
                </a:lnTo>
                <a:lnTo>
                  <a:pt x="35240" y="92964"/>
                </a:lnTo>
                <a:lnTo>
                  <a:pt x="34668" y="87350"/>
                </a:lnTo>
                <a:lnTo>
                  <a:pt x="40663" y="84137"/>
                </a:lnTo>
                <a:lnTo>
                  <a:pt x="51000" y="86664"/>
                </a:lnTo>
                <a:lnTo>
                  <a:pt x="52651" y="86601"/>
                </a:lnTo>
                <a:lnTo>
                  <a:pt x="61033" y="77838"/>
                </a:lnTo>
                <a:lnTo>
                  <a:pt x="68285" y="84963"/>
                </a:lnTo>
                <a:lnTo>
                  <a:pt x="69161" y="95808"/>
                </a:lnTo>
                <a:lnTo>
                  <a:pt x="67155" y="99783"/>
                </a:lnTo>
                <a:lnTo>
                  <a:pt x="63116" y="93853"/>
                </a:lnTo>
                <a:lnTo>
                  <a:pt x="60335" y="95237"/>
                </a:lnTo>
                <a:lnTo>
                  <a:pt x="46427" y="103651"/>
                </a:lnTo>
                <a:lnTo>
                  <a:pt x="39848" y="104420"/>
                </a:lnTo>
                <a:lnTo>
                  <a:pt x="32471" y="99529"/>
                </a:lnTo>
                <a:lnTo>
                  <a:pt x="30261" y="103251"/>
                </a:lnTo>
                <a:lnTo>
                  <a:pt x="36065" y="107784"/>
                </a:lnTo>
                <a:lnTo>
                  <a:pt x="21740" y="105956"/>
                </a:lnTo>
                <a:lnTo>
                  <a:pt x="21740" y="106210"/>
                </a:lnTo>
                <a:lnTo>
                  <a:pt x="19974" y="104889"/>
                </a:lnTo>
                <a:lnTo>
                  <a:pt x="19288" y="114846"/>
                </a:lnTo>
                <a:lnTo>
                  <a:pt x="25842" y="120142"/>
                </a:lnTo>
                <a:lnTo>
                  <a:pt x="15313" y="120967"/>
                </a:lnTo>
                <a:lnTo>
                  <a:pt x="16012" y="121970"/>
                </a:lnTo>
                <a:lnTo>
                  <a:pt x="14056" y="123240"/>
                </a:lnTo>
                <a:lnTo>
                  <a:pt x="13167" y="124180"/>
                </a:lnTo>
                <a:lnTo>
                  <a:pt x="30325" y="127406"/>
                </a:lnTo>
                <a:lnTo>
                  <a:pt x="45722" y="124390"/>
                </a:lnTo>
                <a:lnTo>
                  <a:pt x="61711" y="121797"/>
                </a:lnTo>
                <a:lnTo>
                  <a:pt x="77536" y="118792"/>
                </a:lnTo>
                <a:lnTo>
                  <a:pt x="92631" y="114477"/>
                </a:lnTo>
                <a:lnTo>
                  <a:pt x="94396" y="108800"/>
                </a:lnTo>
                <a:lnTo>
                  <a:pt x="96720" y="114541"/>
                </a:lnTo>
                <a:lnTo>
                  <a:pt x="103159" y="112395"/>
                </a:lnTo>
                <a:lnTo>
                  <a:pt x="105703" y="105532"/>
                </a:lnTo>
                <a:lnTo>
                  <a:pt x="112756" y="103563"/>
                </a:lnTo>
                <a:lnTo>
                  <a:pt x="120906" y="105474"/>
                </a:lnTo>
                <a:lnTo>
                  <a:pt x="126743" y="110248"/>
                </a:lnTo>
                <a:lnTo>
                  <a:pt x="133677" y="109359"/>
                </a:lnTo>
                <a:lnTo>
                  <a:pt x="141310" y="109232"/>
                </a:lnTo>
                <a:lnTo>
                  <a:pt x="167490" y="105137"/>
                </a:lnTo>
                <a:lnTo>
                  <a:pt x="173911" y="103809"/>
                </a:lnTo>
                <a:lnTo>
                  <a:pt x="174395" y="94783"/>
                </a:lnTo>
                <a:lnTo>
                  <a:pt x="178756" y="90643"/>
                </a:lnTo>
                <a:lnTo>
                  <a:pt x="184984" y="91479"/>
                </a:lnTo>
                <a:lnTo>
                  <a:pt x="191069" y="97383"/>
                </a:lnTo>
                <a:lnTo>
                  <a:pt x="191259" y="97193"/>
                </a:lnTo>
                <a:lnTo>
                  <a:pt x="190497" y="96062"/>
                </a:lnTo>
                <a:lnTo>
                  <a:pt x="193215" y="93091"/>
                </a:lnTo>
                <a:lnTo>
                  <a:pt x="200387" y="84378"/>
                </a:lnTo>
                <a:lnTo>
                  <a:pt x="205074" y="79898"/>
                </a:lnTo>
                <a:lnTo>
                  <a:pt x="208117" y="83625"/>
                </a:lnTo>
                <a:lnTo>
                  <a:pt x="210360" y="99529"/>
                </a:lnTo>
                <a:lnTo>
                  <a:pt x="217866" y="98018"/>
                </a:lnTo>
                <a:lnTo>
                  <a:pt x="221777" y="94665"/>
                </a:lnTo>
                <a:lnTo>
                  <a:pt x="225371" y="88811"/>
                </a:lnTo>
                <a:lnTo>
                  <a:pt x="222704" y="77078"/>
                </a:lnTo>
                <a:lnTo>
                  <a:pt x="217843" y="66070"/>
                </a:lnTo>
                <a:lnTo>
                  <a:pt x="211387" y="55726"/>
                </a:lnTo>
                <a:lnTo>
                  <a:pt x="203934" y="45986"/>
                </a:lnTo>
                <a:lnTo>
                  <a:pt x="198242" y="55025"/>
                </a:lnTo>
                <a:lnTo>
                  <a:pt x="192788" y="54776"/>
                </a:lnTo>
                <a:lnTo>
                  <a:pt x="192370" y="49596"/>
                </a:lnTo>
                <a:lnTo>
                  <a:pt x="201787" y="43840"/>
                </a:lnTo>
                <a:lnTo>
                  <a:pt x="185744" y="28845"/>
                </a:lnTo>
                <a:lnTo>
                  <a:pt x="167797" y="17210"/>
                </a:lnTo>
                <a:lnTo>
                  <a:pt x="148100" y="8719"/>
                </a:lnTo>
                <a:lnTo>
                  <a:pt x="126807" y="3162"/>
                </a:lnTo>
                <a:lnTo>
                  <a:pt x="110728" y="9601"/>
                </a:lnTo>
                <a:lnTo>
                  <a:pt x="115961" y="965"/>
                </a:lnTo>
                <a:lnTo>
                  <a:pt x="97176" y="0"/>
                </a:lnTo>
                <a:close/>
              </a:path>
            </a:pathLst>
          </a:custGeom>
          <a:solidFill>
            <a:srgbClr val="F15E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8925" y="2099228"/>
            <a:ext cx="253885" cy="7434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5379" y="1834061"/>
            <a:ext cx="132038" cy="7040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725784" y="1799910"/>
            <a:ext cx="148590" cy="60325"/>
          </a:xfrm>
          <a:custGeom>
            <a:avLst/>
            <a:gdLst/>
            <a:ahLst/>
            <a:cxnLst/>
            <a:rect l="l" t="t" r="r" b="b"/>
            <a:pathLst>
              <a:path w="148589" h="60325">
                <a:moveTo>
                  <a:pt x="91251" y="0"/>
                </a:moveTo>
                <a:lnTo>
                  <a:pt x="84569" y="138"/>
                </a:lnTo>
                <a:lnTo>
                  <a:pt x="74148" y="5639"/>
                </a:lnTo>
                <a:lnTo>
                  <a:pt x="62680" y="16243"/>
                </a:lnTo>
                <a:lnTo>
                  <a:pt x="51450" y="27354"/>
                </a:lnTo>
                <a:lnTo>
                  <a:pt x="41744" y="34377"/>
                </a:lnTo>
                <a:lnTo>
                  <a:pt x="31162" y="36261"/>
                </a:lnTo>
                <a:lnTo>
                  <a:pt x="19172" y="37544"/>
                </a:lnTo>
                <a:lnTo>
                  <a:pt x="8031" y="42873"/>
                </a:lnTo>
                <a:lnTo>
                  <a:pt x="0" y="56894"/>
                </a:lnTo>
                <a:lnTo>
                  <a:pt x="146748" y="60107"/>
                </a:lnTo>
                <a:lnTo>
                  <a:pt x="147994" y="49757"/>
                </a:lnTo>
                <a:lnTo>
                  <a:pt x="141382" y="42332"/>
                </a:lnTo>
                <a:lnTo>
                  <a:pt x="132360" y="37095"/>
                </a:lnTo>
                <a:lnTo>
                  <a:pt x="126377" y="33310"/>
                </a:lnTo>
                <a:lnTo>
                  <a:pt x="123975" y="27853"/>
                </a:lnTo>
                <a:lnTo>
                  <a:pt x="122220" y="20829"/>
                </a:lnTo>
                <a:lnTo>
                  <a:pt x="119057" y="13343"/>
                </a:lnTo>
                <a:lnTo>
                  <a:pt x="112433" y="6500"/>
                </a:lnTo>
                <a:lnTo>
                  <a:pt x="106493" y="3532"/>
                </a:lnTo>
                <a:lnTo>
                  <a:pt x="98996" y="1258"/>
                </a:lnTo>
                <a:lnTo>
                  <a:pt x="91251" y="0"/>
                </a:lnTo>
                <a:close/>
              </a:path>
            </a:pathLst>
          </a:custGeom>
          <a:solidFill>
            <a:srgbClr val="F9E3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5669020" y="1680046"/>
            <a:ext cx="144780" cy="52069"/>
          </a:xfrm>
          <a:custGeom>
            <a:avLst/>
            <a:gdLst/>
            <a:ahLst/>
            <a:cxnLst/>
            <a:rect l="l" t="t" r="r" b="b"/>
            <a:pathLst>
              <a:path w="144779" h="52069">
                <a:moveTo>
                  <a:pt x="78364" y="0"/>
                </a:moveTo>
                <a:lnTo>
                  <a:pt x="36380" y="8517"/>
                </a:lnTo>
                <a:lnTo>
                  <a:pt x="19093" y="21628"/>
                </a:lnTo>
                <a:lnTo>
                  <a:pt x="15182" y="25717"/>
                </a:lnTo>
                <a:lnTo>
                  <a:pt x="3388" y="32462"/>
                </a:lnTo>
                <a:lnTo>
                  <a:pt x="0" y="39388"/>
                </a:lnTo>
                <a:lnTo>
                  <a:pt x="4463" y="51447"/>
                </a:lnTo>
                <a:lnTo>
                  <a:pt x="33087" y="51030"/>
                </a:lnTo>
                <a:lnTo>
                  <a:pt x="79676" y="51865"/>
                </a:lnTo>
                <a:lnTo>
                  <a:pt x="123735" y="51420"/>
                </a:lnTo>
                <a:lnTo>
                  <a:pt x="144773" y="47167"/>
                </a:lnTo>
                <a:lnTo>
                  <a:pt x="124402" y="21437"/>
                </a:lnTo>
                <a:lnTo>
                  <a:pt x="112135" y="17855"/>
                </a:lnTo>
                <a:lnTo>
                  <a:pt x="89281" y="3153"/>
                </a:lnTo>
                <a:lnTo>
                  <a:pt x="78364" y="0"/>
                </a:lnTo>
                <a:close/>
              </a:path>
            </a:pathLst>
          </a:custGeom>
          <a:solidFill>
            <a:srgbClr val="F9E3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160240" y="2943747"/>
            <a:ext cx="49530" cy="146050"/>
          </a:xfrm>
          <a:custGeom>
            <a:avLst/>
            <a:gdLst/>
            <a:ahLst/>
            <a:cxnLst/>
            <a:rect l="l" t="t" r="r" b="b"/>
            <a:pathLst>
              <a:path w="49529" h="146050">
                <a:moveTo>
                  <a:pt x="36385" y="63"/>
                </a:moveTo>
                <a:lnTo>
                  <a:pt x="16630" y="1414"/>
                </a:lnTo>
                <a:lnTo>
                  <a:pt x="5595" y="2987"/>
                </a:lnTo>
                <a:lnTo>
                  <a:pt x="0" y="5422"/>
                </a:lnTo>
                <a:lnTo>
                  <a:pt x="3279" y="50849"/>
                </a:lnTo>
                <a:lnTo>
                  <a:pt x="4257" y="73572"/>
                </a:lnTo>
                <a:lnTo>
                  <a:pt x="4292" y="96418"/>
                </a:lnTo>
                <a:lnTo>
                  <a:pt x="31089" y="145669"/>
                </a:lnTo>
                <a:lnTo>
                  <a:pt x="34470" y="138642"/>
                </a:lnTo>
                <a:lnTo>
                  <a:pt x="32351" y="131227"/>
                </a:lnTo>
                <a:lnTo>
                  <a:pt x="31745" y="126743"/>
                </a:lnTo>
                <a:lnTo>
                  <a:pt x="39662" y="128511"/>
                </a:lnTo>
                <a:lnTo>
                  <a:pt x="30022" y="103860"/>
                </a:lnTo>
                <a:lnTo>
                  <a:pt x="31661" y="101142"/>
                </a:lnTo>
                <a:lnTo>
                  <a:pt x="47167" y="109220"/>
                </a:lnTo>
                <a:lnTo>
                  <a:pt x="49455" y="81511"/>
                </a:lnTo>
                <a:lnTo>
                  <a:pt x="48690" y="53852"/>
                </a:lnTo>
                <a:lnTo>
                  <a:pt x="44483" y="26572"/>
                </a:lnTo>
                <a:lnTo>
                  <a:pt x="36449" y="0"/>
                </a:lnTo>
                <a:close/>
              </a:path>
            </a:pathLst>
          </a:custGeom>
          <a:solidFill>
            <a:srgbClr val="F9E3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45897" y="2905215"/>
            <a:ext cx="80340" cy="17354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4850142" y="2091272"/>
            <a:ext cx="347980" cy="88265"/>
          </a:xfrm>
          <a:custGeom>
            <a:avLst/>
            <a:gdLst/>
            <a:ahLst/>
            <a:cxnLst/>
            <a:rect l="l" t="t" r="r" b="b"/>
            <a:pathLst>
              <a:path w="347979" h="88264">
                <a:moveTo>
                  <a:pt x="8413" y="159"/>
                </a:moveTo>
                <a:lnTo>
                  <a:pt x="0" y="8572"/>
                </a:lnTo>
                <a:lnTo>
                  <a:pt x="508" y="9575"/>
                </a:lnTo>
                <a:lnTo>
                  <a:pt x="1130" y="14566"/>
                </a:lnTo>
                <a:lnTo>
                  <a:pt x="30833" y="39958"/>
                </a:lnTo>
                <a:lnTo>
                  <a:pt x="75881" y="57661"/>
                </a:lnTo>
                <a:lnTo>
                  <a:pt x="131465" y="70168"/>
                </a:lnTo>
                <a:lnTo>
                  <a:pt x="191761" y="78458"/>
                </a:lnTo>
                <a:lnTo>
                  <a:pt x="250943" y="83515"/>
                </a:lnTo>
                <a:lnTo>
                  <a:pt x="303188" y="86317"/>
                </a:lnTo>
                <a:lnTo>
                  <a:pt x="342671" y="87845"/>
                </a:lnTo>
                <a:lnTo>
                  <a:pt x="342340" y="86317"/>
                </a:lnTo>
                <a:lnTo>
                  <a:pt x="342303" y="86144"/>
                </a:lnTo>
                <a:lnTo>
                  <a:pt x="347980" y="83299"/>
                </a:lnTo>
                <a:lnTo>
                  <a:pt x="342406" y="79768"/>
                </a:lnTo>
                <a:lnTo>
                  <a:pt x="332206" y="79768"/>
                </a:lnTo>
                <a:lnTo>
                  <a:pt x="329920" y="79514"/>
                </a:lnTo>
                <a:lnTo>
                  <a:pt x="321868" y="79514"/>
                </a:lnTo>
                <a:lnTo>
                  <a:pt x="313537" y="78701"/>
                </a:lnTo>
                <a:lnTo>
                  <a:pt x="307844" y="77622"/>
                </a:lnTo>
                <a:lnTo>
                  <a:pt x="273240" y="77622"/>
                </a:lnTo>
                <a:lnTo>
                  <a:pt x="261772" y="76873"/>
                </a:lnTo>
                <a:lnTo>
                  <a:pt x="255968" y="75361"/>
                </a:lnTo>
                <a:lnTo>
                  <a:pt x="236520" y="74093"/>
                </a:lnTo>
                <a:lnTo>
                  <a:pt x="229595" y="73557"/>
                </a:lnTo>
                <a:lnTo>
                  <a:pt x="223219" y="72898"/>
                </a:lnTo>
                <a:lnTo>
                  <a:pt x="212521" y="72898"/>
                </a:lnTo>
                <a:lnTo>
                  <a:pt x="208456" y="71074"/>
                </a:lnTo>
                <a:lnTo>
                  <a:pt x="199377" y="71074"/>
                </a:lnTo>
                <a:lnTo>
                  <a:pt x="191285" y="69703"/>
                </a:lnTo>
                <a:lnTo>
                  <a:pt x="183325" y="67752"/>
                </a:lnTo>
                <a:lnTo>
                  <a:pt x="176966" y="66649"/>
                </a:lnTo>
                <a:lnTo>
                  <a:pt x="171145" y="66649"/>
                </a:lnTo>
                <a:lnTo>
                  <a:pt x="169062" y="66395"/>
                </a:lnTo>
                <a:lnTo>
                  <a:pt x="95392" y="53039"/>
                </a:lnTo>
                <a:lnTo>
                  <a:pt x="57523" y="41154"/>
                </a:lnTo>
                <a:lnTo>
                  <a:pt x="25666" y="23710"/>
                </a:lnTo>
                <a:lnTo>
                  <a:pt x="25539" y="23583"/>
                </a:lnTo>
                <a:lnTo>
                  <a:pt x="19242" y="18913"/>
                </a:lnTo>
                <a:lnTo>
                  <a:pt x="13936" y="14697"/>
                </a:lnTo>
                <a:lnTo>
                  <a:pt x="10143" y="9028"/>
                </a:lnTo>
                <a:lnTo>
                  <a:pt x="8413" y="159"/>
                </a:lnTo>
                <a:close/>
              </a:path>
              <a:path w="347979" h="88264">
                <a:moveTo>
                  <a:pt x="337007" y="78955"/>
                </a:moveTo>
                <a:lnTo>
                  <a:pt x="332206" y="79768"/>
                </a:lnTo>
                <a:lnTo>
                  <a:pt x="342406" y="79768"/>
                </a:lnTo>
                <a:lnTo>
                  <a:pt x="341604" y="79260"/>
                </a:lnTo>
                <a:lnTo>
                  <a:pt x="337007" y="78955"/>
                </a:lnTo>
                <a:close/>
              </a:path>
              <a:path w="347979" h="88264">
                <a:moveTo>
                  <a:pt x="324891" y="78955"/>
                </a:moveTo>
                <a:lnTo>
                  <a:pt x="321868" y="79514"/>
                </a:lnTo>
                <a:lnTo>
                  <a:pt x="329920" y="79514"/>
                </a:lnTo>
                <a:lnTo>
                  <a:pt x="324891" y="78955"/>
                </a:lnTo>
                <a:close/>
              </a:path>
              <a:path w="347979" h="88264">
                <a:moveTo>
                  <a:pt x="281317" y="76555"/>
                </a:moveTo>
                <a:lnTo>
                  <a:pt x="273240" y="77622"/>
                </a:lnTo>
                <a:lnTo>
                  <a:pt x="295897" y="77622"/>
                </a:lnTo>
                <a:lnTo>
                  <a:pt x="281317" y="76555"/>
                </a:lnTo>
                <a:close/>
              </a:path>
              <a:path w="347979" h="88264">
                <a:moveTo>
                  <a:pt x="298589" y="76873"/>
                </a:moveTo>
                <a:lnTo>
                  <a:pt x="297262" y="76873"/>
                </a:lnTo>
                <a:lnTo>
                  <a:pt x="291940" y="77622"/>
                </a:lnTo>
                <a:lnTo>
                  <a:pt x="308927" y="77622"/>
                </a:lnTo>
                <a:lnTo>
                  <a:pt x="298589" y="76873"/>
                </a:lnTo>
                <a:close/>
              </a:path>
              <a:path w="347979" h="88264">
                <a:moveTo>
                  <a:pt x="217500" y="72199"/>
                </a:moveTo>
                <a:lnTo>
                  <a:pt x="212521" y="72898"/>
                </a:lnTo>
                <a:lnTo>
                  <a:pt x="223116" y="72898"/>
                </a:lnTo>
                <a:lnTo>
                  <a:pt x="217500" y="72199"/>
                </a:lnTo>
                <a:close/>
              </a:path>
              <a:path w="347979" h="88264">
                <a:moveTo>
                  <a:pt x="207594" y="70688"/>
                </a:moveTo>
                <a:lnTo>
                  <a:pt x="199377" y="71074"/>
                </a:lnTo>
                <a:lnTo>
                  <a:pt x="208456" y="71074"/>
                </a:lnTo>
                <a:lnTo>
                  <a:pt x="207594" y="70688"/>
                </a:lnTo>
                <a:close/>
              </a:path>
              <a:path w="347979" h="88264">
                <a:moveTo>
                  <a:pt x="173418" y="66217"/>
                </a:moveTo>
                <a:lnTo>
                  <a:pt x="171145" y="66649"/>
                </a:lnTo>
                <a:lnTo>
                  <a:pt x="176966" y="66649"/>
                </a:lnTo>
                <a:lnTo>
                  <a:pt x="175501" y="66395"/>
                </a:lnTo>
                <a:lnTo>
                  <a:pt x="173418" y="66217"/>
                </a:lnTo>
                <a:close/>
              </a:path>
              <a:path w="347979" h="88264">
                <a:moveTo>
                  <a:pt x="8572" y="0"/>
                </a:moveTo>
                <a:lnTo>
                  <a:pt x="8382" y="0"/>
                </a:lnTo>
                <a:lnTo>
                  <a:pt x="8413" y="159"/>
                </a:lnTo>
                <a:lnTo>
                  <a:pt x="8572" y="0"/>
                </a:lnTo>
                <a:close/>
              </a:path>
            </a:pathLst>
          </a:custGeom>
          <a:solidFill>
            <a:srgbClr val="953C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4196689" y="2939454"/>
            <a:ext cx="40640" cy="133350"/>
          </a:xfrm>
          <a:custGeom>
            <a:avLst/>
            <a:gdLst/>
            <a:ahLst/>
            <a:cxnLst/>
            <a:rect l="l" t="t" r="r" b="b"/>
            <a:pathLst>
              <a:path w="40639" h="133350">
                <a:moveTo>
                  <a:pt x="22517" y="0"/>
                </a:moveTo>
                <a:lnTo>
                  <a:pt x="14630" y="3911"/>
                </a:lnTo>
                <a:lnTo>
                  <a:pt x="8318" y="3784"/>
                </a:lnTo>
                <a:lnTo>
                  <a:pt x="0" y="4292"/>
                </a:lnTo>
                <a:lnTo>
                  <a:pt x="8034" y="30864"/>
                </a:lnTo>
                <a:lnTo>
                  <a:pt x="12241" y="58145"/>
                </a:lnTo>
                <a:lnTo>
                  <a:pt x="13006" y="85804"/>
                </a:lnTo>
                <a:lnTo>
                  <a:pt x="10718" y="113512"/>
                </a:lnTo>
                <a:lnTo>
                  <a:pt x="17731" y="117305"/>
                </a:lnTo>
                <a:lnTo>
                  <a:pt x="24093" y="121834"/>
                </a:lnTo>
                <a:lnTo>
                  <a:pt x="29933" y="127025"/>
                </a:lnTo>
                <a:lnTo>
                  <a:pt x="35382" y="132803"/>
                </a:lnTo>
                <a:lnTo>
                  <a:pt x="40487" y="132626"/>
                </a:lnTo>
                <a:lnTo>
                  <a:pt x="36068" y="116535"/>
                </a:lnTo>
                <a:lnTo>
                  <a:pt x="36449" y="113512"/>
                </a:lnTo>
                <a:lnTo>
                  <a:pt x="38770" y="84433"/>
                </a:lnTo>
                <a:lnTo>
                  <a:pt x="38117" y="55360"/>
                </a:lnTo>
                <a:lnTo>
                  <a:pt x="33146" y="26985"/>
                </a:lnTo>
                <a:lnTo>
                  <a:pt x="22517" y="0"/>
                </a:lnTo>
                <a:close/>
              </a:path>
            </a:pathLst>
          </a:custGeom>
          <a:solidFill>
            <a:srgbClr val="E7B8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4062742" y="2819515"/>
            <a:ext cx="72390" cy="127000"/>
          </a:xfrm>
          <a:custGeom>
            <a:avLst/>
            <a:gdLst/>
            <a:ahLst/>
            <a:cxnLst/>
            <a:rect l="l" t="t" r="r" b="b"/>
            <a:pathLst>
              <a:path w="72389" h="127000">
                <a:moveTo>
                  <a:pt x="71831" y="63"/>
                </a:moveTo>
                <a:lnTo>
                  <a:pt x="28340" y="34442"/>
                </a:lnTo>
                <a:lnTo>
                  <a:pt x="9886" y="73645"/>
                </a:lnTo>
                <a:lnTo>
                  <a:pt x="3276" y="95338"/>
                </a:lnTo>
                <a:lnTo>
                  <a:pt x="3911" y="105117"/>
                </a:lnTo>
                <a:lnTo>
                  <a:pt x="10972" y="102476"/>
                </a:lnTo>
                <a:lnTo>
                  <a:pt x="13373" y="112306"/>
                </a:lnTo>
                <a:lnTo>
                  <a:pt x="0" y="116471"/>
                </a:lnTo>
                <a:lnTo>
                  <a:pt x="3276" y="123215"/>
                </a:lnTo>
                <a:lnTo>
                  <a:pt x="5232" y="126619"/>
                </a:lnTo>
                <a:lnTo>
                  <a:pt x="7188" y="125742"/>
                </a:lnTo>
                <a:lnTo>
                  <a:pt x="9715" y="126428"/>
                </a:lnTo>
                <a:lnTo>
                  <a:pt x="11480" y="119303"/>
                </a:lnTo>
                <a:lnTo>
                  <a:pt x="26047" y="118935"/>
                </a:lnTo>
                <a:lnTo>
                  <a:pt x="33489" y="117855"/>
                </a:lnTo>
                <a:lnTo>
                  <a:pt x="35191" y="112115"/>
                </a:lnTo>
                <a:lnTo>
                  <a:pt x="37592" y="117855"/>
                </a:lnTo>
                <a:lnTo>
                  <a:pt x="44399" y="112877"/>
                </a:lnTo>
                <a:lnTo>
                  <a:pt x="44145" y="115023"/>
                </a:lnTo>
                <a:lnTo>
                  <a:pt x="50457" y="113576"/>
                </a:lnTo>
                <a:lnTo>
                  <a:pt x="33299" y="110350"/>
                </a:lnTo>
                <a:lnTo>
                  <a:pt x="34188" y="109410"/>
                </a:lnTo>
                <a:lnTo>
                  <a:pt x="36131" y="108089"/>
                </a:lnTo>
                <a:lnTo>
                  <a:pt x="31671" y="102720"/>
                </a:lnTo>
                <a:lnTo>
                  <a:pt x="28862" y="98867"/>
                </a:lnTo>
                <a:lnTo>
                  <a:pt x="30418" y="96469"/>
                </a:lnTo>
                <a:lnTo>
                  <a:pt x="39738" y="96418"/>
                </a:lnTo>
                <a:lnTo>
                  <a:pt x="40106" y="91059"/>
                </a:lnTo>
                <a:lnTo>
                  <a:pt x="41871" y="92379"/>
                </a:lnTo>
                <a:lnTo>
                  <a:pt x="42062" y="88087"/>
                </a:lnTo>
                <a:lnTo>
                  <a:pt x="39230" y="87274"/>
                </a:lnTo>
                <a:lnTo>
                  <a:pt x="39738" y="83553"/>
                </a:lnTo>
                <a:lnTo>
                  <a:pt x="34786" y="83389"/>
                </a:lnTo>
                <a:lnTo>
                  <a:pt x="29652" y="82961"/>
                </a:lnTo>
                <a:lnTo>
                  <a:pt x="25002" y="86044"/>
                </a:lnTo>
                <a:lnTo>
                  <a:pt x="21501" y="96418"/>
                </a:lnTo>
                <a:lnTo>
                  <a:pt x="20126" y="83241"/>
                </a:lnTo>
                <a:lnTo>
                  <a:pt x="37822" y="58623"/>
                </a:lnTo>
                <a:lnTo>
                  <a:pt x="59939" y="34157"/>
                </a:lnTo>
                <a:lnTo>
                  <a:pt x="71831" y="21437"/>
                </a:lnTo>
                <a:lnTo>
                  <a:pt x="64951" y="19659"/>
                </a:lnTo>
                <a:lnTo>
                  <a:pt x="62658" y="13931"/>
                </a:lnTo>
                <a:lnTo>
                  <a:pt x="64951" y="8203"/>
                </a:lnTo>
                <a:lnTo>
                  <a:pt x="71831" y="6426"/>
                </a:lnTo>
                <a:lnTo>
                  <a:pt x="71450" y="6045"/>
                </a:lnTo>
                <a:lnTo>
                  <a:pt x="72085" y="1701"/>
                </a:lnTo>
                <a:lnTo>
                  <a:pt x="71831" y="0"/>
                </a:lnTo>
                <a:close/>
              </a:path>
            </a:pathLst>
          </a:custGeom>
          <a:solidFill>
            <a:srgbClr val="F15E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5314467" y="2144802"/>
            <a:ext cx="240665" cy="34925"/>
          </a:xfrm>
          <a:custGeom>
            <a:avLst/>
            <a:gdLst/>
            <a:ahLst/>
            <a:cxnLst/>
            <a:rect l="l" t="t" r="r" b="b"/>
            <a:pathLst>
              <a:path w="240664" h="34925">
                <a:moveTo>
                  <a:pt x="240271" y="0"/>
                </a:moveTo>
                <a:lnTo>
                  <a:pt x="213900" y="5663"/>
                </a:lnTo>
                <a:lnTo>
                  <a:pt x="187037" y="10236"/>
                </a:lnTo>
                <a:lnTo>
                  <a:pt x="160020" y="13980"/>
                </a:lnTo>
                <a:lnTo>
                  <a:pt x="128892" y="17665"/>
                </a:lnTo>
                <a:lnTo>
                  <a:pt x="124929" y="19050"/>
                </a:lnTo>
                <a:lnTo>
                  <a:pt x="113460" y="20017"/>
                </a:lnTo>
                <a:lnTo>
                  <a:pt x="80276" y="21882"/>
                </a:lnTo>
                <a:lnTo>
                  <a:pt x="73278" y="23342"/>
                </a:lnTo>
                <a:lnTo>
                  <a:pt x="61798" y="23964"/>
                </a:lnTo>
                <a:lnTo>
                  <a:pt x="54546" y="23342"/>
                </a:lnTo>
                <a:lnTo>
                  <a:pt x="43192" y="23774"/>
                </a:lnTo>
                <a:lnTo>
                  <a:pt x="38849" y="23469"/>
                </a:lnTo>
                <a:lnTo>
                  <a:pt x="28943" y="23710"/>
                </a:lnTo>
                <a:lnTo>
                  <a:pt x="23393" y="23215"/>
                </a:lnTo>
                <a:lnTo>
                  <a:pt x="11544" y="23964"/>
                </a:lnTo>
                <a:lnTo>
                  <a:pt x="6426" y="26746"/>
                </a:lnTo>
                <a:lnTo>
                  <a:pt x="317" y="25730"/>
                </a:lnTo>
                <a:lnTo>
                  <a:pt x="0" y="30403"/>
                </a:lnTo>
                <a:lnTo>
                  <a:pt x="317" y="34315"/>
                </a:lnTo>
                <a:lnTo>
                  <a:pt x="48511" y="32433"/>
                </a:lnTo>
                <a:lnTo>
                  <a:pt x="96832" y="30048"/>
                </a:lnTo>
                <a:lnTo>
                  <a:pt x="145045" y="26245"/>
                </a:lnTo>
                <a:lnTo>
                  <a:pt x="192916" y="20111"/>
                </a:lnTo>
                <a:lnTo>
                  <a:pt x="240207" y="10731"/>
                </a:lnTo>
                <a:lnTo>
                  <a:pt x="240207" y="0"/>
                </a:lnTo>
                <a:close/>
              </a:path>
            </a:pathLst>
          </a:custGeom>
          <a:solidFill>
            <a:srgbClr val="953C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4072521" y="2913787"/>
            <a:ext cx="158750" cy="33020"/>
          </a:xfrm>
          <a:custGeom>
            <a:avLst/>
            <a:gdLst/>
            <a:ahLst/>
            <a:cxnLst/>
            <a:rect l="l" t="t" r="r" b="b"/>
            <a:pathLst>
              <a:path w="158750" h="33019">
                <a:moveTo>
                  <a:pt x="158597" y="0"/>
                </a:moveTo>
                <a:lnTo>
                  <a:pt x="151726" y="1130"/>
                </a:lnTo>
                <a:lnTo>
                  <a:pt x="144284" y="1193"/>
                </a:lnTo>
                <a:lnTo>
                  <a:pt x="130035" y="3086"/>
                </a:lnTo>
                <a:lnTo>
                  <a:pt x="119634" y="3086"/>
                </a:lnTo>
                <a:lnTo>
                  <a:pt x="113576" y="4292"/>
                </a:lnTo>
                <a:lnTo>
                  <a:pt x="106946" y="6438"/>
                </a:lnTo>
                <a:lnTo>
                  <a:pt x="105181" y="12166"/>
                </a:lnTo>
                <a:lnTo>
                  <a:pt x="102857" y="6438"/>
                </a:lnTo>
                <a:lnTo>
                  <a:pt x="87952" y="10699"/>
                </a:lnTo>
                <a:lnTo>
                  <a:pt x="72128" y="13719"/>
                </a:lnTo>
                <a:lnTo>
                  <a:pt x="56138" y="16315"/>
                </a:lnTo>
                <a:lnTo>
                  <a:pt x="40741" y="19304"/>
                </a:lnTo>
                <a:lnTo>
                  <a:pt x="34429" y="20751"/>
                </a:lnTo>
                <a:lnTo>
                  <a:pt x="34620" y="18605"/>
                </a:lnTo>
                <a:lnTo>
                  <a:pt x="26733" y="24409"/>
                </a:lnTo>
                <a:lnTo>
                  <a:pt x="25730" y="29197"/>
                </a:lnTo>
                <a:lnTo>
                  <a:pt x="23583" y="23583"/>
                </a:lnTo>
                <a:lnTo>
                  <a:pt x="16268" y="24726"/>
                </a:lnTo>
                <a:lnTo>
                  <a:pt x="1701" y="25031"/>
                </a:lnTo>
                <a:lnTo>
                  <a:pt x="0" y="32156"/>
                </a:lnTo>
                <a:lnTo>
                  <a:pt x="27688" y="32457"/>
                </a:lnTo>
                <a:lnTo>
                  <a:pt x="72324" y="28014"/>
                </a:lnTo>
                <a:lnTo>
                  <a:pt x="118273" y="21892"/>
                </a:lnTo>
                <a:lnTo>
                  <a:pt x="149898" y="17157"/>
                </a:lnTo>
                <a:lnTo>
                  <a:pt x="151610" y="11488"/>
                </a:lnTo>
                <a:lnTo>
                  <a:pt x="155227" y="8697"/>
                </a:lnTo>
                <a:lnTo>
                  <a:pt x="158322" y="5847"/>
                </a:lnTo>
                <a:lnTo>
                  <a:pt x="158470" y="0"/>
                </a:lnTo>
                <a:close/>
              </a:path>
            </a:pathLst>
          </a:custGeom>
          <a:solidFill>
            <a:srgbClr val="DF43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4222483" y="2894432"/>
            <a:ext cx="88900" cy="36830"/>
          </a:xfrm>
          <a:custGeom>
            <a:avLst/>
            <a:gdLst/>
            <a:ahLst/>
            <a:cxnLst/>
            <a:rect l="l" t="t" r="r" b="b"/>
            <a:pathLst>
              <a:path w="88900" h="36830">
                <a:moveTo>
                  <a:pt x="85699" y="0"/>
                </a:moveTo>
                <a:lnTo>
                  <a:pt x="82042" y="5854"/>
                </a:lnTo>
                <a:lnTo>
                  <a:pt x="78193" y="9207"/>
                </a:lnTo>
                <a:lnTo>
                  <a:pt x="70688" y="10718"/>
                </a:lnTo>
                <a:lnTo>
                  <a:pt x="62313" y="11832"/>
                </a:lnTo>
                <a:lnTo>
                  <a:pt x="60834" y="10409"/>
                </a:lnTo>
                <a:lnTo>
                  <a:pt x="59995" y="7530"/>
                </a:lnTo>
                <a:lnTo>
                  <a:pt x="53543" y="4279"/>
                </a:lnTo>
                <a:lnTo>
                  <a:pt x="50825" y="7251"/>
                </a:lnTo>
                <a:lnTo>
                  <a:pt x="51523" y="8382"/>
                </a:lnTo>
                <a:lnTo>
                  <a:pt x="46296" y="13611"/>
                </a:lnTo>
                <a:lnTo>
                  <a:pt x="43127" y="14790"/>
                </a:lnTo>
                <a:lnTo>
                  <a:pt x="39804" y="14467"/>
                </a:lnTo>
                <a:lnTo>
                  <a:pt x="34239" y="14998"/>
                </a:lnTo>
                <a:lnTo>
                  <a:pt x="27818" y="16353"/>
                </a:lnTo>
                <a:lnTo>
                  <a:pt x="8509" y="19291"/>
                </a:lnTo>
                <a:lnTo>
                  <a:pt x="8351" y="25147"/>
                </a:lnTo>
                <a:lnTo>
                  <a:pt x="5241" y="28013"/>
                </a:lnTo>
                <a:lnTo>
                  <a:pt x="1622" y="30807"/>
                </a:lnTo>
                <a:lnTo>
                  <a:pt x="0" y="36449"/>
                </a:lnTo>
                <a:lnTo>
                  <a:pt x="46313" y="29735"/>
                </a:lnTo>
                <a:lnTo>
                  <a:pt x="87845" y="9639"/>
                </a:lnTo>
                <a:lnTo>
                  <a:pt x="88353" y="5740"/>
                </a:lnTo>
                <a:lnTo>
                  <a:pt x="86144" y="3962"/>
                </a:lnTo>
                <a:lnTo>
                  <a:pt x="85699" y="0"/>
                </a:lnTo>
                <a:close/>
              </a:path>
            </a:pathLst>
          </a:custGeom>
          <a:solidFill>
            <a:srgbClr val="CB2F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6685495" y="2860108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80">
                <a:moveTo>
                  <a:pt x="31638" y="0"/>
                </a:moveTo>
                <a:lnTo>
                  <a:pt x="0" y="34324"/>
                </a:lnTo>
                <a:lnTo>
                  <a:pt x="5422" y="38172"/>
                </a:lnTo>
                <a:lnTo>
                  <a:pt x="8712" y="38413"/>
                </a:lnTo>
                <a:lnTo>
                  <a:pt x="12865" y="40750"/>
                </a:lnTo>
                <a:lnTo>
                  <a:pt x="30036" y="13002"/>
                </a:lnTo>
                <a:lnTo>
                  <a:pt x="42887" y="7138"/>
                </a:lnTo>
                <a:lnTo>
                  <a:pt x="46090" y="20760"/>
                </a:lnTo>
                <a:lnTo>
                  <a:pt x="34315" y="51469"/>
                </a:lnTo>
                <a:lnTo>
                  <a:pt x="36576" y="52231"/>
                </a:lnTo>
                <a:lnTo>
                  <a:pt x="38227" y="52917"/>
                </a:lnTo>
                <a:lnTo>
                  <a:pt x="42697" y="54123"/>
                </a:lnTo>
                <a:lnTo>
                  <a:pt x="43141" y="55317"/>
                </a:lnTo>
                <a:lnTo>
                  <a:pt x="45034" y="55762"/>
                </a:lnTo>
                <a:lnTo>
                  <a:pt x="52228" y="43773"/>
                </a:lnTo>
                <a:lnTo>
                  <a:pt x="55152" y="32127"/>
                </a:lnTo>
                <a:lnTo>
                  <a:pt x="54624" y="19986"/>
                </a:lnTo>
                <a:lnTo>
                  <a:pt x="51460" y="6511"/>
                </a:lnTo>
                <a:lnTo>
                  <a:pt x="44340" y="3112"/>
                </a:lnTo>
                <a:lnTo>
                  <a:pt x="38142" y="977"/>
                </a:lnTo>
                <a:lnTo>
                  <a:pt x="31638" y="0"/>
                </a:lnTo>
                <a:close/>
              </a:path>
            </a:pathLst>
          </a:custGeom>
          <a:solidFill>
            <a:srgbClr val="D197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6698361" y="2866694"/>
            <a:ext cx="60960" cy="53340"/>
          </a:xfrm>
          <a:custGeom>
            <a:avLst/>
            <a:gdLst/>
            <a:ahLst/>
            <a:cxnLst/>
            <a:rect l="l" t="t" r="r" b="b"/>
            <a:pathLst>
              <a:path w="60959" h="53339">
                <a:moveTo>
                  <a:pt x="33210" y="14249"/>
                </a:moveTo>
                <a:lnTo>
                  <a:pt x="29997" y="622"/>
                </a:lnTo>
                <a:lnTo>
                  <a:pt x="17132" y="6489"/>
                </a:lnTo>
                <a:lnTo>
                  <a:pt x="0" y="34239"/>
                </a:lnTo>
                <a:lnTo>
                  <a:pt x="254" y="34366"/>
                </a:lnTo>
                <a:lnTo>
                  <a:pt x="825" y="36830"/>
                </a:lnTo>
                <a:lnTo>
                  <a:pt x="9461" y="41046"/>
                </a:lnTo>
                <a:lnTo>
                  <a:pt x="15963" y="43065"/>
                </a:lnTo>
                <a:lnTo>
                  <a:pt x="21450" y="44958"/>
                </a:lnTo>
                <a:lnTo>
                  <a:pt x="33210" y="14249"/>
                </a:lnTo>
                <a:close/>
              </a:path>
              <a:path w="60959" h="53339">
                <a:moveTo>
                  <a:pt x="60706" y="28613"/>
                </a:moveTo>
                <a:lnTo>
                  <a:pt x="56769" y="16979"/>
                </a:lnTo>
                <a:lnTo>
                  <a:pt x="49098" y="7289"/>
                </a:lnTo>
                <a:lnTo>
                  <a:pt x="38595" y="0"/>
                </a:lnTo>
                <a:lnTo>
                  <a:pt x="41757" y="13474"/>
                </a:lnTo>
                <a:lnTo>
                  <a:pt x="42278" y="25615"/>
                </a:lnTo>
                <a:lnTo>
                  <a:pt x="39357" y="37261"/>
                </a:lnTo>
                <a:lnTo>
                  <a:pt x="32169" y="49250"/>
                </a:lnTo>
                <a:lnTo>
                  <a:pt x="41160" y="51574"/>
                </a:lnTo>
                <a:lnTo>
                  <a:pt x="49225" y="52793"/>
                </a:lnTo>
                <a:lnTo>
                  <a:pt x="55714" y="50368"/>
                </a:lnTo>
                <a:lnTo>
                  <a:pt x="60045" y="41744"/>
                </a:lnTo>
                <a:lnTo>
                  <a:pt x="60706" y="28613"/>
                </a:lnTo>
                <a:close/>
              </a:path>
            </a:pathLst>
          </a:custGeom>
          <a:solidFill>
            <a:srgbClr val="B51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5747384" y="1674352"/>
            <a:ext cx="67310" cy="53340"/>
          </a:xfrm>
          <a:custGeom>
            <a:avLst/>
            <a:gdLst/>
            <a:ahLst/>
            <a:cxnLst/>
            <a:rect l="l" t="t" r="r" b="b"/>
            <a:pathLst>
              <a:path w="67310" h="53339">
                <a:moveTo>
                  <a:pt x="14877" y="0"/>
                </a:moveTo>
                <a:lnTo>
                  <a:pt x="0" y="5630"/>
                </a:lnTo>
                <a:lnTo>
                  <a:pt x="10908" y="8792"/>
                </a:lnTo>
                <a:lnTo>
                  <a:pt x="22094" y="16087"/>
                </a:lnTo>
                <a:lnTo>
                  <a:pt x="33743" y="23513"/>
                </a:lnTo>
                <a:lnTo>
                  <a:pt x="46037" y="27068"/>
                </a:lnTo>
                <a:lnTo>
                  <a:pt x="66408" y="52734"/>
                </a:lnTo>
                <a:lnTo>
                  <a:pt x="66912" y="39654"/>
                </a:lnTo>
                <a:lnTo>
                  <a:pt x="59686" y="30886"/>
                </a:lnTo>
                <a:lnTo>
                  <a:pt x="49656" y="25015"/>
                </a:lnTo>
                <a:lnTo>
                  <a:pt x="41744" y="20629"/>
                </a:lnTo>
                <a:lnTo>
                  <a:pt x="25177" y="3552"/>
                </a:lnTo>
                <a:lnTo>
                  <a:pt x="14877" y="0"/>
                </a:lnTo>
                <a:close/>
              </a:path>
            </a:pathLst>
          </a:custGeom>
          <a:solidFill>
            <a:srgbClr val="CAD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4126064" y="3055113"/>
            <a:ext cx="10795" cy="63500"/>
          </a:xfrm>
          <a:custGeom>
            <a:avLst/>
            <a:gdLst/>
            <a:ahLst/>
            <a:cxnLst/>
            <a:rect l="l" t="t" r="r" b="b"/>
            <a:pathLst>
              <a:path w="10795" h="63500">
                <a:moveTo>
                  <a:pt x="10718" y="0"/>
                </a:moveTo>
                <a:lnTo>
                  <a:pt x="8511" y="5741"/>
                </a:lnTo>
                <a:lnTo>
                  <a:pt x="6635" y="7459"/>
                </a:lnTo>
                <a:lnTo>
                  <a:pt x="4121" y="8127"/>
                </a:lnTo>
                <a:lnTo>
                  <a:pt x="0" y="10718"/>
                </a:lnTo>
                <a:lnTo>
                  <a:pt x="0" y="63182"/>
                </a:lnTo>
                <a:lnTo>
                  <a:pt x="6566" y="47332"/>
                </a:lnTo>
                <a:lnTo>
                  <a:pt x="9517" y="32205"/>
                </a:lnTo>
                <a:lnTo>
                  <a:pt x="10388" y="16771"/>
                </a:lnTo>
                <a:lnTo>
                  <a:pt x="10718" y="0"/>
                </a:lnTo>
                <a:close/>
              </a:path>
            </a:pathLst>
          </a:custGeom>
          <a:solidFill>
            <a:srgbClr val="E3E8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6672630" y="2860117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36398" y="0"/>
                </a:moveTo>
                <a:lnTo>
                  <a:pt x="24288" y="2479"/>
                </a:lnTo>
                <a:lnTo>
                  <a:pt x="14179" y="8037"/>
                </a:lnTo>
                <a:lnTo>
                  <a:pt x="6080" y="16278"/>
                </a:lnTo>
                <a:lnTo>
                  <a:pt x="0" y="26809"/>
                </a:lnTo>
                <a:lnTo>
                  <a:pt x="2336" y="30784"/>
                </a:lnTo>
                <a:lnTo>
                  <a:pt x="10350" y="32486"/>
                </a:lnTo>
                <a:lnTo>
                  <a:pt x="12865" y="34315"/>
                </a:lnTo>
                <a:lnTo>
                  <a:pt x="17371" y="24561"/>
                </a:lnTo>
                <a:lnTo>
                  <a:pt x="22963" y="16003"/>
                </a:lnTo>
                <a:lnTo>
                  <a:pt x="29404" y="8038"/>
                </a:lnTo>
                <a:lnTo>
                  <a:pt x="36461" y="63"/>
                </a:lnTo>
                <a:close/>
              </a:path>
            </a:pathLst>
          </a:custGeom>
          <a:solidFill>
            <a:srgbClr val="CB2F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5372608" y="2526082"/>
            <a:ext cx="68580" cy="4445"/>
          </a:xfrm>
          <a:custGeom>
            <a:avLst/>
            <a:gdLst/>
            <a:ahLst/>
            <a:cxnLst/>
            <a:rect l="l" t="t" r="r" b="b"/>
            <a:pathLst>
              <a:path w="68579" h="4444">
                <a:moveTo>
                  <a:pt x="66408" y="0"/>
                </a:moveTo>
                <a:lnTo>
                  <a:pt x="0" y="0"/>
                </a:lnTo>
                <a:lnTo>
                  <a:pt x="4292" y="4292"/>
                </a:lnTo>
                <a:lnTo>
                  <a:pt x="68554" y="4292"/>
                </a:lnTo>
                <a:lnTo>
                  <a:pt x="66408" y="0"/>
                </a:lnTo>
                <a:close/>
              </a:path>
            </a:pathLst>
          </a:custGeom>
          <a:solidFill>
            <a:srgbClr val="5425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5391560" y="2444725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5" h="34925">
                <a:moveTo>
                  <a:pt x="13153" y="0"/>
                </a:moveTo>
                <a:lnTo>
                  <a:pt x="8505" y="7484"/>
                </a:lnTo>
                <a:lnTo>
                  <a:pt x="3429" y="15992"/>
                </a:lnTo>
                <a:lnTo>
                  <a:pt x="0" y="25067"/>
                </a:lnTo>
                <a:lnTo>
                  <a:pt x="288" y="34251"/>
                </a:lnTo>
                <a:lnTo>
                  <a:pt x="2421" y="34505"/>
                </a:lnTo>
                <a:lnTo>
                  <a:pt x="2053" y="33426"/>
                </a:lnTo>
                <a:lnTo>
                  <a:pt x="2421" y="32105"/>
                </a:lnTo>
                <a:lnTo>
                  <a:pt x="5352" y="23570"/>
                </a:lnTo>
                <a:lnTo>
                  <a:pt x="8663" y="15748"/>
                </a:lnTo>
                <a:lnTo>
                  <a:pt x="11537" y="8077"/>
                </a:lnTo>
                <a:lnTo>
                  <a:pt x="13153" y="0"/>
                </a:lnTo>
                <a:close/>
              </a:path>
            </a:pathLst>
          </a:custGeom>
          <a:solidFill>
            <a:srgbClr val="F691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4193476" y="2806650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89">
                <a:moveTo>
                  <a:pt x="5359" y="0"/>
                </a:moveTo>
                <a:lnTo>
                  <a:pt x="0" y="8572"/>
                </a:lnTo>
                <a:lnTo>
                  <a:pt x="16078" y="2133"/>
                </a:lnTo>
                <a:lnTo>
                  <a:pt x="12420" y="1447"/>
                </a:lnTo>
                <a:lnTo>
                  <a:pt x="10274" y="495"/>
                </a:lnTo>
                <a:lnTo>
                  <a:pt x="5359" y="0"/>
                </a:lnTo>
                <a:close/>
              </a:path>
            </a:pathLst>
          </a:custGeom>
          <a:solidFill>
            <a:srgbClr val="F7BB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4275117" y="2849525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9417" y="0"/>
                </a:moveTo>
                <a:lnTo>
                  <a:pt x="0" y="5755"/>
                </a:lnTo>
                <a:lnTo>
                  <a:pt x="418" y="10936"/>
                </a:lnTo>
                <a:lnTo>
                  <a:pt x="5872" y="11185"/>
                </a:lnTo>
                <a:lnTo>
                  <a:pt x="11563" y="2146"/>
                </a:lnTo>
                <a:lnTo>
                  <a:pt x="10420" y="761"/>
                </a:lnTo>
                <a:lnTo>
                  <a:pt x="9735" y="317"/>
                </a:lnTo>
                <a:lnTo>
                  <a:pt x="9417" y="0"/>
                </a:lnTo>
                <a:close/>
              </a:path>
            </a:pathLst>
          </a:custGeom>
          <a:solidFill>
            <a:srgbClr val="E995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6499212" y="2172679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4">
                <a:moveTo>
                  <a:pt x="6438" y="0"/>
                </a:moveTo>
                <a:lnTo>
                  <a:pt x="0" y="0"/>
                </a:lnTo>
                <a:lnTo>
                  <a:pt x="3225" y="10718"/>
                </a:lnTo>
                <a:lnTo>
                  <a:pt x="6438" y="0"/>
                </a:lnTo>
                <a:close/>
              </a:path>
            </a:pathLst>
          </a:custGeom>
          <a:solidFill>
            <a:srgbClr val="70BB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5638165" y="3050820"/>
            <a:ext cx="15240" cy="59055"/>
          </a:xfrm>
          <a:custGeom>
            <a:avLst/>
            <a:gdLst/>
            <a:ahLst/>
            <a:cxnLst/>
            <a:rect l="l" t="t" r="r" b="b"/>
            <a:pathLst>
              <a:path w="15239" h="59055">
                <a:moveTo>
                  <a:pt x="2146" y="0"/>
                </a:moveTo>
                <a:lnTo>
                  <a:pt x="1384" y="2717"/>
                </a:lnTo>
                <a:lnTo>
                  <a:pt x="1193" y="5041"/>
                </a:lnTo>
                <a:lnTo>
                  <a:pt x="0" y="8572"/>
                </a:lnTo>
                <a:lnTo>
                  <a:pt x="5355" y="19906"/>
                </a:lnTo>
                <a:lnTo>
                  <a:pt x="8412" y="32723"/>
                </a:lnTo>
                <a:lnTo>
                  <a:pt x="9942" y="46046"/>
                </a:lnTo>
                <a:lnTo>
                  <a:pt x="10718" y="58902"/>
                </a:lnTo>
                <a:lnTo>
                  <a:pt x="14655" y="46970"/>
                </a:lnTo>
                <a:lnTo>
                  <a:pt x="13738" y="29879"/>
                </a:lnTo>
                <a:lnTo>
                  <a:pt x="9168" y="12575"/>
                </a:lnTo>
                <a:lnTo>
                  <a:pt x="2146" y="0"/>
                </a:lnTo>
                <a:close/>
              </a:path>
            </a:pathLst>
          </a:custGeom>
          <a:solidFill>
            <a:srgbClr val="F2F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4206341" y="3057259"/>
            <a:ext cx="19685" cy="30480"/>
          </a:xfrm>
          <a:custGeom>
            <a:avLst/>
            <a:gdLst/>
            <a:ahLst/>
            <a:cxnLst/>
            <a:rect l="l" t="t" r="r" b="b"/>
            <a:pathLst>
              <a:path w="19685" h="30480">
                <a:moveTo>
                  <a:pt x="0" y="0"/>
                </a:moveTo>
                <a:lnTo>
                  <a:pt x="3276" y="6257"/>
                </a:lnTo>
                <a:lnTo>
                  <a:pt x="7434" y="16440"/>
                </a:lnTo>
                <a:lnTo>
                  <a:pt x="11628" y="25888"/>
                </a:lnTo>
                <a:lnTo>
                  <a:pt x="15011" y="29946"/>
                </a:lnTo>
                <a:lnTo>
                  <a:pt x="19102" y="24951"/>
                </a:lnTo>
                <a:lnTo>
                  <a:pt x="15401" y="14692"/>
                </a:lnTo>
                <a:lnTo>
                  <a:pt x="7753" y="4573"/>
                </a:lnTo>
                <a:lnTo>
                  <a:pt x="0" y="0"/>
                </a:lnTo>
                <a:close/>
              </a:path>
            </a:pathLst>
          </a:custGeom>
          <a:solidFill>
            <a:srgbClr val="E3D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6569860" y="3065832"/>
            <a:ext cx="5715" cy="34290"/>
          </a:xfrm>
          <a:custGeom>
            <a:avLst/>
            <a:gdLst/>
            <a:ahLst/>
            <a:cxnLst/>
            <a:rect l="l" t="t" r="r" b="b"/>
            <a:pathLst>
              <a:path w="5715" h="34289">
                <a:moveTo>
                  <a:pt x="1118" y="0"/>
                </a:moveTo>
                <a:lnTo>
                  <a:pt x="0" y="8632"/>
                </a:lnTo>
                <a:lnTo>
                  <a:pt x="521" y="17405"/>
                </a:lnTo>
                <a:lnTo>
                  <a:pt x="2415" y="26035"/>
                </a:lnTo>
                <a:lnTo>
                  <a:pt x="5411" y="34239"/>
                </a:lnTo>
                <a:lnTo>
                  <a:pt x="1118" y="0"/>
                </a:lnTo>
                <a:close/>
              </a:path>
            </a:pathLst>
          </a:custGeom>
          <a:solidFill>
            <a:srgbClr val="C9D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5079187" y="3069870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5" h="19685">
                <a:moveTo>
                  <a:pt x="1955" y="0"/>
                </a:moveTo>
                <a:lnTo>
                  <a:pt x="0" y="253"/>
                </a:lnTo>
                <a:lnTo>
                  <a:pt x="3213" y="19545"/>
                </a:lnTo>
                <a:lnTo>
                  <a:pt x="6426" y="253"/>
                </a:lnTo>
                <a:lnTo>
                  <a:pt x="558" y="2387"/>
                </a:lnTo>
                <a:lnTo>
                  <a:pt x="1955" y="0"/>
                </a:lnTo>
                <a:close/>
              </a:path>
            </a:pathLst>
          </a:custGeom>
          <a:solidFill>
            <a:srgbClr val="371C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6774419" y="3072258"/>
            <a:ext cx="8255" cy="26034"/>
          </a:xfrm>
          <a:custGeom>
            <a:avLst/>
            <a:gdLst/>
            <a:ahLst/>
            <a:cxnLst/>
            <a:rect l="l" t="t" r="r" b="b"/>
            <a:pathLst>
              <a:path w="8254" h="26035">
                <a:moveTo>
                  <a:pt x="6426" y="0"/>
                </a:moveTo>
                <a:lnTo>
                  <a:pt x="0" y="25730"/>
                </a:lnTo>
                <a:lnTo>
                  <a:pt x="2323" y="22154"/>
                </a:lnTo>
                <a:lnTo>
                  <a:pt x="5741" y="13812"/>
                </a:lnTo>
                <a:lnTo>
                  <a:pt x="7895" y="4997"/>
                </a:lnTo>
                <a:lnTo>
                  <a:pt x="6426" y="0"/>
                </a:lnTo>
                <a:close/>
              </a:path>
            </a:pathLst>
          </a:custGeom>
          <a:solidFill>
            <a:srgbClr val="C9D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5098415" y="3065832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5359" y="0"/>
                </a:moveTo>
                <a:lnTo>
                  <a:pt x="0" y="1511"/>
                </a:lnTo>
                <a:lnTo>
                  <a:pt x="7315" y="17399"/>
                </a:lnTo>
                <a:lnTo>
                  <a:pt x="7505" y="21437"/>
                </a:lnTo>
                <a:lnTo>
                  <a:pt x="8315" y="16889"/>
                </a:lnTo>
                <a:lnTo>
                  <a:pt x="9294" y="9132"/>
                </a:lnTo>
                <a:lnTo>
                  <a:pt x="8843" y="2169"/>
                </a:lnTo>
                <a:lnTo>
                  <a:pt x="5359" y="0"/>
                </a:lnTo>
                <a:close/>
              </a:path>
            </a:pathLst>
          </a:custGeom>
          <a:solidFill>
            <a:srgbClr val="462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4219460" y="3091562"/>
            <a:ext cx="3810" cy="10795"/>
          </a:xfrm>
          <a:custGeom>
            <a:avLst/>
            <a:gdLst/>
            <a:ahLst/>
            <a:cxnLst/>
            <a:rect l="l" t="t" r="r" b="b"/>
            <a:pathLst>
              <a:path w="3810" h="10794">
                <a:moveTo>
                  <a:pt x="3530" y="0"/>
                </a:moveTo>
                <a:lnTo>
                  <a:pt x="1892" y="0"/>
                </a:lnTo>
                <a:lnTo>
                  <a:pt x="368" y="0"/>
                </a:lnTo>
                <a:lnTo>
                  <a:pt x="0" y="8953"/>
                </a:lnTo>
                <a:lnTo>
                  <a:pt x="1892" y="10718"/>
                </a:lnTo>
                <a:lnTo>
                  <a:pt x="3530" y="10718"/>
                </a:lnTo>
                <a:lnTo>
                  <a:pt x="3530" y="0"/>
                </a:lnTo>
                <a:close/>
              </a:path>
            </a:pathLst>
          </a:custGeom>
          <a:solidFill>
            <a:srgbClr val="96BC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4114965" y="2889822"/>
            <a:ext cx="28575" cy="20320"/>
          </a:xfrm>
          <a:custGeom>
            <a:avLst/>
            <a:gdLst/>
            <a:ahLst/>
            <a:cxnLst/>
            <a:rect l="l" t="t" r="r" b="b"/>
            <a:pathLst>
              <a:path w="28575" h="20319">
                <a:moveTo>
                  <a:pt x="8508" y="0"/>
                </a:moveTo>
                <a:lnTo>
                  <a:pt x="2514" y="3213"/>
                </a:lnTo>
                <a:lnTo>
                  <a:pt x="3022" y="8826"/>
                </a:lnTo>
                <a:lnTo>
                  <a:pt x="0" y="13754"/>
                </a:lnTo>
                <a:lnTo>
                  <a:pt x="622" y="14884"/>
                </a:lnTo>
                <a:lnTo>
                  <a:pt x="317" y="15392"/>
                </a:lnTo>
                <a:lnTo>
                  <a:pt x="7730" y="20283"/>
                </a:lnTo>
                <a:lnTo>
                  <a:pt x="14320" y="19513"/>
                </a:lnTo>
                <a:lnTo>
                  <a:pt x="20875" y="15610"/>
                </a:lnTo>
                <a:lnTo>
                  <a:pt x="28181" y="11099"/>
                </a:lnTo>
                <a:lnTo>
                  <a:pt x="19608" y="2527"/>
                </a:lnTo>
                <a:lnTo>
                  <a:pt x="18846" y="2590"/>
                </a:lnTo>
                <a:lnTo>
                  <a:pt x="8508" y="0"/>
                </a:lnTo>
                <a:close/>
              </a:path>
            </a:pathLst>
          </a:custGeom>
          <a:solidFill>
            <a:srgbClr val="F7BB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4275963" y="2885584"/>
            <a:ext cx="17145" cy="20955"/>
          </a:xfrm>
          <a:custGeom>
            <a:avLst/>
            <a:gdLst/>
            <a:ahLst/>
            <a:cxnLst/>
            <a:rect l="l" t="t" r="r" b="b"/>
            <a:pathLst>
              <a:path w="17145" h="20955">
                <a:moveTo>
                  <a:pt x="11858" y="0"/>
                </a:moveTo>
                <a:lnTo>
                  <a:pt x="7172" y="4479"/>
                </a:lnTo>
                <a:lnTo>
                  <a:pt x="0" y="13192"/>
                </a:lnTo>
                <a:lnTo>
                  <a:pt x="6488" y="16443"/>
                </a:lnTo>
                <a:lnTo>
                  <a:pt x="7339" y="19321"/>
                </a:lnTo>
                <a:lnTo>
                  <a:pt x="8806" y="20744"/>
                </a:lnTo>
                <a:lnTo>
                  <a:pt x="17145" y="19631"/>
                </a:lnTo>
                <a:lnTo>
                  <a:pt x="14901" y="3726"/>
                </a:lnTo>
                <a:lnTo>
                  <a:pt x="11858" y="0"/>
                </a:lnTo>
                <a:close/>
              </a:path>
            </a:pathLst>
          </a:custGeom>
          <a:solidFill>
            <a:srgbClr val="DD80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4154492" y="2840953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5">
                <a:moveTo>
                  <a:pt x="4744" y="0"/>
                </a:moveTo>
                <a:lnTo>
                  <a:pt x="0" y="4173"/>
                </a:lnTo>
                <a:lnTo>
                  <a:pt x="164" y="10802"/>
                </a:lnTo>
                <a:lnTo>
                  <a:pt x="3688" y="16853"/>
                </a:lnTo>
                <a:lnTo>
                  <a:pt x="9024" y="19291"/>
                </a:lnTo>
                <a:lnTo>
                  <a:pt x="15433" y="15543"/>
                </a:lnTo>
                <a:lnTo>
                  <a:pt x="15775" y="8345"/>
                </a:lnTo>
                <a:lnTo>
                  <a:pt x="11672" y="1798"/>
                </a:lnTo>
                <a:lnTo>
                  <a:pt x="4744" y="0"/>
                </a:lnTo>
                <a:close/>
              </a:path>
            </a:pathLst>
          </a:custGeom>
          <a:solidFill>
            <a:srgbClr val="FCD1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4162464" y="2883764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5">
                <a:moveTo>
                  <a:pt x="7492" y="0"/>
                </a:moveTo>
                <a:lnTo>
                  <a:pt x="4369" y="2564"/>
                </a:lnTo>
                <a:lnTo>
                  <a:pt x="1130" y="8351"/>
                </a:lnTo>
                <a:lnTo>
                  <a:pt x="0" y="14789"/>
                </a:lnTo>
                <a:lnTo>
                  <a:pt x="3199" y="19304"/>
                </a:lnTo>
                <a:lnTo>
                  <a:pt x="12124" y="19250"/>
                </a:lnTo>
                <a:lnTo>
                  <a:pt x="15251" y="12209"/>
                </a:lnTo>
                <a:lnTo>
                  <a:pt x="13425" y="3889"/>
                </a:lnTo>
                <a:lnTo>
                  <a:pt x="7492" y="0"/>
                </a:lnTo>
                <a:close/>
              </a:path>
            </a:pathLst>
          </a:custGeom>
          <a:solidFill>
            <a:srgbClr val="F8C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4186128" y="2832380"/>
            <a:ext cx="16510" cy="15240"/>
          </a:xfrm>
          <a:custGeom>
            <a:avLst/>
            <a:gdLst/>
            <a:ahLst/>
            <a:cxnLst/>
            <a:rect l="l" t="t" r="r" b="b"/>
            <a:pathLst>
              <a:path w="16510" h="15239">
                <a:moveTo>
                  <a:pt x="5202" y="0"/>
                </a:moveTo>
                <a:lnTo>
                  <a:pt x="657" y="4070"/>
                </a:lnTo>
                <a:lnTo>
                  <a:pt x="0" y="10218"/>
                </a:lnTo>
                <a:lnTo>
                  <a:pt x="3550" y="15007"/>
                </a:lnTo>
                <a:lnTo>
                  <a:pt x="11628" y="14998"/>
                </a:lnTo>
                <a:lnTo>
                  <a:pt x="16073" y="10874"/>
                </a:lnTo>
                <a:lnTo>
                  <a:pt x="16459" y="4970"/>
                </a:lnTo>
                <a:lnTo>
                  <a:pt x="12823" y="330"/>
                </a:lnTo>
                <a:lnTo>
                  <a:pt x="5202" y="0"/>
                </a:lnTo>
                <a:close/>
              </a:path>
            </a:pathLst>
          </a:custGeom>
          <a:solidFill>
            <a:srgbClr val="F7BB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4161472" y="2815234"/>
            <a:ext cx="48895" cy="77470"/>
          </a:xfrm>
          <a:custGeom>
            <a:avLst/>
            <a:gdLst/>
            <a:ahLst/>
            <a:cxnLst/>
            <a:rect l="l" t="t" r="r" b="b"/>
            <a:pathLst>
              <a:path w="48895" h="77469">
                <a:moveTo>
                  <a:pt x="13919" y="12725"/>
                </a:moveTo>
                <a:lnTo>
                  <a:pt x="13500" y="6464"/>
                </a:lnTo>
                <a:lnTo>
                  <a:pt x="10033" y="1257"/>
                </a:lnTo>
                <a:lnTo>
                  <a:pt x="4191" y="0"/>
                </a:lnTo>
                <a:lnTo>
                  <a:pt x="0" y="4267"/>
                </a:lnTo>
                <a:lnTo>
                  <a:pt x="330" y="11150"/>
                </a:lnTo>
                <a:lnTo>
                  <a:pt x="4191" y="16751"/>
                </a:lnTo>
                <a:lnTo>
                  <a:pt x="10617" y="17157"/>
                </a:lnTo>
                <a:lnTo>
                  <a:pt x="13919" y="12725"/>
                </a:lnTo>
                <a:close/>
              </a:path>
              <a:path w="48895" h="77469">
                <a:moveTo>
                  <a:pt x="48679" y="67284"/>
                </a:moveTo>
                <a:lnTo>
                  <a:pt x="45224" y="61823"/>
                </a:lnTo>
                <a:lnTo>
                  <a:pt x="38430" y="59969"/>
                </a:lnTo>
                <a:lnTo>
                  <a:pt x="36563" y="63093"/>
                </a:lnTo>
                <a:lnTo>
                  <a:pt x="34963" y="69608"/>
                </a:lnTo>
                <a:lnTo>
                  <a:pt x="36169" y="75577"/>
                </a:lnTo>
                <a:lnTo>
                  <a:pt x="42722" y="77127"/>
                </a:lnTo>
                <a:lnTo>
                  <a:pt x="48082" y="73380"/>
                </a:lnTo>
                <a:lnTo>
                  <a:pt x="48679" y="67284"/>
                </a:lnTo>
                <a:close/>
              </a:path>
            </a:pathLst>
          </a:custGeom>
          <a:solidFill>
            <a:srgbClr val="F9E3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4256659" y="2896328"/>
            <a:ext cx="17780" cy="13335"/>
          </a:xfrm>
          <a:custGeom>
            <a:avLst/>
            <a:gdLst/>
            <a:ahLst/>
            <a:cxnLst/>
            <a:rect l="l" t="t" r="r" b="b"/>
            <a:pathLst>
              <a:path w="17779" h="13335">
                <a:moveTo>
                  <a:pt x="4821" y="0"/>
                </a:moveTo>
                <a:lnTo>
                  <a:pt x="475" y="4140"/>
                </a:lnTo>
                <a:lnTo>
                  <a:pt x="0" y="13166"/>
                </a:lnTo>
                <a:lnTo>
                  <a:pt x="5574" y="12635"/>
                </a:lnTo>
                <a:lnTo>
                  <a:pt x="8912" y="12958"/>
                </a:lnTo>
                <a:lnTo>
                  <a:pt x="12083" y="11779"/>
                </a:lnTo>
                <a:lnTo>
                  <a:pt x="17157" y="6740"/>
                </a:lnTo>
                <a:lnTo>
                  <a:pt x="11046" y="836"/>
                </a:lnTo>
                <a:lnTo>
                  <a:pt x="4821" y="0"/>
                </a:lnTo>
                <a:close/>
              </a:path>
            </a:pathLst>
          </a:custGeom>
          <a:solidFill>
            <a:srgbClr val="F7BB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4125391" y="2825953"/>
            <a:ext cx="26670" cy="80010"/>
          </a:xfrm>
          <a:custGeom>
            <a:avLst/>
            <a:gdLst/>
            <a:ahLst/>
            <a:cxnLst/>
            <a:rect l="l" t="t" r="r" b="b"/>
            <a:pathLst>
              <a:path w="26670" h="80010">
                <a:moveTo>
                  <a:pt x="15303" y="3340"/>
                </a:moveTo>
                <a:lnTo>
                  <a:pt x="13144" y="2324"/>
                </a:lnTo>
                <a:lnTo>
                  <a:pt x="9182" y="0"/>
                </a:lnTo>
                <a:lnTo>
                  <a:pt x="2298" y="1778"/>
                </a:lnTo>
                <a:lnTo>
                  <a:pt x="0" y="7505"/>
                </a:lnTo>
                <a:lnTo>
                  <a:pt x="2298" y="13233"/>
                </a:lnTo>
                <a:lnTo>
                  <a:pt x="9182" y="15011"/>
                </a:lnTo>
                <a:lnTo>
                  <a:pt x="14401" y="6438"/>
                </a:lnTo>
                <a:lnTo>
                  <a:pt x="15303" y="3340"/>
                </a:lnTo>
                <a:close/>
              </a:path>
              <a:path w="26670" h="80010">
                <a:moveTo>
                  <a:pt x="26581" y="75488"/>
                </a:moveTo>
                <a:lnTo>
                  <a:pt x="25704" y="64706"/>
                </a:lnTo>
                <a:lnTo>
                  <a:pt x="18453" y="57581"/>
                </a:lnTo>
                <a:lnTo>
                  <a:pt x="10058" y="66344"/>
                </a:lnTo>
                <a:lnTo>
                  <a:pt x="9182" y="66408"/>
                </a:lnTo>
                <a:lnTo>
                  <a:pt x="17754" y="74980"/>
                </a:lnTo>
                <a:lnTo>
                  <a:pt x="20535" y="73596"/>
                </a:lnTo>
                <a:lnTo>
                  <a:pt x="24574" y="79527"/>
                </a:lnTo>
                <a:lnTo>
                  <a:pt x="26339" y="76060"/>
                </a:lnTo>
                <a:lnTo>
                  <a:pt x="26581" y="75488"/>
                </a:lnTo>
                <a:close/>
              </a:path>
            </a:pathLst>
          </a:custGeom>
          <a:solidFill>
            <a:srgbClr val="F9E3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4185970" y="2909249"/>
            <a:ext cx="24130" cy="8890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9548" y="0"/>
                </a:moveTo>
                <a:lnTo>
                  <a:pt x="2508" y="1968"/>
                </a:lnTo>
                <a:lnTo>
                  <a:pt x="0" y="8831"/>
                </a:lnTo>
                <a:lnTo>
                  <a:pt x="6057" y="7624"/>
                </a:lnTo>
                <a:lnTo>
                  <a:pt x="16459" y="7624"/>
                </a:lnTo>
                <a:lnTo>
                  <a:pt x="23583" y="6684"/>
                </a:lnTo>
                <a:lnTo>
                  <a:pt x="17711" y="1910"/>
                </a:lnTo>
                <a:lnTo>
                  <a:pt x="9548" y="0"/>
                </a:lnTo>
                <a:close/>
              </a:path>
            </a:pathLst>
          </a:custGeom>
          <a:solidFill>
            <a:srgbClr val="E7B8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4091597" y="2853778"/>
            <a:ext cx="52705" cy="73025"/>
          </a:xfrm>
          <a:custGeom>
            <a:avLst/>
            <a:gdLst/>
            <a:ahLst/>
            <a:cxnLst/>
            <a:rect l="l" t="t" r="r" b="b"/>
            <a:pathLst>
              <a:path w="52704" h="73025">
                <a:moveTo>
                  <a:pt x="17119" y="72059"/>
                </a:moveTo>
                <a:lnTo>
                  <a:pt x="10566" y="66763"/>
                </a:lnTo>
                <a:lnTo>
                  <a:pt x="10883" y="62166"/>
                </a:lnTo>
                <a:lnTo>
                  <a:pt x="1562" y="62217"/>
                </a:lnTo>
                <a:lnTo>
                  <a:pt x="0" y="64604"/>
                </a:lnTo>
                <a:lnTo>
                  <a:pt x="2806" y="68465"/>
                </a:lnTo>
                <a:lnTo>
                  <a:pt x="6591" y="72885"/>
                </a:lnTo>
                <a:lnTo>
                  <a:pt x="17119" y="72059"/>
                </a:lnTo>
                <a:close/>
              </a:path>
              <a:path w="52704" h="73025">
                <a:moveTo>
                  <a:pt x="27343" y="59702"/>
                </a:moveTo>
                <a:lnTo>
                  <a:pt x="21602" y="55168"/>
                </a:lnTo>
                <a:lnTo>
                  <a:pt x="23736" y="51447"/>
                </a:lnTo>
                <a:lnTo>
                  <a:pt x="24053" y="50939"/>
                </a:lnTo>
                <a:lnTo>
                  <a:pt x="23431" y="49809"/>
                </a:lnTo>
                <a:lnTo>
                  <a:pt x="23736" y="49301"/>
                </a:lnTo>
                <a:lnTo>
                  <a:pt x="18948" y="43980"/>
                </a:lnTo>
                <a:lnTo>
                  <a:pt x="15100" y="44500"/>
                </a:lnTo>
                <a:lnTo>
                  <a:pt x="12357" y="47409"/>
                </a:lnTo>
                <a:lnTo>
                  <a:pt x="10883" y="49301"/>
                </a:lnTo>
                <a:lnTo>
                  <a:pt x="10375" y="53022"/>
                </a:lnTo>
                <a:lnTo>
                  <a:pt x="13208" y="53835"/>
                </a:lnTo>
                <a:lnTo>
                  <a:pt x="13017" y="57873"/>
                </a:lnTo>
                <a:lnTo>
                  <a:pt x="27343" y="59702"/>
                </a:lnTo>
                <a:close/>
              </a:path>
              <a:path w="52704" h="73025">
                <a:moveTo>
                  <a:pt x="52705" y="9334"/>
                </a:moveTo>
                <a:lnTo>
                  <a:pt x="51562" y="4064"/>
                </a:lnTo>
                <a:lnTo>
                  <a:pt x="47726" y="0"/>
                </a:lnTo>
                <a:lnTo>
                  <a:pt x="41910" y="50"/>
                </a:lnTo>
                <a:lnTo>
                  <a:pt x="38417" y="4241"/>
                </a:lnTo>
                <a:lnTo>
                  <a:pt x="39243" y="9525"/>
                </a:lnTo>
                <a:lnTo>
                  <a:pt x="43535" y="13284"/>
                </a:lnTo>
                <a:lnTo>
                  <a:pt x="50482" y="12915"/>
                </a:lnTo>
                <a:lnTo>
                  <a:pt x="52705" y="9334"/>
                </a:lnTo>
                <a:close/>
              </a:path>
            </a:pathLst>
          </a:custGeom>
          <a:solidFill>
            <a:srgbClr val="F9E3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4211751" y="2836290"/>
            <a:ext cx="45085" cy="31115"/>
          </a:xfrm>
          <a:custGeom>
            <a:avLst/>
            <a:gdLst/>
            <a:ahLst/>
            <a:cxnLst/>
            <a:rect l="l" t="t" r="r" b="b"/>
            <a:pathLst>
              <a:path w="45085" h="31114">
                <a:moveTo>
                  <a:pt x="12471" y="27216"/>
                </a:moveTo>
                <a:lnTo>
                  <a:pt x="11201" y="23164"/>
                </a:lnTo>
                <a:lnTo>
                  <a:pt x="7518" y="20053"/>
                </a:lnTo>
                <a:lnTo>
                  <a:pt x="3162" y="19685"/>
                </a:lnTo>
                <a:lnTo>
                  <a:pt x="0" y="22987"/>
                </a:lnTo>
                <a:lnTo>
                  <a:pt x="508" y="27330"/>
                </a:lnTo>
                <a:lnTo>
                  <a:pt x="3962" y="30518"/>
                </a:lnTo>
                <a:lnTo>
                  <a:pt x="9601" y="30403"/>
                </a:lnTo>
                <a:lnTo>
                  <a:pt x="12471" y="27216"/>
                </a:lnTo>
                <a:close/>
              </a:path>
              <a:path w="45085" h="31114">
                <a:moveTo>
                  <a:pt x="44742" y="5308"/>
                </a:moveTo>
                <a:lnTo>
                  <a:pt x="41668" y="0"/>
                </a:lnTo>
                <a:lnTo>
                  <a:pt x="31038" y="381"/>
                </a:lnTo>
                <a:lnTo>
                  <a:pt x="30276" y="698"/>
                </a:lnTo>
                <a:lnTo>
                  <a:pt x="26809" y="3594"/>
                </a:lnTo>
                <a:lnTo>
                  <a:pt x="28892" y="4673"/>
                </a:lnTo>
                <a:lnTo>
                  <a:pt x="40424" y="9232"/>
                </a:lnTo>
                <a:lnTo>
                  <a:pt x="44742" y="5308"/>
                </a:lnTo>
                <a:close/>
              </a:path>
            </a:pathLst>
          </a:custGeom>
          <a:solidFill>
            <a:srgbClr val="F7BB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4247514" y="2866429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14439" y="0"/>
                </a:moveTo>
                <a:lnTo>
                  <a:pt x="5930" y="190"/>
                </a:lnTo>
                <a:lnTo>
                  <a:pt x="0" y="380"/>
                </a:lnTo>
                <a:lnTo>
                  <a:pt x="253" y="13055"/>
                </a:lnTo>
                <a:lnTo>
                  <a:pt x="10350" y="13055"/>
                </a:lnTo>
                <a:lnTo>
                  <a:pt x="14439" y="0"/>
                </a:lnTo>
                <a:close/>
              </a:path>
            </a:pathLst>
          </a:custGeom>
          <a:solidFill>
            <a:srgbClr val="E7B8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4231252" y="2892908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4">
                <a:moveTo>
                  <a:pt x="3778" y="0"/>
                </a:moveTo>
                <a:lnTo>
                  <a:pt x="819" y="1587"/>
                </a:lnTo>
                <a:lnTo>
                  <a:pt x="0" y="4923"/>
                </a:lnTo>
                <a:lnTo>
                  <a:pt x="3826" y="8662"/>
                </a:lnTo>
                <a:lnTo>
                  <a:pt x="9095" y="10204"/>
                </a:lnTo>
                <a:lnTo>
                  <a:pt x="12605" y="6946"/>
                </a:lnTo>
                <a:lnTo>
                  <a:pt x="13811" y="1778"/>
                </a:lnTo>
                <a:lnTo>
                  <a:pt x="3778" y="0"/>
                </a:lnTo>
                <a:close/>
              </a:path>
            </a:pathLst>
          </a:custGeom>
          <a:solidFill>
            <a:srgbClr val="F8C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4222673" y="2832074"/>
            <a:ext cx="20955" cy="36830"/>
          </a:xfrm>
          <a:custGeom>
            <a:avLst/>
            <a:gdLst/>
            <a:ahLst/>
            <a:cxnLst/>
            <a:rect l="l" t="t" r="r" b="b"/>
            <a:pathLst>
              <a:path w="20954" h="36830">
                <a:moveTo>
                  <a:pt x="12865" y="1828"/>
                </a:moveTo>
                <a:lnTo>
                  <a:pt x="3403" y="0"/>
                </a:lnTo>
                <a:lnTo>
                  <a:pt x="2959" y="317"/>
                </a:lnTo>
                <a:lnTo>
                  <a:pt x="0" y="4953"/>
                </a:lnTo>
                <a:lnTo>
                  <a:pt x="3505" y="7429"/>
                </a:lnTo>
                <a:lnTo>
                  <a:pt x="9144" y="7150"/>
                </a:lnTo>
                <a:lnTo>
                  <a:pt x="12611" y="3530"/>
                </a:lnTo>
                <a:lnTo>
                  <a:pt x="12865" y="1828"/>
                </a:lnTo>
                <a:close/>
              </a:path>
              <a:path w="20954" h="36830">
                <a:moveTo>
                  <a:pt x="20929" y="26047"/>
                </a:moveTo>
                <a:lnTo>
                  <a:pt x="13677" y="28117"/>
                </a:lnTo>
                <a:lnTo>
                  <a:pt x="9588" y="29324"/>
                </a:lnTo>
                <a:lnTo>
                  <a:pt x="8572" y="36639"/>
                </a:lnTo>
                <a:lnTo>
                  <a:pt x="19926" y="33362"/>
                </a:lnTo>
                <a:lnTo>
                  <a:pt x="20929" y="26047"/>
                </a:lnTo>
                <a:close/>
              </a:path>
            </a:pathLst>
          </a:custGeom>
          <a:solidFill>
            <a:srgbClr val="F7BB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4175315" y="2914422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4">
                <a:moveTo>
                  <a:pt x="1955" y="0"/>
                </a:moveTo>
                <a:lnTo>
                  <a:pt x="170" y="5740"/>
                </a:lnTo>
                <a:lnTo>
                  <a:pt x="0" y="5740"/>
                </a:lnTo>
                <a:lnTo>
                  <a:pt x="2324" y="11468"/>
                </a:lnTo>
                <a:lnTo>
                  <a:pt x="4279" y="5740"/>
                </a:lnTo>
                <a:lnTo>
                  <a:pt x="1955" y="0"/>
                </a:lnTo>
                <a:close/>
              </a:path>
            </a:pathLst>
          </a:custGeom>
          <a:solidFill>
            <a:srgbClr val="F8AB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4280242" y="28687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1079" y="0"/>
                </a:moveTo>
                <a:lnTo>
                  <a:pt x="0" y="3213"/>
                </a:lnTo>
                <a:lnTo>
                  <a:pt x="1079" y="4279"/>
                </a:lnTo>
                <a:lnTo>
                  <a:pt x="4292" y="1066"/>
                </a:lnTo>
                <a:lnTo>
                  <a:pt x="1079" y="0"/>
                </a:lnTo>
                <a:close/>
              </a:path>
            </a:pathLst>
          </a:custGeom>
          <a:solidFill>
            <a:srgbClr val="E7B8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4079519" y="2869769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19">
                <a:moveTo>
                  <a:pt x="13309" y="0"/>
                </a:moveTo>
                <a:lnTo>
                  <a:pt x="5549" y="571"/>
                </a:lnTo>
                <a:lnTo>
                  <a:pt x="4724" y="1142"/>
                </a:lnTo>
                <a:lnTo>
                  <a:pt x="0" y="4546"/>
                </a:lnTo>
                <a:lnTo>
                  <a:pt x="8572" y="7569"/>
                </a:lnTo>
                <a:lnTo>
                  <a:pt x="12230" y="4356"/>
                </a:lnTo>
                <a:lnTo>
                  <a:pt x="13309" y="0"/>
                </a:lnTo>
                <a:close/>
              </a:path>
            </a:pathLst>
          </a:custGeom>
          <a:solidFill>
            <a:srgbClr val="F9F1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4096041" y="2931567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1892" y="0"/>
                </a:moveTo>
                <a:lnTo>
                  <a:pt x="190" y="5740"/>
                </a:lnTo>
                <a:lnTo>
                  <a:pt x="0" y="5740"/>
                </a:lnTo>
                <a:lnTo>
                  <a:pt x="2146" y="11353"/>
                </a:lnTo>
                <a:lnTo>
                  <a:pt x="3149" y="6565"/>
                </a:lnTo>
                <a:lnTo>
                  <a:pt x="4292" y="5740"/>
                </a:lnTo>
                <a:lnTo>
                  <a:pt x="1892" y="0"/>
                </a:lnTo>
                <a:close/>
              </a:path>
            </a:pathLst>
          </a:custGeom>
          <a:solidFill>
            <a:srgbClr val="F8CEB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7" name="bg object 6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03155" y="2121091"/>
            <a:ext cx="828469" cy="98762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89615" y="2343964"/>
            <a:ext cx="481977" cy="775411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91848" y="2395481"/>
            <a:ext cx="171399" cy="203307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4346" y="2431999"/>
            <a:ext cx="428510" cy="238068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6329296" y="2511070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4">
                <a:moveTo>
                  <a:pt x="4942" y="0"/>
                </a:moveTo>
                <a:lnTo>
                  <a:pt x="0" y="11782"/>
                </a:lnTo>
                <a:lnTo>
                  <a:pt x="2375" y="21208"/>
                </a:lnTo>
                <a:lnTo>
                  <a:pt x="9788" y="24320"/>
                </a:lnTo>
                <a:lnTo>
                  <a:pt x="19954" y="17157"/>
                </a:lnTo>
                <a:lnTo>
                  <a:pt x="14023" y="9651"/>
                </a:lnTo>
                <a:lnTo>
                  <a:pt x="11445" y="6870"/>
                </a:lnTo>
                <a:lnTo>
                  <a:pt x="4942" y="0"/>
                </a:lnTo>
                <a:close/>
              </a:path>
            </a:pathLst>
          </a:custGeom>
          <a:solidFill>
            <a:srgbClr val="D197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6177581" y="2568690"/>
            <a:ext cx="34925" cy="29845"/>
          </a:xfrm>
          <a:custGeom>
            <a:avLst/>
            <a:gdLst/>
            <a:ahLst/>
            <a:cxnLst/>
            <a:rect l="l" t="t" r="r" b="b"/>
            <a:pathLst>
              <a:path w="34925" h="29844">
                <a:moveTo>
                  <a:pt x="17787" y="0"/>
                </a:moveTo>
                <a:lnTo>
                  <a:pt x="7839" y="216"/>
                </a:lnTo>
                <a:lnTo>
                  <a:pt x="0" y="9994"/>
                </a:lnTo>
                <a:lnTo>
                  <a:pt x="5959" y="22584"/>
                </a:lnTo>
                <a:lnTo>
                  <a:pt x="19558" y="29616"/>
                </a:lnTo>
                <a:lnTo>
                  <a:pt x="34636" y="22720"/>
                </a:lnTo>
                <a:lnTo>
                  <a:pt x="34689" y="12335"/>
                </a:lnTo>
                <a:lnTo>
                  <a:pt x="27905" y="4400"/>
                </a:lnTo>
                <a:lnTo>
                  <a:pt x="17787" y="0"/>
                </a:lnTo>
                <a:close/>
              </a:path>
            </a:pathLst>
          </a:custGeom>
          <a:solidFill>
            <a:srgbClr val="F7BB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6114519" y="2485403"/>
            <a:ext cx="28575" cy="32384"/>
          </a:xfrm>
          <a:custGeom>
            <a:avLst/>
            <a:gdLst/>
            <a:ahLst/>
            <a:cxnLst/>
            <a:rect l="l" t="t" r="r" b="b"/>
            <a:pathLst>
              <a:path w="28575" h="32385">
                <a:moveTo>
                  <a:pt x="8785" y="0"/>
                </a:moveTo>
                <a:lnTo>
                  <a:pt x="790" y="7223"/>
                </a:lnTo>
                <a:lnTo>
                  <a:pt x="0" y="19338"/>
                </a:lnTo>
                <a:lnTo>
                  <a:pt x="6281" y="29810"/>
                </a:lnTo>
                <a:lnTo>
                  <a:pt x="19504" y="32105"/>
                </a:lnTo>
                <a:lnTo>
                  <a:pt x="28017" y="24694"/>
                </a:lnTo>
                <a:lnTo>
                  <a:pt x="27789" y="12885"/>
                </a:lnTo>
                <a:lnTo>
                  <a:pt x="20738" y="2660"/>
                </a:lnTo>
                <a:lnTo>
                  <a:pt x="8785" y="0"/>
                </a:lnTo>
                <a:close/>
              </a:path>
            </a:pathLst>
          </a:custGeom>
          <a:solidFill>
            <a:srgbClr val="E7B8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6117999" y="2564613"/>
            <a:ext cx="31115" cy="27940"/>
          </a:xfrm>
          <a:custGeom>
            <a:avLst/>
            <a:gdLst/>
            <a:ahLst/>
            <a:cxnLst/>
            <a:rect l="l" t="t" r="r" b="b"/>
            <a:pathLst>
              <a:path w="31114" h="27939">
                <a:moveTo>
                  <a:pt x="9585" y="0"/>
                </a:moveTo>
                <a:lnTo>
                  <a:pt x="1741" y="5186"/>
                </a:lnTo>
                <a:lnTo>
                  <a:pt x="0" y="13933"/>
                </a:lnTo>
                <a:lnTo>
                  <a:pt x="3588" y="22683"/>
                </a:lnTo>
                <a:lnTo>
                  <a:pt x="11731" y="27876"/>
                </a:lnTo>
                <a:lnTo>
                  <a:pt x="27757" y="25683"/>
                </a:lnTo>
                <a:lnTo>
                  <a:pt x="31113" y="14695"/>
                </a:lnTo>
                <a:lnTo>
                  <a:pt x="24242" y="3328"/>
                </a:lnTo>
                <a:lnTo>
                  <a:pt x="9585" y="0"/>
                </a:lnTo>
                <a:close/>
              </a:path>
            </a:pathLst>
          </a:custGeom>
          <a:solidFill>
            <a:srgbClr val="F7BB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6331967" y="2562467"/>
            <a:ext cx="28575" cy="30480"/>
          </a:xfrm>
          <a:custGeom>
            <a:avLst/>
            <a:gdLst/>
            <a:ahLst/>
            <a:cxnLst/>
            <a:rect l="l" t="t" r="r" b="b"/>
            <a:pathLst>
              <a:path w="28575" h="30480">
                <a:moveTo>
                  <a:pt x="11987" y="0"/>
                </a:moveTo>
                <a:lnTo>
                  <a:pt x="2040" y="6474"/>
                </a:lnTo>
                <a:lnTo>
                  <a:pt x="0" y="17770"/>
                </a:lnTo>
                <a:lnTo>
                  <a:pt x="5563" y="27671"/>
                </a:lnTo>
                <a:lnTo>
                  <a:pt x="18426" y="29959"/>
                </a:lnTo>
                <a:lnTo>
                  <a:pt x="26031" y="23652"/>
                </a:lnTo>
                <a:lnTo>
                  <a:pt x="28522" y="12731"/>
                </a:lnTo>
                <a:lnTo>
                  <a:pt x="24355" y="2934"/>
                </a:lnTo>
                <a:lnTo>
                  <a:pt x="11987" y="0"/>
                </a:lnTo>
                <a:close/>
              </a:path>
            </a:pathLst>
          </a:custGeom>
          <a:solidFill>
            <a:srgbClr val="D197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6155690" y="2444711"/>
            <a:ext cx="139065" cy="119380"/>
          </a:xfrm>
          <a:custGeom>
            <a:avLst/>
            <a:gdLst/>
            <a:ahLst/>
            <a:cxnLst/>
            <a:rect l="l" t="t" r="r" b="b"/>
            <a:pathLst>
              <a:path w="139064" h="119380">
                <a:moveTo>
                  <a:pt x="20472" y="25400"/>
                </a:moveTo>
                <a:lnTo>
                  <a:pt x="15786" y="6400"/>
                </a:lnTo>
                <a:lnTo>
                  <a:pt x="12090" y="1028"/>
                </a:lnTo>
                <a:lnTo>
                  <a:pt x="10274" y="0"/>
                </a:lnTo>
                <a:lnTo>
                  <a:pt x="7988" y="1092"/>
                </a:lnTo>
                <a:lnTo>
                  <a:pt x="2921" y="2108"/>
                </a:lnTo>
                <a:lnTo>
                  <a:pt x="0" y="23215"/>
                </a:lnTo>
                <a:lnTo>
                  <a:pt x="10528" y="31000"/>
                </a:lnTo>
                <a:lnTo>
                  <a:pt x="20472" y="25400"/>
                </a:lnTo>
                <a:close/>
              </a:path>
              <a:path w="139064" h="119380">
                <a:moveTo>
                  <a:pt x="37249" y="63868"/>
                </a:moveTo>
                <a:lnTo>
                  <a:pt x="34036" y="53124"/>
                </a:lnTo>
                <a:lnTo>
                  <a:pt x="23291" y="49288"/>
                </a:lnTo>
                <a:lnTo>
                  <a:pt x="13614" y="55422"/>
                </a:lnTo>
                <a:lnTo>
                  <a:pt x="10198" y="66967"/>
                </a:lnTo>
                <a:lnTo>
                  <a:pt x="13868" y="77685"/>
                </a:lnTo>
                <a:lnTo>
                  <a:pt x="25438" y="81381"/>
                </a:lnTo>
                <a:lnTo>
                  <a:pt x="34010" y="75336"/>
                </a:lnTo>
                <a:lnTo>
                  <a:pt x="37249" y="63868"/>
                </a:lnTo>
                <a:close/>
              </a:path>
              <a:path w="139064" h="119380">
                <a:moveTo>
                  <a:pt x="138976" y="109258"/>
                </a:moveTo>
                <a:lnTo>
                  <a:pt x="138430" y="99263"/>
                </a:lnTo>
                <a:lnTo>
                  <a:pt x="130670" y="92113"/>
                </a:lnTo>
                <a:lnTo>
                  <a:pt x="117576" y="92100"/>
                </a:lnTo>
                <a:lnTo>
                  <a:pt x="110617" y="99504"/>
                </a:lnTo>
                <a:lnTo>
                  <a:pt x="110566" y="110528"/>
                </a:lnTo>
                <a:lnTo>
                  <a:pt x="117233" y="118770"/>
                </a:lnTo>
                <a:lnTo>
                  <a:pt x="130441" y="117830"/>
                </a:lnTo>
                <a:lnTo>
                  <a:pt x="138976" y="109258"/>
                </a:lnTo>
                <a:close/>
              </a:path>
            </a:pathLst>
          </a:custGeom>
          <a:solidFill>
            <a:srgbClr val="F7BB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6071810" y="2558238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98" y="0"/>
                </a:moveTo>
                <a:lnTo>
                  <a:pt x="0" y="14730"/>
                </a:lnTo>
                <a:lnTo>
                  <a:pt x="11020" y="21389"/>
                </a:lnTo>
                <a:lnTo>
                  <a:pt x="23011" y="17891"/>
                </a:lnTo>
                <a:lnTo>
                  <a:pt x="25828" y="2146"/>
                </a:lnTo>
                <a:lnTo>
                  <a:pt x="98" y="0"/>
                </a:lnTo>
                <a:close/>
              </a:path>
            </a:pathLst>
          </a:custGeom>
          <a:solidFill>
            <a:srgbClr val="F8C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6269237" y="2493989"/>
            <a:ext cx="24765" cy="24130"/>
          </a:xfrm>
          <a:custGeom>
            <a:avLst/>
            <a:gdLst/>
            <a:ahLst/>
            <a:cxnLst/>
            <a:rect l="l" t="t" r="r" b="b"/>
            <a:pathLst>
              <a:path w="24764" h="24130">
                <a:moveTo>
                  <a:pt x="14747" y="0"/>
                </a:moveTo>
                <a:lnTo>
                  <a:pt x="4556" y="4452"/>
                </a:lnTo>
                <a:lnTo>
                  <a:pt x="0" y="13277"/>
                </a:lnTo>
                <a:lnTo>
                  <a:pt x="3353" y="21359"/>
                </a:lnTo>
                <a:lnTo>
                  <a:pt x="16894" y="23583"/>
                </a:lnTo>
                <a:lnTo>
                  <a:pt x="22684" y="17584"/>
                </a:lnTo>
                <a:lnTo>
                  <a:pt x="24641" y="9591"/>
                </a:lnTo>
                <a:lnTo>
                  <a:pt x="22187" y="2699"/>
                </a:lnTo>
                <a:lnTo>
                  <a:pt x="14747" y="0"/>
                </a:lnTo>
                <a:close/>
              </a:path>
            </a:pathLst>
          </a:custGeom>
          <a:solidFill>
            <a:srgbClr val="F7BB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6202538" y="2476831"/>
            <a:ext cx="26670" cy="24130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8612" y="0"/>
                </a:moveTo>
                <a:lnTo>
                  <a:pt x="0" y="4385"/>
                </a:lnTo>
                <a:lnTo>
                  <a:pt x="2998" y="11153"/>
                </a:lnTo>
                <a:lnTo>
                  <a:pt x="11483" y="18241"/>
                </a:lnTo>
                <a:lnTo>
                  <a:pt x="19330" y="23583"/>
                </a:lnTo>
                <a:lnTo>
                  <a:pt x="26107" y="14682"/>
                </a:lnTo>
                <a:lnTo>
                  <a:pt x="25534" y="6538"/>
                </a:lnTo>
                <a:lnTo>
                  <a:pt x="19180" y="1022"/>
                </a:lnTo>
                <a:lnTo>
                  <a:pt x="8612" y="0"/>
                </a:lnTo>
                <a:close/>
              </a:path>
            </a:pathLst>
          </a:custGeom>
          <a:solidFill>
            <a:srgbClr val="E7B8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5989688" y="2568917"/>
            <a:ext cx="42545" cy="47625"/>
          </a:xfrm>
          <a:custGeom>
            <a:avLst/>
            <a:gdLst/>
            <a:ahLst/>
            <a:cxnLst/>
            <a:rect l="l" t="t" r="r" b="b"/>
            <a:pathLst>
              <a:path w="42545" h="47625">
                <a:moveTo>
                  <a:pt x="20815" y="41249"/>
                </a:moveTo>
                <a:lnTo>
                  <a:pt x="19723" y="33032"/>
                </a:lnTo>
                <a:lnTo>
                  <a:pt x="13982" y="26517"/>
                </a:lnTo>
                <a:lnTo>
                  <a:pt x="5092" y="25730"/>
                </a:lnTo>
                <a:lnTo>
                  <a:pt x="0" y="31508"/>
                </a:lnTo>
                <a:lnTo>
                  <a:pt x="469" y="40182"/>
                </a:lnTo>
                <a:lnTo>
                  <a:pt x="5918" y="46990"/>
                </a:lnTo>
                <a:lnTo>
                  <a:pt x="15811" y="47167"/>
                </a:lnTo>
                <a:lnTo>
                  <a:pt x="20815" y="41249"/>
                </a:lnTo>
                <a:close/>
              </a:path>
              <a:path w="42545" h="47625">
                <a:moveTo>
                  <a:pt x="42252" y="15506"/>
                </a:moveTo>
                <a:lnTo>
                  <a:pt x="41109" y="7251"/>
                </a:lnTo>
                <a:lnTo>
                  <a:pt x="35344" y="736"/>
                </a:lnTo>
                <a:lnTo>
                  <a:pt x="26530" y="0"/>
                </a:lnTo>
                <a:lnTo>
                  <a:pt x="21297" y="5880"/>
                </a:lnTo>
                <a:lnTo>
                  <a:pt x="21628" y="14592"/>
                </a:lnTo>
                <a:lnTo>
                  <a:pt x="27076" y="21361"/>
                </a:lnTo>
                <a:lnTo>
                  <a:pt x="37249" y="21437"/>
                </a:lnTo>
                <a:lnTo>
                  <a:pt x="42252" y="15506"/>
                </a:lnTo>
                <a:close/>
              </a:path>
            </a:pathLst>
          </a:custGeom>
          <a:solidFill>
            <a:srgbClr val="F8C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6075319" y="2502498"/>
            <a:ext cx="19050" cy="24130"/>
          </a:xfrm>
          <a:custGeom>
            <a:avLst/>
            <a:gdLst/>
            <a:ahLst/>
            <a:cxnLst/>
            <a:rect l="l" t="t" r="r" b="b"/>
            <a:pathLst>
              <a:path w="19050" h="24130">
                <a:moveTo>
                  <a:pt x="7307" y="0"/>
                </a:moveTo>
                <a:lnTo>
                  <a:pt x="1315" y="5424"/>
                </a:lnTo>
                <a:lnTo>
                  <a:pt x="0" y="14868"/>
                </a:lnTo>
                <a:lnTo>
                  <a:pt x="3944" y="22774"/>
                </a:lnTo>
                <a:lnTo>
                  <a:pt x="13733" y="23583"/>
                </a:lnTo>
                <a:lnTo>
                  <a:pt x="18755" y="18027"/>
                </a:lnTo>
                <a:lnTo>
                  <a:pt x="18730" y="9591"/>
                </a:lnTo>
                <a:lnTo>
                  <a:pt x="14601" y="2256"/>
                </a:lnTo>
                <a:lnTo>
                  <a:pt x="7307" y="0"/>
                </a:lnTo>
                <a:close/>
              </a:path>
            </a:pathLst>
          </a:custGeom>
          <a:solidFill>
            <a:srgbClr val="F7BB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6223525" y="2530374"/>
            <a:ext cx="20955" cy="19685"/>
          </a:xfrm>
          <a:custGeom>
            <a:avLst/>
            <a:gdLst/>
            <a:ahLst/>
            <a:cxnLst/>
            <a:rect l="l" t="t" r="r" b="b"/>
            <a:pathLst>
              <a:path w="20954" h="19685">
                <a:moveTo>
                  <a:pt x="6853" y="0"/>
                </a:moveTo>
                <a:lnTo>
                  <a:pt x="2086" y="3519"/>
                </a:lnTo>
                <a:lnTo>
                  <a:pt x="0" y="9478"/>
                </a:lnTo>
                <a:lnTo>
                  <a:pt x="1340" y="15521"/>
                </a:lnTo>
                <a:lnTo>
                  <a:pt x="6853" y="19291"/>
                </a:lnTo>
                <a:lnTo>
                  <a:pt x="17050" y="17475"/>
                </a:lnTo>
                <a:lnTo>
                  <a:pt x="20378" y="9574"/>
                </a:lnTo>
                <a:lnTo>
                  <a:pt x="16943" y="1708"/>
                </a:lnTo>
                <a:lnTo>
                  <a:pt x="6853" y="0"/>
                </a:lnTo>
                <a:close/>
              </a:path>
            </a:pathLst>
          </a:custGeom>
          <a:solidFill>
            <a:srgbClr val="E7B8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6356564" y="2624583"/>
            <a:ext cx="22225" cy="17780"/>
          </a:xfrm>
          <a:custGeom>
            <a:avLst/>
            <a:gdLst/>
            <a:ahLst/>
            <a:cxnLst/>
            <a:rect l="l" t="t" r="r" b="b"/>
            <a:pathLst>
              <a:path w="22225" h="17780">
                <a:moveTo>
                  <a:pt x="10910" y="0"/>
                </a:moveTo>
                <a:lnTo>
                  <a:pt x="5982" y="2646"/>
                </a:lnTo>
                <a:lnTo>
                  <a:pt x="1780" y="7821"/>
                </a:lnTo>
                <a:lnTo>
                  <a:pt x="0" y="13374"/>
                </a:lnTo>
                <a:lnTo>
                  <a:pt x="2337" y="17157"/>
                </a:lnTo>
                <a:lnTo>
                  <a:pt x="13973" y="17048"/>
                </a:lnTo>
                <a:lnTo>
                  <a:pt x="21640" y="10045"/>
                </a:lnTo>
                <a:lnTo>
                  <a:pt x="21799" y="2309"/>
                </a:lnTo>
                <a:lnTo>
                  <a:pt x="10910" y="0"/>
                </a:lnTo>
                <a:close/>
              </a:path>
            </a:pathLst>
          </a:custGeom>
          <a:solidFill>
            <a:srgbClr val="D197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6263439" y="2592490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7680" y="0"/>
                </a:moveTo>
                <a:lnTo>
                  <a:pt x="1611" y="4181"/>
                </a:lnTo>
                <a:lnTo>
                  <a:pt x="0" y="11757"/>
                </a:lnTo>
                <a:lnTo>
                  <a:pt x="2765" y="18813"/>
                </a:lnTo>
                <a:lnTo>
                  <a:pt x="9826" y="21437"/>
                </a:lnTo>
                <a:lnTo>
                  <a:pt x="16388" y="17336"/>
                </a:lnTo>
                <a:lnTo>
                  <a:pt x="17973" y="9609"/>
                </a:lnTo>
                <a:lnTo>
                  <a:pt x="14948" y="2437"/>
                </a:lnTo>
                <a:lnTo>
                  <a:pt x="7680" y="0"/>
                </a:lnTo>
                <a:close/>
              </a:path>
            </a:pathLst>
          </a:custGeom>
          <a:solidFill>
            <a:srgbClr val="F9E3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6333236" y="2603209"/>
            <a:ext cx="7620" cy="24130"/>
          </a:xfrm>
          <a:custGeom>
            <a:avLst/>
            <a:gdLst/>
            <a:ahLst/>
            <a:cxnLst/>
            <a:rect l="l" t="t" r="r" b="b"/>
            <a:pathLst>
              <a:path w="7620" h="24130">
                <a:moveTo>
                  <a:pt x="0" y="0"/>
                </a:moveTo>
                <a:lnTo>
                  <a:pt x="0" y="23583"/>
                </a:lnTo>
                <a:lnTo>
                  <a:pt x="4963" y="18212"/>
                </a:lnTo>
                <a:lnTo>
                  <a:pt x="7043" y="11410"/>
                </a:lnTo>
                <a:lnTo>
                  <a:pt x="5602" y="4799"/>
                </a:lnTo>
                <a:lnTo>
                  <a:pt x="0" y="0"/>
                </a:lnTo>
                <a:close/>
              </a:path>
            </a:pathLst>
          </a:custGeom>
          <a:solidFill>
            <a:srgbClr val="D197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6000140" y="2618757"/>
            <a:ext cx="17780" cy="8255"/>
          </a:xfrm>
          <a:custGeom>
            <a:avLst/>
            <a:gdLst/>
            <a:ahLst/>
            <a:cxnLst/>
            <a:rect l="l" t="t" r="r" b="b"/>
            <a:pathLst>
              <a:path w="17779" h="8255">
                <a:moveTo>
                  <a:pt x="10612" y="0"/>
                </a:moveTo>
                <a:lnTo>
                  <a:pt x="5254" y="125"/>
                </a:lnTo>
                <a:lnTo>
                  <a:pt x="0" y="5826"/>
                </a:lnTo>
                <a:lnTo>
                  <a:pt x="5295" y="6080"/>
                </a:lnTo>
                <a:lnTo>
                  <a:pt x="11417" y="7591"/>
                </a:lnTo>
                <a:lnTo>
                  <a:pt x="17157" y="7972"/>
                </a:lnTo>
                <a:lnTo>
                  <a:pt x="17157" y="3679"/>
                </a:lnTo>
                <a:lnTo>
                  <a:pt x="14953" y="2250"/>
                </a:lnTo>
                <a:lnTo>
                  <a:pt x="10612" y="0"/>
                </a:lnTo>
                <a:close/>
              </a:path>
            </a:pathLst>
          </a:custGeom>
          <a:solidFill>
            <a:srgbClr val="F8C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6175832" y="2636759"/>
            <a:ext cx="32384" cy="11430"/>
          </a:xfrm>
          <a:custGeom>
            <a:avLst/>
            <a:gdLst/>
            <a:ahLst/>
            <a:cxnLst/>
            <a:rect l="l" t="t" r="r" b="b"/>
            <a:pathLst>
              <a:path w="32385" h="11430">
                <a:moveTo>
                  <a:pt x="17610" y="0"/>
                </a:moveTo>
                <a:lnTo>
                  <a:pt x="7125" y="1217"/>
                </a:lnTo>
                <a:lnTo>
                  <a:pt x="0" y="7127"/>
                </a:lnTo>
                <a:lnTo>
                  <a:pt x="7781" y="8194"/>
                </a:lnTo>
                <a:lnTo>
                  <a:pt x="25881" y="10376"/>
                </a:lnTo>
                <a:lnTo>
                  <a:pt x="32105" y="11407"/>
                </a:lnTo>
                <a:lnTo>
                  <a:pt x="27315" y="3416"/>
                </a:lnTo>
                <a:lnTo>
                  <a:pt x="17610" y="0"/>
                </a:lnTo>
                <a:close/>
              </a:path>
            </a:pathLst>
          </a:custGeom>
          <a:solidFill>
            <a:srgbClr val="E7B8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6229311" y="264563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7402" y="0"/>
                </a:moveTo>
                <a:lnTo>
                  <a:pt x="0" y="8971"/>
                </a:lnTo>
                <a:lnTo>
                  <a:pt x="2146" y="10228"/>
                </a:lnTo>
                <a:lnTo>
                  <a:pt x="1511" y="10291"/>
                </a:lnTo>
                <a:lnTo>
                  <a:pt x="2146" y="11117"/>
                </a:lnTo>
                <a:lnTo>
                  <a:pt x="14710" y="10823"/>
                </a:lnTo>
                <a:lnTo>
                  <a:pt x="14384" y="3867"/>
                </a:lnTo>
                <a:lnTo>
                  <a:pt x="7402" y="0"/>
                </a:lnTo>
                <a:close/>
              </a:path>
            </a:pathLst>
          </a:custGeom>
          <a:solidFill>
            <a:srgbClr val="D197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6332105" y="2670862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9932" y="0"/>
                </a:moveTo>
                <a:lnTo>
                  <a:pt x="3413" y="434"/>
                </a:lnTo>
                <a:lnTo>
                  <a:pt x="0" y="7264"/>
                </a:lnTo>
                <a:lnTo>
                  <a:pt x="5041" y="8585"/>
                </a:lnTo>
                <a:lnTo>
                  <a:pt x="10020" y="10096"/>
                </a:lnTo>
                <a:lnTo>
                  <a:pt x="14998" y="11557"/>
                </a:lnTo>
                <a:lnTo>
                  <a:pt x="15235" y="4271"/>
                </a:lnTo>
                <a:lnTo>
                  <a:pt x="9932" y="0"/>
                </a:lnTo>
                <a:close/>
              </a:path>
            </a:pathLst>
          </a:custGeom>
          <a:solidFill>
            <a:srgbClr val="E7B8A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0" name="bg object 9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03087" y="2272132"/>
            <a:ext cx="186537" cy="279679"/>
          </a:xfrm>
          <a:prstGeom prst="rect">
            <a:avLst/>
          </a:prstGeom>
        </p:spPr>
      </p:pic>
      <p:sp>
        <p:nvSpPr>
          <p:cNvPr id="91" name="bg object 91"/>
          <p:cNvSpPr/>
          <p:nvPr/>
        </p:nvSpPr>
        <p:spPr>
          <a:xfrm>
            <a:off x="4843703" y="1974776"/>
            <a:ext cx="820419" cy="180975"/>
          </a:xfrm>
          <a:custGeom>
            <a:avLst/>
            <a:gdLst/>
            <a:ahLst/>
            <a:cxnLst/>
            <a:rect l="l" t="t" r="r" b="b"/>
            <a:pathLst>
              <a:path w="820420" h="180975">
                <a:moveTo>
                  <a:pt x="414744" y="0"/>
                </a:moveTo>
                <a:lnTo>
                  <a:pt x="358317" y="1027"/>
                </a:lnTo>
                <a:lnTo>
                  <a:pt x="350380" y="519"/>
                </a:lnTo>
                <a:lnTo>
                  <a:pt x="342620" y="773"/>
                </a:lnTo>
                <a:lnTo>
                  <a:pt x="297632" y="3348"/>
                </a:lnTo>
                <a:lnTo>
                  <a:pt x="252691" y="7199"/>
                </a:lnTo>
                <a:lnTo>
                  <a:pt x="174940" y="17995"/>
                </a:lnTo>
                <a:lnTo>
                  <a:pt x="121775" y="28313"/>
                </a:lnTo>
                <a:lnTo>
                  <a:pt x="70237" y="45229"/>
                </a:lnTo>
                <a:lnTo>
                  <a:pt x="27315" y="71528"/>
                </a:lnTo>
                <a:lnTo>
                  <a:pt x="0" y="109993"/>
                </a:lnTo>
                <a:lnTo>
                  <a:pt x="1016" y="116368"/>
                </a:lnTo>
                <a:lnTo>
                  <a:pt x="3721" y="119645"/>
                </a:lnTo>
                <a:lnTo>
                  <a:pt x="6438" y="125004"/>
                </a:lnTo>
                <a:lnTo>
                  <a:pt x="15011" y="116432"/>
                </a:lnTo>
                <a:lnTo>
                  <a:pt x="25667" y="91906"/>
                </a:lnTo>
                <a:lnTo>
                  <a:pt x="53055" y="74645"/>
                </a:lnTo>
                <a:lnTo>
                  <a:pt x="86047" y="63286"/>
                </a:lnTo>
                <a:lnTo>
                  <a:pt x="113512" y="56462"/>
                </a:lnTo>
                <a:lnTo>
                  <a:pt x="116674" y="55002"/>
                </a:lnTo>
                <a:lnTo>
                  <a:pt x="145411" y="48037"/>
                </a:lnTo>
                <a:lnTo>
                  <a:pt x="158617" y="45777"/>
                </a:lnTo>
                <a:lnTo>
                  <a:pt x="171348" y="45731"/>
                </a:lnTo>
                <a:lnTo>
                  <a:pt x="171538" y="42200"/>
                </a:lnTo>
                <a:lnTo>
                  <a:pt x="175374" y="43902"/>
                </a:lnTo>
                <a:lnTo>
                  <a:pt x="213114" y="38545"/>
                </a:lnTo>
                <a:lnTo>
                  <a:pt x="227660" y="36904"/>
                </a:lnTo>
                <a:lnTo>
                  <a:pt x="230682" y="37412"/>
                </a:lnTo>
                <a:lnTo>
                  <a:pt x="253224" y="35274"/>
                </a:lnTo>
                <a:lnTo>
                  <a:pt x="292892" y="31938"/>
                </a:lnTo>
                <a:lnTo>
                  <a:pt x="349110" y="28586"/>
                </a:lnTo>
                <a:lnTo>
                  <a:pt x="354850" y="28649"/>
                </a:lnTo>
                <a:lnTo>
                  <a:pt x="394897" y="27990"/>
                </a:lnTo>
                <a:lnTo>
                  <a:pt x="470391" y="29162"/>
                </a:lnTo>
                <a:lnTo>
                  <a:pt x="509739" y="30732"/>
                </a:lnTo>
                <a:lnTo>
                  <a:pt x="538677" y="34043"/>
                </a:lnTo>
                <a:lnTo>
                  <a:pt x="548271" y="35012"/>
                </a:lnTo>
                <a:lnTo>
                  <a:pt x="576022" y="36444"/>
                </a:lnTo>
                <a:lnTo>
                  <a:pt x="586740" y="37349"/>
                </a:lnTo>
                <a:lnTo>
                  <a:pt x="589000" y="36904"/>
                </a:lnTo>
                <a:lnTo>
                  <a:pt x="626775" y="40105"/>
                </a:lnTo>
                <a:lnTo>
                  <a:pt x="640207" y="41768"/>
                </a:lnTo>
                <a:lnTo>
                  <a:pt x="643115" y="43026"/>
                </a:lnTo>
                <a:lnTo>
                  <a:pt x="673453" y="48123"/>
                </a:lnTo>
                <a:lnTo>
                  <a:pt x="699946" y="53600"/>
                </a:lnTo>
                <a:lnTo>
                  <a:pt x="726084" y="60508"/>
                </a:lnTo>
                <a:lnTo>
                  <a:pt x="751700" y="69327"/>
                </a:lnTo>
                <a:lnTo>
                  <a:pt x="753846" y="69327"/>
                </a:lnTo>
                <a:lnTo>
                  <a:pt x="789165" y="88619"/>
                </a:lnTo>
                <a:lnTo>
                  <a:pt x="804293" y="120201"/>
                </a:lnTo>
                <a:lnTo>
                  <a:pt x="782653" y="144105"/>
                </a:lnTo>
                <a:lnTo>
                  <a:pt x="744720" y="160617"/>
                </a:lnTo>
                <a:lnTo>
                  <a:pt x="710971" y="170026"/>
                </a:lnTo>
                <a:lnTo>
                  <a:pt x="710971" y="180757"/>
                </a:lnTo>
                <a:lnTo>
                  <a:pt x="742969" y="172194"/>
                </a:lnTo>
                <a:lnTo>
                  <a:pt x="777025" y="158889"/>
                </a:lnTo>
                <a:lnTo>
                  <a:pt x="805359" y="138843"/>
                </a:lnTo>
                <a:lnTo>
                  <a:pt x="820191" y="110056"/>
                </a:lnTo>
                <a:lnTo>
                  <a:pt x="792002" y="70399"/>
                </a:lnTo>
                <a:lnTo>
                  <a:pt x="748969" y="43358"/>
                </a:lnTo>
                <a:lnTo>
                  <a:pt x="697542" y="26080"/>
                </a:lnTo>
                <a:lnTo>
                  <a:pt x="644172" y="15715"/>
                </a:lnTo>
                <a:lnTo>
                  <a:pt x="561073" y="5129"/>
                </a:lnTo>
                <a:lnTo>
                  <a:pt x="512612" y="1922"/>
                </a:lnTo>
                <a:lnTo>
                  <a:pt x="463702" y="287"/>
                </a:lnTo>
                <a:lnTo>
                  <a:pt x="414744" y="0"/>
                </a:lnTo>
                <a:close/>
              </a:path>
            </a:pathLst>
          </a:custGeom>
          <a:solidFill>
            <a:srgbClr val="B043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5237594" y="1770025"/>
            <a:ext cx="36830" cy="13335"/>
          </a:xfrm>
          <a:custGeom>
            <a:avLst/>
            <a:gdLst/>
            <a:ahLst/>
            <a:cxnLst/>
            <a:rect l="l" t="t" r="r" b="b"/>
            <a:pathLst>
              <a:path w="36829" h="13335">
                <a:moveTo>
                  <a:pt x="0" y="0"/>
                </a:moveTo>
                <a:lnTo>
                  <a:pt x="12865" y="12865"/>
                </a:lnTo>
                <a:lnTo>
                  <a:pt x="18244" y="12027"/>
                </a:lnTo>
                <a:lnTo>
                  <a:pt x="25014" y="11482"/>
                </a:lnTo>
                <a:lnTo>
                  <a:pt x="31604" y="8948"/>
                </a:lnTo>
                <a:lnTo>
                  <a:pt x="36449" y="2146"/>
                </a:lnTo>
                <a:lnTo>
                  <a:pt x="27278" y="1451"/>
                </a:lnTo>
                <a:lnTo>
                  <a:pt x="18288" y="677"/>
                </a:lnTo>
                <a:lnTo>
                  <a:pt x="9249" y="101"/>
                </a:lnTo>
                <a:close/>
              </a:path>
            </a:pathLst>
          </a:custGeom>
          <a:solidFill>
            <a:srgbClr val="F8D2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5182131" y="1940799"/>
            <a:ext cx="31750" cy="35560"/>
          </a:xfrm>
          <a:custGeom>
            <a:avLst/>
            <a:gdLst/>
            <a:ahLst/>
            <a:cxnLst/>
            <a:rect l="l" t="t" r="r" b="b"/>
            <a:pathLst>
              <a:path w="31750" h="35560">
                <a:moveTo>
                  <a:pt x="15857" y="0"/>
                </a:moveTo>
                <a:lnTo>
                  <a:pt x="0" y="8703"/>
                </a:lnTo>
                <a:lnTo>
                  <a:pt x="4065" y="34813"/>
                </a:lnTo>
                <a:lnTo>
                  <a:pt x="11889" y="34496"/>
                </a:lnTo>
                <a:lnTo>
                  <a:pt x="19826" y="35004"/>
                </a:lnTo>
                <a:lnTo>
                  <a:pt x="27649" y="34813"/>
                </a:lnTo>
                <a:lnTo>
                  <a:pt x="31715" y="8703"/>
                </a:lnTo>
                <a:lnTo>
                  <a:pt x="15857" y="0"/>
                </a:lnTo>
                <a:close/>
              </a:path>
            </a:pathLst>
          </a:custGeom>
          <a:solidFill>
            <a:srgbClr val="FCC3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5114112" y="1850753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5">
                <a:moveTo>
                  <a:pt x="12220" y="0"/>
                </a:moveTo>
                <a:lnTo>
                  <a:pt x="4087" y="5795"/>
                </a:lnTo>
                <a:lnTo>
                  <a:pt x="0" y="14903"/>
                </a:lnTo>
                <a:lnTo>
                  <a:pt x="1459" y="24211"/>
                </a:lnTo>
                <a:lnTo>
                  <a:pt x="14391" y="32017"/>
                </a:lnTo>
                <a:lnTo>
                  <a:pt x="27899" y="25707"/>
                </a:lnTo>
                <a:lnTo>
                  <a:pt x="33547" y="12753"/>
                </a:lnTo>
                <a:lnTo>
                  <a:pt x="22897" y="628"/>
                </a:lnTo>
                <a:lnTo>
                  <a:pt x="12220" y="0"/>
                </a:lnTo>
                <a:close/>
              </a:path>
            </a:pathLst>
          </a:custGeom>
          <a:solidFill>
            <a:srgbClr val="F0D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5147016" y="1797556"/>
            <a:ext cx="31115" cy="26034"/>
          </a:xfrm>
          <a:custGeom>
            <a:avLst/>
            <a:gdLst/>
            <a:ahLst/>
            <a:cxnLst/>
            <a:rect l="l" t="t" r="r" b="b"/>
            <a:pathLst>
              <a:path w="31114" h="26035">
                <a:moveTo>
                  <a:pt x="18585" y="0"/>
                </a:moveTo>
                <a:lnTo>
                  <a:pt x="4668" y="5649"/>
                </a:lnTo>
                <a:lnTo>
                  <a:pt x="0" y="18263"/>
                </a:lnTo>
                <a:lnTo>
                  <a:pt x="15660" y="26012"/>
                </a:lnTo>
                <a:lnTo>
                  <a:pt x="20575" y="21846"/>
                </a:lnTo>
                <a:lnTo>
                  <a:pt x="25312" y="16550"/>
                </a:lnTo>
                <a:lnTo>
                  <a:pt x="30671" y="13147"/>
                </a:lnTo>
                <a:lnTo>
                  <a:pt x="18585" y="0"/>
                </a:lnTo>
                <a:close/>
              </a:path>
            </a:pathLst>
          </a:custGeom>
          <a:solidFill>
            <a:srgbClr val="FAE4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5063985" y="1966278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5" h="20319">
                <a:moveTo>
                  <a:pt x="17865" y="0"/>
                </a:moveTo>
                <a:lnTo>
                  <a:pt x="6080" y="2126"/>
                </a:lnTo>
                <a:lnTo>
                  <a:pt x="190" y="11480"/>
                </a:lnTo>
                <a:lnTo>
                  <a:pt x="0" y="15265"/>
                </a:lnTo>
                <a:lnTo>
                  <a:pt x="317" y="16967"/>
                </a:lnTo>
                <a:lnTo>
                  <a:pt x="2336" y="20053"/>
                </a:lnTo>
                <a:lnTo>
                  <a:pt x="9807" y="18995"/>
                </a:lnTo>
                <a:lnTo>
                  <a:pt x="24919" y="16683"/>
                </a:lnTo>
                <a:lnTo>
                  <a:pt x="32283" y="15760"/>
                </a:lnTo>
                <a:lnTo>
                  <a:pt x="28836" y="4683"/>
                </a:lnTo>
                <a:lnTo>
                  <a:pt x="17865" y="0"/>
                </a:lnTo>
                <a:close/>
              </a:path>
            </a:pathLst>
          </a:custGeom>
          <a:solidFill>
            <a:srgbClr val="F8D2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bg object 97"/>
          <p:cNvSpPr/>
          <p:nvPr/>
        </p:nvSpPr>
        <p:spPr>
          <a:xfrm>
            <a:off x="5404777" y="1964924"/>
            <a:ext cx="34290" cy="19685"/>
          </a:xfrm>
          <a:custGeom>
            <a:avLst/>
            <a:gdLst/>
            <a:ahLst/>
            <a:cxnLst/>
            <a:rect l="l" t="t" r="r" b="b"/>
            <a:pathLst>
              <a:path w="34289" h="19685">
                <a:moveTo>
                  <a:pt x="19810" y="0"/>
                </a:moveTo>
                <a:lnTo>
                  <a:pt x="7651" y="3214"/>
                </a:lnTo>
                <a:lnTo>
                  <a:pt x="0" y="14981"/>
                </a:lnTo>
                <a:lnTo>
                  <a:pt x="8475" y="15860"/>
                </a:lnTo>
                <a:lnTo>
                  <a:pt x="17091" y="16978"/>
                </a:lnTo>
                <a:lnTo>
                  <a:pt x="25721" y="18167"/>
                </a:lnTo>
                <a:lnTo>
                  <a:pt x="34239" y="19261"/>
                </a:lnTo>
                <a:lnTo>
                  <a:pt x="30623" y="5346"/>
                </a:lnTo>
                <a:lnTo>
                  <a:pt x="19810" y="0"/>
                </a:lnTo>
                <a:close/>
              </a:path>
            </a:pathLst>
          </a:custGeom>
          <a:solidFill>
            <a:srgbClr val="F7AF8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8" name="bg object 9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54617" y="1772170"/>
            <a:ext cx="609341" cy="312788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5299919" y="1797813"/>
            <a:ext cx="20955" cy="19685"/>
          </a:xfrm>
          <a:custGeom>
            <a:avLst/>
            <a:gdLst/>
            <a:ahLst/>
            <a:cxnLst/>
            <a:rect l="l" t="t" r="r" b="b"/>
            <a:pathLst>
              <a:path w="20954" h="19685">
                <a:moveTo>
                  <a:pt x="15982" y="0"/>
                </a:moveTo>
                <a:lnTo>
                  <a:pt x="5213" y="25"/>
                </a:lnTo>
                <a:lnTo>
                  <a:pt x="0" y="5309"/>
                </a:lnTo>
                <a:lnTo>
                  <a:pt x="2808" y="11753"/>
                </a:lnTo>
                <a:lnTo>
                  <a:pt x="8961" y="17159"/>
                </a:lnTo>
                <a:lnTo>
                  <a:pt x="13785" y="19329"/>
                </a:lnTo>
                <a:lnTo>
                  <a:pt x="19447" y="14989"/>
                </a:lnTo>
                <a:lnTo>
                  <a:pt x="20453" y="6767"/>
                </a:lnTo>
                <a:lnTo>
                  <a:pt x="15982" y="0"/>
                </a:lnTo>
                <a:close/>
              </a:path>
            </a:pathLst>
          </a:custGeom>
          <a:solidFill>
            <a:srgbClr val="FCC3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bg object 100"/>
          <p:cNvSpPr/>
          <p:nvPr/>
        </p:nvSpPr>
        <p:spPr>
          <a:xfrm>
            <a:off x="5355109" y="1801892"/>
            <a:ext cx="18415" cy="15875"/>
          </a:xfrm>
          <a:custGeom>
            <a:avLst/>
            <a:gdLst/>
            <a:ahLst/>
            <a:cxnLst/>
            <a:rect l="l" t="t" r="r" b="b"/>
            <a:pathLst>
              <a:path w="18414" h="15875">
                <a:moveTo>
                  <a:pt x="10674" y="0"/>
                </a:moveTo>
                <a:lnTo>
                  <a:pt x="3566" y="238"/>
                </a:lnTo>
                <a:lnTo>
                  <a:pt x="0" y="5072"/>
                </a:lnTo>
                <a:lnTo>
                  <a:pt x="1806" y="11121"/>
                </a:lnTo>
                <a:lnTo>
                  <a:pt x="7172" y="15481"/>
                </a:lnTo>
                <a:lnTo>
                  <a:pt x="14285" y="15250"/>
                </a:lnTo>
                <a:lnTo>
                  <a:pt x="17850" y="10409"/>
                </a:lnTo>
                <a:lnTo>
                  <a:pt x="16041" y="4358"/>
                </a:lnTo>
                <a:lnTo>
                  <a:pt x="10674" y="0"/>
                </a:lnTo>
                <a:close/>
              </a:path>
            </a:pathLst>
          </a:custGeom>
          <a:solidFill>
            <a:srgbClr val="F7AF8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1" name="bg object 10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59376" y="1770025"/>
            <a:ext cx="1473517" cy="1355712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41634" y="2596705"/>
            <a:ext cx="269849" cy="502297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47362" y="2530374"/>
            <a:ext cx="1561350" cy="591197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684979" y="2598915"/>
            <a:ext cx="187913" cy="441248"/>
          </a:xfrm>
          <a:prstGeom prst="rect">
            <a:avLst/>
          </a:prstGeom>
        </p:spPr>
      </p:pic>
      <p:sp>
        <p:nvSpPr>
          <p:cNvPr id="105" name="bg object 105"/>
          <p:cNvSpPr/>
          <p:nvPr/>
        </p:nvSpPr>
        <p:spPr>
          <a:xfrm>
            <a:off x="4770678" y="2594700"/>
            <a:ext cx="46990" cy="263525"/>
          </a:xfrm>
          <a:custGeom>
            <a:avLst/>
            <a:gdLst/>
            <a:ahLst/>
            <a:cxnLst/>
            <a:rect l="l" t="t" r="r" b="b"/>
            <a:pathLst>
              <a:path w="46989" h="263525">
                <a:moveTo>
                  <a:pt x="0" y="0"/>
                </a:moveTo>
                <a:lnTo>
                  <a:pt x="10212" y="39230"/>
                </a:lnTo>
                <a:lnTo>
                  <a:pt x="20293" y="99456"/>
                </a:lnTo>
                <a:lnTo>
                  <a:pt x="21437" y="119938"/>
                </a:lnTo>
                <a:lnTo>
                  <a:pt x="26470" y="137343"/>
                </a:lnTo>
                <a:lnTo>
                  <a:pt x="32675" y="166349"/>
                </a:lnTo>
                <a:lnTo>
                  <a:pt x="38087" y="195971"/>
                </a:lnTo>
                <a:lnTo>
                  <a:pt x="40741" y="215226"/>
                </a:lnTo>
                <a:lnTo>
                  <a:pt x="40731" y="227338"/>
                </a:lnTo>
                <a:lnTo>
                  <a:pt x="38848" y="251327"/>
                </a:lnTo>
                <a:lnTo>
                  <a:pt x="38595" y="263410"/>
                </a:lnTo>
                <a:lnTo>
                  <a:pt x="43875" y="222353"/>
                </a:lnTo>
                <a:lnTo>
                  <a:pt x="46496" y="176553"/>
                </a:lnTo>
                <a:lnTo>
                  <a:pt x="46776" y="130542"/>
                </a:lnTo>
                <a:lnTo>
                  <a:pt x="45034" y="88849"/>
                </a:lnTo>
                <a:lnTo>
                  <a:pt x="42402" y="67442"/>
                </a:lnTo>
                <a:lnTo>
                  <a:pt x="34586" y="25451"/>
                </a:lnTo>
                <a:lnTo>
                  <a:pt x="32105" y="4279"/>
                </a:lnTo>
                <a:lnTo>
                  <a:pt x="0" y="0"/>
                </a:lnTo>
                <a:close/>
              </a:path>
            </a:pathLst>
          </a:custGeom>
          <a:solidFill>
            <a:srgbClr val="A257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6" name="bg object 10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82959" y="2577478"/>
            <a:ext cx="109220" cy="137096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460163" y="2590344"/>
            <a:ext cx="81407" cy="64261"/>
          </a:xfrm>
          <a:prstGeom prst="rect">
            <a:avLst/>
          </a:prstGeom>
        </p:spPr>
      </p:pic>
      <p:sp>
        <p:nvSpPr>
          <p:cNvPr id="108" name="bg object 108"/>
          <p:cNvSpPr/>
          <p:nvPr/>
        </p:nvSpPr>
        <p:spPr>
          <a:xfrm>
            <a:off x="4569307" y="2598916"/>
            <a:ext cx="94615" cy="17780"/>
          </a:xfrm>
          <a:custGeom>
            <a:avLst/>
            <a:gdLst/>
            <a:ahLst/>
            <a:cxnLst/>
            <a:rect l="l" t="t" r="r" b="b"/>
            <a:pathLst>
              <a:path w="94614" h="17780">
                <a:moveTo>
                  <a:pt x="76" y="0"/>
                </a:moveTo>
                <a:lnTo>
                  <a:pt x="38568" y="14848"/>
                </a:lnTo>
                <a:lnTo>
                  <a:pt x="77054" y="15810"/>
                </a:lnTo>
                <a:lnTo>
                  <a:pt x="94361" y="17157"/>
                </a:lnTo>
                <a:lnTo>
                  <a:pt x="94424" y="12115"/>
                </a:lnTo>
                <a:lnTo>
                  <a:pt x="90894" y="12115"/>
                </a:lnTo>
                <a:lnTo>
                  <a:pt x="90005" y="6438"/>
                </a:lnTo>
                <a:lnTo>
                  <a:pt x="67527" y="5088"/>
                </a:lnTo>
                <a:lnTo>
                  <a:pt x="76" y="0"/>
                </a:lnTo>
                <a:close/>
              </a:path>
            </a:pathLst>
          </a:custGeom>
          <a:solidFill>
            <a:srgbClr val="A96C5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9" name="bg object 10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58588" y="2607501"/>
            <a:ext cx="119951" cy="215290"/>
          </a:xfrm>
          <a:prstGeom prst="rect">
            <a:avLst/>
          </a:prstGeom>
        </p:spPr>
      </p:pic>
      <p:sp>
        <p:nvSpPr>
          <p:cNvPr id="110" name="bg object 110"/>
          <p:cNvSpPr/>
          <p:nvPr/>
        </p:nvSpPr>
        <p:spPr>
          <a:xfrm>
            <a:off x="4720424" y="3074404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0"/>
                </a:moveTo>
                <a:lnTo>
                  <a:pt x="2976" y="5963"/>
                </a:lnTo>
                <a:lnTo>
                  <a:pt x="3340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7AA5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5445315" y="2832380"/>
            <a:ext cx="96520" cy="274320"/>
          </a:xfrm>
          <a:custGeom>
            <a:avLst/>
            <a:gdLst/>
            <a:ahLst/>
            <a:cxnLst/>
            <a:rect l="l" t="t" r="r" b="b"/>
            <a:pathLst>
              <a:path w="96520" h="274319">
                <a:moveTo>
                  <a:pt x="36398" y="0"/>
                </a:moveTo>
                <a:lnTo>
                  <a:pt x="28821" y="5709"/>
                </a:lnTo>
                <a:lnTo>
                  <a:pt x="18980" y="11583"/>
                </a:lnTo>
                <a:lnTo>
                  <a:pt x="8748" y="16489"/>
                </a:lnTo>
                <a:lnTo>
                  <a:pt x="0" y="19291"/>
                </a:lnTo>
                <a:lnTo>
                  <a:pt x="21450" y="235597"/>
                </a:lnTo>
                <a:lnTo>
                  <a:pt x="37528" y="271983"/>
                </a:lnTo>
                <a:lnTo>
                  <a:pt x="43954" y="237743"/>
                </a:lnTo>
                <a:lnTo>
                  <a:pt x="63258" y="274129"/>
                </a:lnTo>
                <a:lnTo>
                  <a:pt x="67173" y="266840"/>
                </a:lnTo>
                <a:lnTo>
                  <a:pt x="68462" y="249905"/>
                </a:lnTo>
                <a:lnTo>
                  <a:pt x="68755" y="231697"/>
                </a:lnTo>
                <a:lnTo>
                  <a:pt x="69684" y="220586"/>
                </a:lnTo>
                <a:lnTo>
                  <a:pt x="88988" y="274129"/>
                </a:lnTo>
                <a:lnTo>
                  <a:pt x="94952" y="261120"/>
                </a:lnTo>
                <a:lnTo>
                  <a:pt x="96034" y="249337"/>
                </a:lnTo>
                <a:lnTo>
                  <a:pt x="94396" y="237637"/>
                </a:lnTo>
                <a:lnTo>
                  <a:pt x="92074" y="224878"/>
                </a:lnTo>
                <a:lnTo>
                  <a:pt x="80492" y="178552"/>
                </a:lnTo>
                <a:lnTo>
                  <a:pt x="44816" y="91620"/>
                </a:lnTo>
                <a:lnTo>
                  <a:pt x="33905" y="47320"/>
                </a:lnTo>
                <a:lnTo>
                  <a:pt x="36398" y="0"/>
                </a:lnTo>
                <a:close/>
              </a:path>
            </a:pathLst>
          </a:custGeom>
          <a:solidFill>
            <a:srgbClr val="6438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5478614" y="3069172"/>
            <a:ext cx="8255" cy="17780"/>
          </a:xfrm>
          <a:custGeom>
            <a:avLst/>
            <a:gdLst/>
            <a:ahLst/>
            <a:cxnLst/>
            <a:rect l="l" t="t" r="r" b="b"/>
            <a:pathLst>
              <a:path w="8254" h="17780">
                <a:moveTo>
                  <a:pt x="8140" y="0"/>
                </a:moveTo>
                <a:lnTo>
                  <a:pt x="2146" y="952"/>
                </a:lnTo>
                <a:lnTo>
                  <a:pt x="0" y="15951"/>
                </a:lnTo>
                <a:lnTo>
                  <a:pt x="3098" y="17538"/>
                </a:lnTo>
                <a:lnTo>
                  <a:pt x="8140" y="0"/>
                </a:lnTo>
                <a:close/>
              </a:path>
            </a:pathLst>
          </a:custGeom>
          <a:solidFill>
            <a:srgbClr val="7391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4904625" y="2541029"/>
            <a:ext cx="156845" cy="26034"/>
          </a:xfrm>
          <a:custGeom>
            <a:avLst/>
            <a:gdLst/>
            <a:ahLst/>
            <a:cxnLst/>
            <a:rect l="l" t="t" r="r" b="b"/>
            <a:pathLst>
              <a:path w="156845" h="26035">
                <a:moveTo>
                  <a:pt x="154190" y="0"/>
                </a:moveTo>
                <a:lnTo>
                  <a:pt x="114966" y="3409"/>
                </a:lnTo>
                <a:lnTo>
                  <a:pt x="74776" y="5715"/>
                </a:lnTo>
                <a:lnTo>
                  <a:pt x="35745" y="11058"/>
                </a:lnTo>
                <a:lnTo>
                  <a:pt x="0" y="23583"/>
                </a:lnTo>
                <a:lnTo>
                  <a:pt x="4165" y="25666"/>
                </a:lnTo>
                <a:lnTo>
                  <a:pt x="15760" y="20180"/>
                </a:lnTo>
                <a:lnTo>
                  <a:pt x="45625" y="14739"/>
                </a:lnTo>
                <a:lnTo>
                  <a:pt x="70942" y="10806"/>
                </a:lnTo>
                <a:lnTo>
                  <a:pt x="96401" y="7898"/>
                </a:lnTo>
                <a:lnTo>
                  <a:pt x="122085" y="6426"/>
                </a:lnTo>
                <a:lnTo>
                  <a:pt x="44958" y="19291"/>
                </a:lnTo>
                <a:lnTo>
                  <a:pt x="50330" y="25730"/>
                </a:lnTo>
                <a:lnTo>
                  <a:pt x="77223" y="18924"/>
                </a:lnTo>
                <a:lnTo>
                  <a:pt x="103733" y="15011"/>
                </a:lnTo>
                <a:lnTo>
                  <a:pt x="130043" y="11632"/>
                </a:lnTo>
                <a:lnTo>
                  <a:pt x="156337" y="6426"/>
                </a:lnTo>
                <a:lnTo>
                  <a:pt x="153746" y="6057"/>
                </a:lnTo>
                <a:lnTo>
                  <a:pt x="142582" y="7378"/>
                </a:lnTo>
                <a:lnTo>
                  <a:pt x="142392" y="5359"/>
                </a:lnTo>
                <a:lnTo>
                  <a:pt x="144616" y="4363"/>
                </a:lnTo>
                <a:lnTo>
                  <a:pt x="149544" y="4522"/>
                </a:lnTo>
                <a:lnTo>
                  <a:pt x="153845" y="3760"/>
                </a:lnTo>
                <a:lnTo>
                  <a:pt x="154190" y="0"/>
                </a:lnTo>
                <a:close/>
              </a:path>
            </a:pathLst>
          </a:custGeom>
          <a:solidFill>
            <a:srgbClr val="D09D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bg object 114"/>
          <p:cNvSpPr/>
          <p:nvPr/>
        </p:nvSpPr>
        <p:spPr>
          <a:xfrm>
            <a:off x="4977962" y="2554276"/>
            <a:ext cx="99695" cy="37465"/>
          </a:xfrm>
          <a:custGeom>
            <a:avLst/>
            <a:gdLst/>
            <a:ahLst/>
            <a:cxnLst/>
            <a:rect l="l" t="t" r="r" b="b"/>
            <a:pathLst>
              <a:path w="99695" h="37464">
                <a:moveTo>
                  <a:pt x="98824" y="0"/>
                </a:moveTo>
                <a:lnTo>
                  <a:pt x="42347" y="9324"/>
                </a:lnTo>
                <a:lnTo>
                  <a:pt x="1580" y="21056"/>
                </a:lnTo>
                <a:lnTo>
                  <a:pt x="0" y="26215"/>
                </a:lnTo>
                <a:lnTo>
                  <a:pt x="8497" y="30160"/>
                </a:lnTo>
                <a:lnTo>
                  <a:pt x="19702" y="32770"/>
                </a:lnTo>
                <a:lnTo>
                  <a:pt x="26244" y="33921"/>
                </a:lnTo>
                <a:lnTo>
                  <a:pt x="33546" y="35643"/>
                </a:lnTo>
                <a:lnTo>
                  <a:pt x="40904" y="37045"/>
                </a:lnTo>
                <a:lnTo>
                  <a:pt x="47898" y="36886"/>
                </a:lnTo>
                <a:lnTo>
                  <a:pt x="54108" y="33921"/>
                </a:lnTo>
                <a:lnTo>
                  <a:pt x="39731" y="30518"/>
                </a:lnTo>
                <a:lnTo>
                  <a:pt x="34816" y="24269"/>
                </a:lnTo>
                <a:lnTo>
                  <a:pt x="42426" y="18264"/>
                </a:lnTo>
                <a:lnTo>
                  <a:pt x="59607" y="13487"/>
                </a:lnTo>
                <a:lnTo>
                  <a:pt x="78311" y="10082"/>
                </a:lnTo>
                <a:lnTo>
                  <a:pt x="90493" y="8191"/>
                </a:lnTo>
                <a:lnTo>
                  <a:pt x="99078" y="685"/>
                </a:lnTo>
                <a:lnTo>
                  <a:pt x="98824" y="0"/>
                </a:lnTo>
                <a:close/>
              </a:path>
            </a:pathLst>
          </a:custGeom>
          <a:solidFill>
            <a:srgbClr val="F8D2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g object 115"/>
          <p:cNvSpPr/>
          <p:nvPr/>
        </p:nvSpPr>
        <p:spPr>
          <a:xfrm>
            <a:off x="4829734" y="2556027"/>
            <a:ext cx="232410" cy="38735"/>
          </a:xfrm>
          <a:custGeom>
            <a:avLst/>
            <a:gdLst/>
            <a:ahLst/>
            <a:cxnLst/>
            <a:rect l="l" t="t" r="r" b="b"/>
            <a:pathLst>
              <a:path w="232410" h="38735">
                <a:moveTo>
                  <a:pt x="45948" y="32181"/>
                </a:moveTo>
                <a:lnTo>
                  <a:pt x="23253" y="26047"/>
                </a:lnTo>
                <a:lnTo>
                  <a:pt x="11010" y="20180"/>
                </a:lnTo>
                <a:lnTo>
                  <a:pt x="14630" y="12827"/>
                </a:lnTo>
                <a:lnTo>
                  <a:pt x="39509" y="2222"/>
                </a:lnTo>
                <a:lnTo>
                  <a:pt x="35547" y="0"/>
                </a:lnTo>
                <a:lnTo>
                  <a:pt x="27368" y="889"/>
                </a:lnTo>
                <a:lnTo>
                  <a:pt x="19088" y="2971"/>
                </a:lnTo>
                <a:lnTo>
                  <a:pt x="14859" y="4368"/>
                </a:lnTo>
                <a:lnTo>
                  <a:pt x="0" y="16497"/>
                </a:lnTo>
                <a:lnTo>
                  <a:pt x="5181" y="25641"/>
                </a:lnTo>
                <a:lnTo>
                  <a:pt x="20828" y="32169"/>
                </a:lnTo>
                <a:lnTo>
                  <a:pt x="37376" y="36474"/>
                </a:lnTo>
                <a:lnTo>
                  <a:pt x="40271" y="37160"/>
                </a:lnTo>
                <a:lnTo>
                  <a:pt x="42037" y="38239"/>
                </a:lnTo>
                <a:lnTo>
                  <a:pt x="43802" y="38620"/>
                </a:lnTo>
                <a:lnTo>
                  <a:pt x="45948" y="32181"/>
                </a:lnTo>
                <a:close/>
              </a:path>
              <a:path w="232410" h="38735">
                <a:moveTo>
                  <a:pt x="231787" y="165"/>
                </a:moveTo>
                <a:lnTo>
                  <a:pt x="204736" y="406"/>
                </a:lnTo>
                <a:lnTo>
                  <a:pt x="164211" y="8509"/>
                </a:lnTo>
                <a:lnTo>
                  <a:pt x="139509" y="21005"/>
                </a:lnTo>
                <a:lnTo>
                  <a:pt x="159461" y="34391"/>
                </a:lnTo>
                <a:lnTo>
                  <a:pt x="165125" y="36093"/>
                </a:lnTo>
                <a:lnTo>
                  <a:pt x="170522" y="37477"/>
                </a:lnTo>
                <a:lnTo>
                  <a:pt x="174142" y="36779"/>
                </a:lnTo>
                <a:lnTo>
                  <a:pt x="174472" y="32245"/>
                </a:lnTo>
                <a:lnTo>
                  <a:pt x="167919" y="31089"/>
                </a:lnTo>
                <a:lnTo>
                  <a:pt x="156692" y="28473"/>
                </a:lnTo>
                <a:lnTo>
                  <a:pt x="148196" y="24536"/>
                </a:lnTo>
                <a:lnTo>
                  <a:pt x="149809" y="19380"/>
                </a:lnTo>
                <a:lnTo>
                  <a:pt x="170141" y="13398"/>
                </a:lnTo>
                <a:lnTo>
                  <a:pt x="190588" y="7645"/>
                </a:lnTo>
                <a:lnTo>
                  <a:pt x="211264" y="2933"/>
                </a:lnTo>
                <a:lnTo>
                  <a:pt x="231787" y="165"/>
                </a:lnTo>
                <a:close/>
              </a:path>
            </a:pathLst>
          </a:custGeom>
          <a:solidFill>
            <a:srgbClr val="EA95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6" name="bg object 11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593207" y="2603145"/>
            <a:ext cx="74980" cy="102857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554802" y="2827897"/>
            <a:ext cx="258311" cy="285038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717199" y="2586051"/>
            <a:ext cx="70700" cy="87845"/>
          </a:xfrm>
          <a:prstGeom prst="rect">
            <a:avLst/>
          </a:prstGeom>
        </p:spPr>
      </p:pic>
      <p:sp>
        <p:nvSpPr>
          <p:cNvPr id="119" name="bg object 119"/>
          <p:cNvSpPr/>
          <p:nvPr/>
        </p:nvSpPr>
        <p:spPr>
          <a:xfrm>
            <a:off x="4873599" y="2534654"/>
            <a:ext cx="850265" cy="81915"/>
          </a:xfrm>
          <a:custGeom>
            <a:avLst/>
            <a:gdLst/>
            <a:ahLst/>
            <a:cxnLst/>
            <a:rect l="l" t="t" r="r" b="b"/>
            <a:pathLst>
              <a:path w="850264" h="81914">
                <a:moveTo>
                  <a:pt x="638378" y="0"/>
                </a:moveTo>
                <a:lnTo>
                  <a:pt x="598779" y="6438"/>
                </a:lnTo>
                <a:lnTo>
                  <a:pt x="594804" y="11607"/>
                </a:lnTo>
                <a:lnTo>
                  <a:pt x="601992" y="10477"/>
                </a:lnTo>
                <a:lnTo>
                  <a:pt x="601992" y="10718"/>
                </a:lnTo>
                <a:lnTo>
                  <a:pt x="638105" y="12807"/>
                </a:lnTo>
                <a:lnTo>
                  <a:pt x="697041" y="19119"/>
                </a:lnTo>
                <a:lnTo>
                  <a:pt x="752359" y="28471"/>
                </a:lnTo>
                <a:lnTo>
                  <a:pt x="777621" y="39674"/>
                </a:lnTo>
                <a:lnTo>
                  <a:pt x="764623" y="48384"/>
                </a:lnTo>
                <a:lnTo>
                  <a:pt x="714425" y="62179"/>
                </a:lnTo>
                <a:lnTo>
                  <a:pt x="675044" y="64855"/>
                </a:lnTo>
                <a:lnTo>
                  <a:pt x="656234" y="65793"/>
                </a:lnTo>
                <a:lnTo>
                  <a:pt x="637311" y="68618"/>
                </a:lnTo>
                <a:lnTo>
                  <a:pt x="640524" y="64325"/>
                </a:lnTo>
                <a:lnTo>
                  <a:pt x="640524" y="62179"/>
                </a:lnTo>
                <a:lnTo>
                  <a:pt x="619709" y="64198"/>
                </a:lnTo>
                <a:lnTo>
                  <a:pt x="621220" y="57899"/>
                </a:lnTo>
                <a:lnTo>
                  <a:pt x="611327" y="60604"/>
                </a:lnTo>
                <a:lnTo>
                  <a:pt x="605777" y="59029"/>
                </a:lnTo>
                <a:lnTo>
                  <a:pt x="595871" y="60667"/>
                </a:lnTo>
                <a:lnTo>
                  <a:pt x="584212" y="59474"/>
                </a:lnTo>
                <a:lnTo>
                  <a:pt x="579412" y="60045"/>
                </a:lnTo>
                <a:lnTo>
                  <a:pt x="561403" y="62946"/>
                </a:lnTo>
                <a:lnTo>
                  <a:pt x="518522" y="70882"/>
                </a:lnTo>
                <a:lnTo>
                  <a:pt x="502285" y="72897"/>
                </a:lnTo>
                <a:lnTo>
                  <a:pt x="473484" y="73400"/>
                </a:lnTo>
                <a:lnTo>
                  <a:pt x="425688" y="73440"/>
                </a:lnTo>
                <a:lnTo>
                  <a:pt x="379773" y="72676"/>
                </a:lnTo>
                <a:lnTo>
                  <a:pt x="356616" y="70764"/>
                </a:lnTo>
                <a:lnTo>
                  <a:pt x="354025" y="69367"/>
                </a:lnTo>
                <a:lnTo>
                  <a:pt x="354342" y="65773"/>
                </a:lnTo>
                <a:lnTo>
                  <a:pt x="358762" y="64325"/>
                </a:lnTo>
                <a:lnTo>
                  <a:pt x="370897" y="63437"/>
                </a:lnTo>
                <a:lnTo>
                  <a:pt x="413994" y="64363"/>
                </a:lnTo>
                <a:lnTo>
                  <a:pt x="430530" y="64325"/>
                </a:lnTo>
                <a:lnTo>
                  <a:pt x="499359" y="60175"/>
                </a:lnTo>
                <a:lnTo>
                  <a:pt x="534266" y="57349"/>
                </a:lnTo>
                <a:lnTo>
                  <a:pt x="567626" y="53606"/>
                </a:lnTo>
                <a:lnTo>
                  <a:pt x="567994" y="50901"/>
                </a:lnTo>
                <a:lnTo>
                  <a:pt x="563333" y="49631"/>
                </a:lnTo>
                <a:lnTo>
                  <a:pt x="563333" y="49314"/>
                </a:lnTo>
                <a:lnTo>
                  <a:pt x="523941" y="54664"/>
                </a:lnTo>
                <a:lnTo>
                  <a:pt x="510870" y="55752"/>
                </a:lnTo>
                <a:lnTo>
                  <a:pt x="461373" y="57268"/>
                </a:lnTo>
                <a:lnTo>
                  <a:pt x="411065" y="57168"/>
                </a:lnTo>
                <a:lnTo>
                  <a:pt x="360658" y="56095"/>
                </a:lnTo>
                <a:lnTo>
                  <a:pt x="310867" y="54694"/>
                </a:lnTo>
                <a:lnTo>
                  <a:pt x="262407" y="53606"/>
                </a:lnTo>
                <a:lnTo>
                  <a:pt x="246329" y="52705"/>
                </a:lnTo>
                <a:lnTo>
                  <a:pt x="212508" y="49650"/>
                </a:lnTo>
                <a:lnTo>
                  <a:pt x="198145" y="49314"/>
                </a:lnTo>
                <a:lnTo>
                  <a:pt x="194856" y="49441"/>
                </a:lnTo>
                <a:lnTo>
                  <a:pt x="200164" y="55625"/>
                </a:lnTo>
                <a:lnTo>
                  <a:pt x="188230" y="56114"/>
                </a:lnTo>
                <a:lnTo>
                  <a:pt x="178244" y="56022"/>
                </a:lnTo>
                <a:lnTo>
                  <a:pt x="168305" y="55260"/>
                </a:lnTo>
                <a:lnTo>
                  <a:pt x="158534" y="53606"/>
                </a:lnTo>
                <a:lnTo>
                  <a:pt x="152289" y="56571"/>
                </a:lnTo>
                <a:lnTo>
                  <a:pt x="145283" y="56730"/>
                </a:lnTo>
                <a:lnTo>
                  <a:pt x="137936" y="55328"/>
                </a:lnTo>
                <a:lnTo>
                  <a:pt x="130670" y="53606"/>
                </a:lnTo>
                <a:lnTo>
                  <a:pt x="130342" y="58146"/>
                </a:lnTo>
                <a:lnTo>
                  <a:pt x="126707" y="58842"/>
                </a:lnTo>
                <a:lnTo>
                  <a:pt x="115658" y="55752"/>
                </a:lnTo>
                <a:lnTo>
                  <a:pt x="97434" y="60045"/>
                </a:lnTo>
                <a:lnTo>
                  <a:pt x="88678" y="55995"/>
                </a:lnTo>
                <a:lnTo>
                  <a:pt x="75765" y="52989"/>
                </a:lnTo>
                <a:lnTo>
                  <a:pt x="62980" y="48685"/>
                </a:lnTo>
                <a:lnTo>
                  <a:pt x="54610" y="40741"/>
                </a:lnTo>
                <a:lnTo>
                  <a:pt x="61413" y="38886"/>
                </a:lnTo>
                <a:lnTo>
                  <a:pt x="81407" y="32169"/>
                </a:lnTo>
                <a:lnTo>
                  <a:pt x="76047" y="25730"/>
                </a:lnTo>
                <a:lnTo>
                  <a:pt x="153174" y="12865"/>
                </a:lnTo>
                <a:lnTo>
                  <a:pt x="127491" y="14346"/>
                </a:lnTo>
                <a:lnTo>
                  <a:pt x="102031" y="17268"/>
                </a:lnTo>
                <a:lnTo>
                  <a:pt x="76715" y="21205"/>
                </a:lnTo>
                <a:lnTo>
                  <a:pt x="51460" y="25730"/>
                </a:lnTo>
                <a:lnTo>
                  <a:pt x="42887" y="43954"/>
                </a:lnTo>
                <a:lnTo>
                  <a:pt x="66684" y="57137"/>
                </a:lnTo>
                <a:lnTo>
                  <a:pt x="93662" y="62798"/>
                </a:lnTo>
                <a:lnTo>
                  <a:pt x="121754" y="65739"/>
                </a:lnTo>
                <a:lnTo>
                  <a:pt x="148894" y="70764"/>
                </a:lnTo>
                <a:lnTo>
                  <a:pt x="112127" y="69231"/>
                </a:lnTo>
                <a:lnTo>
                  <a:pt x="74901" y="66295"/>
                </a:lnTo>
                <a:lnTo>
                  <a:pt x="37984" y="61304"/>
                </a:lnTo>
                <a:lnTo>
                  <a:pt x="2146" y="53606"/>
                </a:lnTo>
                <a:lnTo>
                  <a:pt x="0" y="60045"/>
                </a:lnTo>
                <a:lnTo>
                  <a:pt x="52027" y="68492"/>
                </a:lnTo>
                <a:lnTo>
                  <a:pt x="108931" y="73967"/>
                </a:lnTo>
                <a:lnTo>
                  <a:pt x="166249" y="77304"/>
                </a:lnTo>
                <a:lnTo>
                  <a:pt x="219519" y="79336"/>
                </a:lnTo>
                <a:lnTo>
                  <a:pt x="269833" y="80674"/>
                </a:lnTo>
                <a:lnTo>
                  <a:pt x="320479" y="81371"/>
                </a:lnTo>
                <a:lnTo>
                  <a:pt x="371354" y="81431"/>
                </a:lnTo>
                <a:lnTo>
                  <a:pt x="422357" y="80858"/>
                </a:lnTo>
                <a:lnTo>
                  <a:pt x="473386" y="79655"/>
                </a:lnTo>
                <a:lnTo>
                  <a:pt x="524338" y="77826"/>
                </a:lnTo>
                <a:lnTo>
                  <a:pt x="575112" y="75374"/>
                </a:lnTo>
                <a:lnTo>
                  <a:pt x="625605" y="72303"/>
                </a:lnTo>
                <a:lnTo>
                  <a:pt x="675716" y="68618"/>
                </a:lnTo>
                <a:lnTo>
                  <a:pt x="681075" y="79336"/>
                </a:lnTo>
                <a:lnTo>
                  <a:pt x="719721" y="76619"/>
                </a:lnTo>
                <a:lnTo>
                  <a:pt x="726033" y="75679"/>
                </a:lnTo>
                <a:lnTo>
                  <a:pt x="732472" y="75044"/>
                </a:lnTo>
                <a:lnTo>
                  <a:pt x="756580" y="73601"/>
                </a:lnTo>
                <a:lnTo>
                  <a:pt x="764565" y="72897"/>
                </a:lnTo>
                <a:lnTo>
                  <a:pt x="776702" y="67398"/>
                </a:lnTo>
                <a:lnTo>
                  <a:pt x="792549" y="66251"/>
                </a:lnTo>
                <a:lnTo>
                  <a:pt x="807520" y="64677"/>
                </a:lnTo>
                <a:lnTo>
                  <a:pt x="817029" y="57899"/>
                </a:lnTo>
                <a:lnTo>
                  <a:pt x="782789" y="62179"/>
                </a:lnTo>
                <a:lnTo>
                  <a:pt x="786841" y="56599"/>
                </a:lnTo>
                <a:lnTo>
                  <a:pt x="791373" y="56019"/>
                </a:lnTo>
                <a:lnTo>
                  <a:pt x="796436" y="57450"/>
                </a:lnTo>
                <a:lnTo>
                  <a:pt x="802081" y="57899"/>
                </a:lnTo>
                <a:lnTo>
                  <a:pt x="812504" y="55446"/>
                </a:lnTo>
                <a:lnTo>
                  <a:pt x="828587" y="50792"/>
                </a:lnTo>
                <a:lnTo>
                  <a:pt x="843463" y="45135"/>
                </a:lnTo>
                <a:lnTo>
                  <a:pt x="850265" y="39674"/>
                </a:lnTo>
                <a:lnTo>
                  <a:pt x="834281" y="28325"/>
                </a:lnTo>
                <a:lnTo>
                  <a:pt x="815581" y="22715"/>
                </a:lnTo>
                <a:lnTo>
                  <a:pt x="776363" y="17157"/>
                </a:lnTo>
                <a:lnTo>
                  <a:pt x="773518" y="16586"/>
                </a:lnTo>
                <a:lnTo>
                  <a:pt x="764311" y="11036"/>
                </a:lnTo>
                <a:lnTo>
                  <a:pt x="762419" y="10718"/>
                </a:lnTo>
                <a:lnTo>
                  <a:pt x="762609" y="10718"/>
                </a:lnTo>
                <a:lnTo>
                  <a:pt x="732159" y="6607"/>
                </a:lnTo>
                <a:lnTo>
                  <a:pt x="700755" y="3825"/>
                </a:lnTo>
                <a:lnTo>
                  <a:pt x="638378" y="0"/>
                </a:lnTo>
                <a:close/>
              </a:path>
            </a:pathLst>
          </a:custGeom>
          <a:solidFill>
            <a:srgbClr val="E1B8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bg object 120"/>
          <p:cNvSpPr/>
          <p:nvPr/>
        </p:nvSpPr>
        <p:spPr>
          <a:xfrm>
            <a:off x="5012779" y="2553906"/>
            <a:ext cx="428625" cy="50800"/>
          </a:xfrm>
          <a:custGeom>
            <a:avLst/>
            <a:gdLst/>
            <a:ahLst/>
            <a:cxnLst/>
            <a:rect l="l" t="t" r="r" b="b"/>
            <a:pathLst>
              <a:path w="428625" h="50800">
                <a:moveTo>
                  <a:pt x="44958" y="50380"/>
                </a:moveTo>
                <a:lnTo>
                  <a:pt x="41300" y="47282"/>
                </a:lnTo>
                <a:lnTo>
                  <a:pt x="35788" y="46850"/>
                </a:lnTo>
                <a:lnTo>
                  <a:pt x="29756" y="46837"/>
                </a:lnTo>
                <a:lnTo>
                  <a:pt x="24587" y="45021"/>
                </a:lnTo>
                <a:lnTo>
                  <a:pt x="26619" y="49060"/>
                </a:lnTo>
                <a:lnTo>
                  <a:pt x="32753" y="49707"/>
                </a:lnTo>
                <a:lnTo>
                  <a:pt x="39903" y="49352"/>
                </a:lnTo>
                <a:lnTo>
                  <a:pt x="44958" y="50380"/>
                </a:lnTo>
                <a:close/>
              </a:path>
              <a:path w="428625" h="50800">
                <a:moveTo>
                  <a:pt x="424103" y="30137"/>
                </a:moveTo>
                <a:lnTo>
                  <a:pt x="423951" y="28727"/>
                </a:lnTo>
                <a:lnTo>
                  <a:pt x="423837" y="27736"/>
                </a:lnTo>
                <a:lnTo>
                  <a:pt x="423735" y="26771"/>
                </a:lnTo>
                <a:lnTo>
                  <a:pt x="423633" y="25730"/>
                </a:lnTo>
                <a:lnTo>
                  <a:pt x="423519" y="24650"/>
                </a:lnTo>
                <a:lnTo>
                  <a:pt x="421944" y="25730"/>
                </a:lnTo>
                <a:lnTo>
                  <a:pt x="412013" y="26771"/>
                </a:lnTo>
                <a:lnTo>
                  <a:pt x="402069" y="28727"/>
                </a:lnTo>
                <a:lnTo>
                  <a:pt x="391629" y="30899"/>
                </a:lnTo>
                <a:lnTo>
                  <a:pt x="391375" y="30899"/>
                </a:lnTo>
                <a:lnTo>
                  <a:pt x="382346" y="32156"/>
                </a:lnTo>
                <a:lnTo>
                  <a:pt x="333743" y="34721"/>
                </a:lnTo>
                <a:lnTo>
                  <a:pt x="279857" y="35763"/>
                </a:lnTo>
                <a:lnTo>
                  <a:pt x="224129" y="35534"/>
                </a:lnTo>
                <a:lnTo>
                  <a:pt x="172161" y="34302"/>
                </a:lnTo>
                <a:lnTo>
                  <a:pt x="171208" y="34302"/>
                </a:lnTo>
                <a:lnTo>
                  <a:pt x="121018" y="32156"/>
                </a:lnTo>
                <a:lnTo>
                  <a:pt x="105079" y="30899"/>
                </a:lnTo>
                <a:lnTo>
                  <a:pt x="104813" y="30899"/>
                </a:lnTo>
                <a:lnTo>
                  <a:pt x="97485" y="30137"/>
                </a:lnTo>
                <a:lnTo>
                  <a:pt x="74447" y="27736"/>
                </a:lnTo>
                <a:lnTo>
                  <a:pt x="46507" y="23393"/>
                </a:lnTo>
                <a:lnTo>
                  <a:pt x="34239" y="18224"/>
                </a:lnTo>
                <a:lnTo>
                  <a:pt x="121018" y="0"/>
                </a:lnTo>
                <a:lnTo>
                  <a:pt x="88303" y="3873"/>
                </a:lnTo>
                <a:lnTo>
                  <a:pt x="43484" y="10464"/>
                </a:lnTo>
                <a:lnTo>
                  <a:pt x="0" y="24650"/>
                </a:lnTo>
                <a:lnTo>
                  <a:pt x="4914" y="30899"/>
                </a:lnTo>
                <a:lnTo>
                  <a:pt x="12039" y="32664"/>
                </a:lnTo>
                <a:lnTo>
                  <a:pt x="19291" y="34302"/>
                </a:lnTo>
                <a:lnTo>
                  <a:pt x="29057" y="35953"/>
                </a:lnTo>
                <a:lnTo>
                  <a:pt x="40182" y="36804"/>
                </a:lnTo>
                <a:lnTo>
                  <a:pt x="48983" y="36804"/>
                </a:lnTo>
                <a:lnTo>
                  <a:pt x="58902" y="36449"/>
                </a:lnTo>
                <a:lnTo>
                  <a:pt x="60921" y="36322"/>
                </a:lnTo>
                <a:lnTo>
                  <a:pt x="55613" y="30137"/>
                </a:lnTo>
                <a:lnTo>
                  <a:pt x="64312" y="30137"/>
                </a:lnTo>
                <a:lnTo>
                  <a:pt x="73253" y="30340"/>
                </a:lnTo>
                <a:lnTo>
                  <a:pt x="107086" y="33401"/>
                </a:lnTo>
                <a:lnTo>
                  <a:pt x="123164" y="34302"/>
                </a:lnTo>
                <a:lnTo>
                  <a:pt x="222262" y="36804"/>
                </a:lnTo>
                <a:lnTo>
                  <a:pt x="276542" y="37960"/>
                </a:lnTo>
                <a:lnTo>
                  <a:pt x="322148" y="37960"/>
                </a:lnTo>
                <a:lnTo>
                  <a:pt x="371627" y="36449"/>
                </a:lnTo>
                <a:lnTo>
                  <a:pt x="379742" y="35763"/>
                </a:lnTo>
                <a:lnTo>
                  <a:pt x="384327" y="35382"/>
                </a:lnTo>
                <a:lnTo>
                  <a:pt x="397878" y="33667"/>
                </a:lnTo>
                <a:lnTo>
                  <a:pt x="423138" y="30137"/>
                </a:lnTo>
                <a:lnTo>
                  <a:pt x="424103" y="30137"/>
                </a:lnTo>
                <a:close/>
              </a:path>
              <a:path w="428625" h="50800">
                <a:moveTo>
                  <a:pt x="428383" y="34302"/>
                </a:moveTo>
                <a:lnTo>
                  <a:pt x="291287" y="45021"/>
                </a:lnTo>
                <a:lnTo>
                  <a:pt x="360108" y="40868"/>
                </a:lnTo>
                <a:lnTo>
                  <a:pt x="395020" y="38036"/>
                </a:lnTo>
                <a:lnTo>
                  <a:pt x="428383" y="34302"/>
                </a:lnTo>
                <a:close/>
              </a:path>
            </a:pathLst>
          </a:custGeom>
          <a:solidFill>
            <a:srgbClr val="D09D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bg object 121"/>
          <p:cNvSpPr/>
          <p:nvPr/>
        </p:nvSpPr>
        <p:spPr>
          <a:xfrm>
            <a:off x="5023370" y="2573186"/>
            <a:ext cx="38735" cy="13335"/>
          </a:xfrm>
          <a:custGeom>
            <a:avLst/>
            <a:gdLst/>
            <a:ahLst/>
            <a:cxnLst/>
            <a:rect l="l" t="t" r="r" b="b"/>
            <a:pathLst>
              <a:path w="38735" h="13335">
                <a:moveTo>
                  <a:pt x="7569" y="0"/>
                </a:moveTo>
                <a:lnTo>
                  <a:pt x="7061" y="63"/>
                </a:lnTo>
                <a:lnTo>
                  <a:pt x="0" y="4673"/>
                </a:lnTo>
                <a:lnTo>
                  <a:pt x="63" y="5359"/>
                </a:lnTo>
                <a:lnTo>
                  <a:pt x="7243" y="8521"/>
                </a:lnTo>
                <a:lnTo>
                  <a:pt x="20200" y="11441"/>
                </a:lnTo>
                <a:lnTo>
                  <a:pt x="32722" y="12929"/>
                </a:lnTo>
                <a:lnTo>
                  <a:pt x="38595" y="11798"/>
                </a:lnTo>
                <a:lnTo>
                  <a:pt x="31272" y="9938"/>
                </a:lnTo>
                <a:lnTo>
                  <a:pt x="22063" y="5761"/>
                </a:lnTo>
                <a:lnTo>
                  <a:pt x="13363" y="1652"/>
                </a:lnTo>
                <a:lnTo>
                  <a:pt x="7569" y="0"/>
                </a:lnTo>
                <a:close/>
              </a:path>
            </a:pathLst>
          </a:custGeom>
          <a:solidFill>
            <a:srgbClr val="E1B89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2" name="bg object 12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342534" y="2620303"/>
            <a:ext cx="104990" cy="98564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899418" y="2736094"/>
            <a:ext cx="267317" cy="336164"/>
          </a:xfrm>
          <a:prstGeom prst="rect">
            <a:avLst/>
          </a:prstGeom>
        </p:spPr>
      </p:pic>
      <p:sp>
        <p:nvSpPr>
          <p:cNvPr id="124" name="bg object 124"/>
          <p:cNvSpPr/>
          <p:nvPr/>
        </p:nvSpPr>
        <p:spPr>
          <a:xfrm>
            <a:off x="5224792" y="2695040"/>
            <a:ext cx="281940" cy="284480"/>
          </a:xfrm>
          <a:custGeom>
            <a:avLst/>
            <a:gdLst/>
            <a:ahLst/>
            <a:cxnLst/>
            <a:rect l="l" t="t" r="r" b="b"/>
            <a:pathLst>
              <a:path w="281939" h="284480">
                <a:moveTo>
                  <a:pt x="201416" y="0"/>
                </a:moveTo>
                <a:lnTo>
                  <a:pt x="160423" y="10718"/>
                </a:lnTo>
                <a:lnTo>
                  <a:pt x="130700" y="42179"/>
                </a:lnTo>
                <a:lnTo>
                  <a:pt x="122029" y="87410"/>
                </a:lnTo>
                <a:lnTo>
                  <a:pt x="128460" y="108383"/>
                </a:lnTo>
                <a:lnTo>
                  <a:pt x="119181" y="107051"/>
                </a:lnTo>
                <a:lnTo>
                  <a:pt x="101810" y="103792"/>
                </a:lnTo>
                <a:lnTo>
                  <a:pt x="92075" y="103024"/>
                </a:lnTo>
                <a:lnTo>
                  <a:pt x="50983" y="111480"/>
                </a:lnTo>
                <a:lnTo>
                  <a:pt x="19334" y="135661"/>
                </a:lnTo>
                <a:lnTo>
                  <a:pt x="1036" y="171098"/>
                </a:lnTo>
                <a:lnTo>
                  <a:pt x="0" y="213323"/>
                </a:lnTo>
                <a:lnTo>
                  <a:pt x="4456" y="225900"/>
                </a:lnTo>
                <a:lnTo>
                  <a:pt x="11106" y="236993"/>
                </a:lnTo>
                <a:lnTo>
                  <a:pt x="18098" y="247224"/>
                </a:lnTo>
                <a:lnTo>
                  <a:pt x="23583" y="257215"/>
                </a:lnTo>
                <a:lnTo>
                  <a:pt x="30774" y="262302"/>
                </a:lnTo>
                <a:lnTo>
                  <a:pt x="38444" y="268548"/>
                </a:lnTo>
                <a:lnTo>
                  <a:pt x="46174" y="274486"/>
                </a:lnTo>
                <a:lnTo>
                  <a:pt x="53543" y="278652"/>
                </a:lnTo>
                <a:lnTo>
                  <a:pt x="66203" y="282484"/>
                </a:lnTo>
                <a:lnTo>
                  <a:pt x="78955" y="284256"/>
                </a:lnTo>
                <a:lnTo>
                  <a:pt x="91851" y="284299"/>
                </a:lnTo>
                <a:lnTo>
                  <a:pt x="104940" y="282945"/>
                </a:lnTo>
                <a:lnTo>
                  <a:pt x="145354" y="266216"/>
                </a:lnTo>
                <a:lnTo>
                  <a:pt x="173482" y="233694"/>
                </a:lnTo>
                <a:lnTo>
                  <a:pt x="181895" y="193195"/>
                </a:lnTo>
                <a:lnTo>
                  <a:pt x="179168" y="172595"/>
                </a:lnTo>
                <a:lnTo>
                  <a:pt x="171335" y="153354"/>
                </a:lnTo>
                <a:lnTo>
                  <a:pt x="195913" y="156970"/>
                </a:lnTo>
                <a:lnTo>
                  <a:pt x="239517" y="148836"/>
                </a:lnTo>
                <a:lnTo>
                  <a:pt x="274145" y="114307"/>
                </a:lnTo>
                <a:lnTo>
                  <a:pt x="281754" y="86911"/>
                </a:lnTo>
                <a:lnTo>
                  <a:pt x="279654" y="58462"/>
                </a:lnTo>
                <a:lnTo>
                  <a:pt x="259319" y="23702"/>
                </a:lnTo>
                <a:lnTo>
                  <a:pt x="222732" y="2313"/>
                </a:lnTo>
                <a:lnTo>
                  <a:pt x="201416" y="0"/>
                </a:lnTo>
                <a:close/>
              </a:path>
            </a:pathLst>
          </a:custGeom>
          <a:solidFill>
            <a:srgbClr val="F9F1E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5" name="bg object 12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246406" y="2714575"/>
            <a:ext cx="239512" cy="244170"/>
          </a:xfrm>
          <a:prstGeom prst="rect">
            <a:avLst/>
          </a:prstGeom>
        </p:spPr>
      </p:pic>
      <p:sp>
        <p:nvSpPr>
          <p:cNvPr id="126" name="bg object 126"/>
          <p:cNvSpPr/>
          <p:nvPr/>
        </p:nvSpPr>
        <p:spPr>
          <a:xfrm>
            <a:off x="4727422" y="2810866"/>
            <a:ext cx="187325" cy="297815"/>
          </a:xfrm>
          <a:custGeom>
            <a:avLst/>
            <a:gdLst/>
            <a:ahLst/>
            <a:cxnLst/>
            <a:rect l="l" t="t" r="r" b="b"/>
            <a:pathLst>
              <a:path w="187325" h="297814">
                <a:moveTo>
                  <a:pt x="178028" y="0"/>
                </a:moveTo>
                <a:lnTo>
                  <a:pt x="174053" y="5930"/>
                </a:lnTo>
                <a:lnTo>
                  <a:pt x="171843" y="11798"/>
                </a:lnTo>
                <a:lnTo>
                  <a:pt x="165163" y="6438"/>
                </a:lnTo>
                <a:lnTo>
                  <a:pt x="151789" y="65255"/>
                </a:lnTo>
                <a:lnTo>
                  <a:pt x="134581" y="113595"/>
                </a:lnTo>
                <a:lnTo>
                  <a:pt x="108306" y="157086"/>
                </a:lnTo>
                <a:lnTo>
                  <a:pt x="67729" y="201358"/>
                </a:lnTo>
                <a:lnTo>
                  <a:pt x="31057" y="230493"/>
                </a:lnTo>
                <a:lnTo>
                  <a:pt x="10282" y="247473"/>
                </a:lnTo>
                <a:lnTo>
                  <a:pt x="254" y="258114"/>
                </a:lnTo>
                <a:lnTo>
                  <a:pt x="0" y="259067"/>
                </a:lnTo>
                <a:lnTo>
                  <a:pt x="2400" y="269913"/>
                </a:lnTo>
                <a:lnTo>
                  <a:pt x="4763" y="274801"/>
                </a:lnTo>
                <a:lnTo>
                  <a:pt x="8931" y="282384"/>
                </a:lnTo>
                <a:lnTo>
                  <a:pt x="12780" y="290701"/>
                </a:lnTo>
                <a:lnTo>
                  <a:pt x="14185" y="297789"/>
                </a:lnTo>
                <a:lnTo>
                  <a:pt x="17783" y="283458"/>
                </a:lnTo>
                <a:lnTo>
                  <a:pt x="22823" y="270160"/>
                </a:lnTo>
                <a:lnTo>
                  <a:pt x="28903" y="257291"/>
                </a:lnTo>
                <a:lnTo>
                  <a:pt x="35623" y="244246"/>
                </a:lnTo>
                <a:lnTo>
                  <a:pt x="35623" y="289204"/>
                </a:lnTo>
                <a:lnTo>
                  <a:pt x="41472" y="279484"/>
                </a:lnTo>
                <a:lnTo>
                  <a:pt x="44256" y="268746"/>
                </a:lnTo>
                <a:lnTo>
                  <a:pt x="46355" y="246392"/>
                </a:lnTo>
                <a:lnTo>
                  <a:pt x="57073" y="287058"/>
                </a:lnTo>
                <a:lnTo>
                  <a:pt x="65646" y="248526"/>
                </a:lnTo>
                <a:lnTo>
                  <a:pt x="72072" y="274256"/>
                </a:lnTo>
                <a:lnTo>
                  <a:pt x="90309" y="249605"/>
                </a:lnTo>
                <a:lnTo>
                  <a:pt x="82804" y="280631"/>
                </a:lnTo>
                <a:lnTo>
                  <a:pt x="104241" y="246392"/>
                </a:lnTo>
                <a:lnTo>
                  <a:pt x="101028" y="268897"/>
                </a:lnTo>
                <a:lnTo>
                  <a:pt x="111747" y="256031"/>
                </a:lnTo>
                <a:lnTo>
                  <a:pt x="117106" y="291350"/>
                </a:lnTo>
                <a:lnTo>
                  <a:pt x="121646" y="280804"/>
                </a:lnTo>
                <a:lnTo>
                  <a:pt x="125652" y="270067"/>
                </a:lnTo>
                <a:lnTo>
                  <a:pt x="128331" y="258998"/>
                </a:lnTo>
                <a:lnTo>
                  <a:pt x="128892" y="247459"/>
                </a:lnTo>
                <a:lnTo>
                  <a:pt x="136398" y="274256"/>
                </a:lnTo>
                <a:lnTo>
                  <a:pt x="157848" y="240017"/>
                </a:lnTo>
                <a:lnTo>
                  <a:pt x="154966" y="253530"/>
                </a:lnTo>
                <a:lnTo>
                  <a:pt x="152904" y="266144"/>
                </a:lnTo>
                <a:lnTo>
                  <a:pt x="153847" y="278543"/>
                </a:lnTo>
                <a:lnTo>
                  <a:pt x="159981" y="291414"/>
                </a:lnTo>
                <a:lnTo>
                  <a:pt x="165508" y="276406"/>
                </a:lnTo>
                <a:lnTo>
                  <a:pt x="167116" y="260923"/>
                </a:lnTo>
                <a:lnTo>
                  <a:pt x="167032" y="245156"/>
                </a:lnTo>
                <a:lnTo>
                  <a:pt x="167487" y="229298"/>
                </a:lnTo>
                <a:lnTo>
                  <a:pt x="171046" y="195425"/>
                </a:lnTo>
                <a:lnTo>
                  <a:pt x="175463" y="161585"/>
                </a:lnTo>
                <a:lnTo>
                  <a:pt x="180717" y="127864"/>
                </a:lnTo>
                <a:lnTo>
                  <a:pt x="186791" y="94348"/>
                </a:lnTo>
                <a:lnTo>
                  <a:pt x="176296" y="71958"/>
                </a:lnTo>
                <a:lnTo>
                  <a:pt x="171932" y="48148"/>
                </a:lnTo>
                <a:lnTo>
                  <a:pt x="172760" y="23819"/>
                </a:lnTo>
                <a:lnTo>
                  <a:pt x="178028" y="0"/>
                </a:lnTo>
                <a:close/>
              </a:path>
            </a:pathLst>
          </a:custGeom>
          <a:solidFill>
            <a:srgbClr val="6438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bg object 127"/>
          <p:cNvSpPr/>
          <p:nvPr/>
        </p:nvSpPr>
        <p:spPr>
          <a:xfrm>
            <a:off x="4807396" y="2990851"/>
            <a:ext cx="59055" cy="58419"/>
          </a:xfrm>
          <a:custGeom>
            <a:avLst/>
            <a:gdLst/>
            <a:ahLst/>
            <a:cxnLst/>
            <a:rect l="l" t="t" r="r" b="b"/>
            <a:pathLst>
              <a:path w="59054" h="58419">
                <a:moveTo>
                  <a:pt x="22248" y="0"/>
                </a:moveTo>
                <a:lnTo>
                  <a:pt x="6569" y="9593"/>
                </a:lnTo>
                <a:lnTo>
                  <a:pt x="0" y="26430"/>
                </a:lnTo>
                <a:lnTo>
                  <a:pt x="2948" y="44507"/>
                </a:lnTo>
                <a:lnTo>
                  <a:pt x="15822" y="57823"/>
                </a:lnTo>
                <a:lnTo>
                  <a:pt x="45803" y="57623"/>
                </a:lnTo>
                <a:lnTo>
                  <a:pt x="58997" y="33974"/>
                </a:lnTo>
                <a:lnTo>
                  <a:pt x="52211" y="7793"/>
                </a:lnTo>
                <a:lnTo>
                  <a:pt x="22248" y="0"/>
                </a:lnTo>
                <a:close/>
              </a:path>
            </a:pathLst>
          </a:custGeom>
          <a:solidFill>
            <a:srgbClr val="EEF7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bg object 128"/>
          <p:cNvSpPr/>
          <p:nvPr/>
        </p:nvSpPr>
        <p:spPr>
          <a:xfrm>
            <a:off x="4814304" y="2997277"/>
            <a:ext cx="46355" cy="47625"/>
          </a:xfrm>
          <a:custGeom>
            <a:avLst/>
            <a:gdLst/>
            <a:ahLst/>
            <a:cxnLst/>
            <a:rect l="l" t="t" r="r" b="b"/>
            <a:pathLst>
              <a:path w="46354" h="47625">
                <a:moveTo>
                  <a:pt x="17486" y="0"/>
                </a:moveTo>
                <a:lnTo>
                  <a:pt x="2717" y="9846"/>
                </a:lnTo>
                <a:lnTo>
                  <a:pt x="0" y="27011"/>
                </a:lnTo>
                <a:lnTo>
                  <a:pt x="8704" y="42449"/>
                </a:lnTo>
                <a:lnTo>
                  <a:pt x="28205" y="47117"/>
                </a:lnTo>
                <a:lnTo>
                  <a:pt x="43034" y="37243"/>
                </a:lnTo>
                <a:lnTo>
                  <a:pt x="45996" y="20034"/>
                </a:lnTo>
                <a:lnTo>
                  <a:pt x="37383" y="4586"/>
                </a:lnTo>
                <a:lnTo>
                  <a:pt x="17486" y="0"/>
                </a:lnTo>
                <a:close/>
              </a:path>
            </a:pathLst>
          </a:custGeom>
          <a:solidFill>
            <a:srgbClr val="9DD1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9" name="bg object 1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601779" y="2673897"/>
            <a:ext cx="70688" cy="72404"/>
          </a:xfrm>
          <a:prstGeom prst="rect">
            <a:avLst/>
          </a:prstGeom>
        </p:spPr>
      </p:pic>
      <p:sp>
        <p:nvSpPr>
          <p:cNvPr id="130" name="bg object 130"/>
          <p:cNvSpPr/>
          <p:nvPr/>
        </p:nvSpPr>
        <p:spPr>
          <a:xfrm>
            <a:off x="3867048" y="3139363"/>
            <a:ext cx="3044190" cy="457834"/>
          </a:xfrm>
          <a:custGeom>
            <a:avLst/>
            <a:gdLst/>
            <a:ahLst/>
            <a:cxnLst/>
            <a:rect l="l" t="t" r="r" b="b"/>
            <a:pathLst>
              <a:path w="3044190" h="457835">
                <a:moveTo>
                  <a:pt x="2227580" y="111912"/>
                </a:moveTo>
                <a:lnTo>
                  <a:pt x="2218779" y="68351"/>
                </a:lnTo>
                <a:lnTo>
                  <a:pt x="2194801" y="32778"/>
                </a:lnTo>
                <a:lnTo>
                  <a:pt x="2159228" y="8788"/>
                </a:lnTo>
                <a:lnTo>
                  <a:pt x="2115667" y="0"/>
                </a:lnTo>
                <a:lnTo>
                  <a:pt x="111912" y="0"/>
                </a:lnTo>
                <a:lnTo>
                  <a:pt x="68338" y="8788"/>
                </a:lnTo>
                <a:lnTo>
                  <a:pt x="32766" y="32778"/>
                </a:lnTo>
                <a:lnTo>
                  <a:pt x="8788" y="68351"/>
                </a:lnTo>
                <a:lnTo>
                  <a:pt x="0" y="111912"/>
                </a:lnTo>
                <a:lnTo>
                  <a:pt x="0" y="115150"/>
                </a:lnTo>
                <a:lnTo>
                  <a:pt x="8788" y="158699"/>
                </a:lnTo>
                <a:lnTo>
                  <a:pt x="32766" y="194271"/>
                </a:lnTo>
                <a:lnTo>
                  <a:pt x="68338" y="218262"/>
                </a:lnTo>
                <a:lnTo>
                  <a:pt x="111912" y="227063"/>
                </a:lnTo>
                <a:lnTo>
                  <a:pt x="2115667" y="227063"/>
                </a:lnTo>
                <a:lnTo>
                  <a:pt x="2159228" y="218262"/>
                </a:lnTo>
                <a:lnTo>
                  <a:pt x="2194801" y="194271"/>
                </a:lnTo>
                <a:lnTo>
                  <a:pt x="2218779" y="158699"/>
                </a:lnTo>
                <a:lnTo>
                  <a:pt x="2227580" y="115150"/>
                </a:lnTo>
                <a:lnTo>
                  <a:pt x="2227580" y="111912"/>
                </a:lnTo>
                <a:close/>
              </a:path>
              <a:path w="3044190" h="457835">
                <a:moveTo>
                  <a:pt x="3044075" y="229857"/>
                </a:moveTo>
                <a:lnTo>
                  <a:pt x="3032442" y="172783"/>
                </a:lnTo>
                <a:lnTo>
                  <a:pt x="2997847" y="145745"/>
                </a:lnTo>
                <a:lnTo>
                  <a:pt x="2974746" y="143967"/>
                </a:lnTo>
                <a:lnTo>
                  <a:pt x="1648472" y="306679"/>
                </a:lnTo>
                <a:lnTo>
                  <a:pt x="1626476" y="313994"/>
                </a:lnTo>
                <a:lnTo>
                  <a:pt x="1609598" y="328663"/>
                </a:lnTo>
                <a:lnTo>
                  <a:pt x="1599438" y="348589"/>
                </a:lnTo>
                <a:lnTo>
                  <a:pt x="1597660" y="371703"/>
                </a:lnTo>
                <a:lnTo>
                  <a:pt x="1601952" y="406781"/>
                </a:lnTo>
                <a:lnTo>
                  <a:pt x="1609267" y="428764"/>
                </a:lnTo>
                <a:lnTo>
                  <a:pt x="1623936" y="445655"/>
                </a:lnTo>
                <a:lnTo>
                  <a:pt x="1643875" y="455803"/>
                </a:lnTo>
                <a:lnTo>
                  <a:pt x="1666976" y="457593"/>
                </a:lnTo>
                <a:lnTo>
                  <a:pt x="2993263" y="294881"/>
                </a:lnTo>
                <a:lnTo>
                  <a:pt x="3015246" y="287553"/>
                </a:lnTo>
                <a:lnTo>
                  <a:pt x="3032137" y="272884"/>
                </a:lnTo>
                <a:lnTo>
                  <a:pt x="3042285" y="252958"/>
                </a:lnTo>
                <a:lnTo>
                  <a:pt x="3044075" y="229857"/>
                </a:lnTo>
                <a:close/>
              </a:path>
            </a:pathLst>
          </a:custGeom>
          <a:solidFill>
            <a:srgbClr val="FFCD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A6D4C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205" y="3726623"/>
            <a:ext cx="4286946" cy="383338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50773" y="1762530"/>
            <a:ext cx="464184" cy="237490"/>
          </a:xfrm>
          <a:custGeom>
            <a:avLst/>
            <a:gdLst/>
            <a:ahLst/>
            <a:cxnLst/>
            <a:rect l="l" t="t" r="r" b="b"/>
            <a:pathLst>
              <a:path w="464184" h="237489">
                <a:moveTo>
                  <a:pt x="208622" y="0"/>
                </a:moveTo>
                <a:lnTo>
                  <a:pt x="197180" y="0"/>
                </a:lnTo>
                <a:lnTo>
                  <a:pt x="197180" y="1270"/>
                </a:lnTo>
                <a:lnTo>
                  <a:pt x="176229" y="7135"/>
                </a:lnTo>
                <a:lnTo>
                  <a:pt x="141008" y="27930"/>
                </a:lnTo>
                <a:lnTo>
                  <a:pt x="116993" y="64043"/>
                </a:lnTo>
                <a:lnTo>
                  <a:pt x="106098" y="104987"/>
                </a:lnTo>
                <a:lnTo>
                  <a:pt x="103035" y="125933"/>
                </a:lnTo>
                <a:lnTo>
                  <a:pt x="86662" y="124087"/>
                </a:lnTo>
                <a:lnTo>
                  <a:pt x="39433" y="133565"/>
                </a:lnTo>
                <a:lnTo>
                  <a:pt x="5448" y="176858"/>
                </a:lnTo>
                <a:lnTo>
                  <a:pt x="0" y="202260"/>
                </a:lnTo>
                <a:lnTo>
                  <a:pt x="1269" y="211162"/>
                </a:lnTo>
                <a:lnTo>
                  <a:pt x="39279" y="233465"/>
                </a:lnTo>
                <a:lnTo>
                  <a:pt x="98473" y="235528"/>
                </a:lnTo>
                <a:lnTo>
                  <a:pt x="146423" y="235712"/>
                </a:lnTo>
                <a:lnTo>
                  <a:pt x="242445" y="234427"/>
                </a:lnTo>
                <a:lnTo>
                  <a:pt x="290029" y="234061"/>
                </a:lnTo>
                <a:lnTo>
                  <a:pt x="330063" y="235631"/>
                </a:lnTo>
                <a:lnTo>
                  <a:pt x="378444" y="237083"/>
                </a:lnTo>
                <a:lnTo>
                  <a:pt x="424914" y="233525"/>
                </a:lnTo>
                <a:lnTo>
                  <a:pt x="459219" y="220065"/>
                </a:lnTo>
                <a:lnTo>
                  <a:pt x="462639" y="210270"/>
                </a:lnTo>
                <a:lnTo>
                  <a:pt x="463673" y="198924"/>
                </a:lnTo>
                <a:lnTo>
                  <a:pt x="462798" y="187338"/>
                </a:lnTo>
                <a:lnTo>
                  <a:pt x="429206" y="150524"/>
                </a:lnTo>
                <a:lnTo>
                  <a:pt x="396369" y="147859"/>
                </a:lnTo>
                <a:lnTo>
                  <a:pt x="381622" y="142468"/>
                </a:lnTo>
                <a:lnTo>
                  <a:pt x="373992" y="104154"/>
                </a:lnTo>
                <a:lnTo>
                  <a:pt x="345171" y="67821"/>
                </a:lnTo>
                <a:lnTo>
                  <a:pt x="335192" y="66468"/>
                </a:lnTo>
                <a:lnTo>
                  <a:pt x="325215" y="67502"/>
                </a:lnTo>
                <a:lnTo>
                  <a:pt x="315480" y="69964"/>
                </a:lnTo>
                <a:lnTo>
                  <a:pt x="307847" y="71234"/>
                </a:lnTo>
                <a:lnTo>
                  <a:pt x="300215" y="73787"/>
                </a:lnTo>
                <a:lnTo>
                  <a:pt x="292582" y="75057"/>
                </a:lnTo>
                <a:lnTo>
                  <a:pt x="278928" y="51701"/>
                </a:lnTo>
                <a:lnTo>
                  <a:pt x="268252" y="28465"/>
                </a:lnTo>
                <a:lnTo>
                  <a:pt x="248752" y="9761"/>
                </a:lnTo>
                <a:lnTo>
                  <a:pt x="208622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825520" y="2856508"/>
            <a:ext cx="492125" cy="240665"/>
          </a:xfrm>
          <a:custGeom>
            <a:avLst/>
            <a:gdLst/>
            <a:ahLst/>
            <a:cxnLst/>
            <a:rect l="l" t="t" r="r" b="b"/>
            <a:pathLst>
              <a:path w="492125" h="240664">
                <a:moveTo>
                  <a:pt x="227698" y="0"/>
                </a:moveTo>
                <a:lnTo>
                  <a:pt x="189858" y="24905"/>
                </a:lnTo>
                <a:lnTo>
                  <a:pt x="171097" y="50407"/>
                </a:lnTo>
                <a:lnTo>
                  <a:pt x="161875" y="71378"/>
                </a:lnTo>
                <a:lnTo>
                  <a:pt x="152653" y="82689"/>
                </a:lnTo>
                <a:lnTo>
                  <a:pt x="146291" y="83959"/>
                </a:lnTo>
                <a:lnTo>
                  <a:pt x="128485" y="83959"/>
                </a:lnTo>
                <a:lnTo>
                  <a:pt x="117711" y="84515"/>
                </a:lnTo>
                <a:lnTo>
                  <a:pt x="84713" y="107951"/>
                </a:lnTo>
                <a:lnTo>
                  <a:pt x="79071" y="133357"/>
                </a:lnTo>
                <a:lnTo>
                  <a:pt x="75056" y="142481"/>
                </a:lnTo>
                <a:lnTo>
                  <a:pt x="63601" y="142481"/>
                </a:lnTo>
                <a:lnTo>
                  <a:pt x="51993" y="142062"/>
                </a:lnTo>
                <a:lnTo>
                  <a:pt x="40387" y="142001"/>
                </a:lnTo>
                <a:lnTo>
                  <a:pt x="4295" y="175712"/>
                </a:lnTo>
                <a:lnTo>
                  <a:pt x="0" y="206082"/>
                </a:lnTo>
                <a:lnTo>
                  <a:pt x="0" y="213715"/>
                </a:lnTo>
                <a:lnTo>
                  <a:pt x="40737" y="234986"/>
                </a:lnTo>
                <a:lnTo>
                  <a:pt x="101452" y="237988"/>
                </a:lnTo>
                <a:lnTo>
                  <a:pt x="173217" y="238242"/>
                </a:lnTo>
                <a:lnTo>
                  <a:pt x="278587" y="236613"/>
                </a:lnTo>
                <a:lnTo>
                  <a:pt x="324602" y="238520"/>
                </a:lnTo>
                <a:lnTo>
                  <a:pt x="385284" y="240426"/>
                </a:lnTo>
                <a:lnTo>
                  <a:pt x="444774" y="239471"/>
                </a:lnTo>
                <a:lnTo>
                  <a:pt x="487210" y="232790"/>
                </a:lnTo>
                <a:lnTo>
                  <a:pt x="490285" y="225717"/>
                </a:lnTo>
                <a:lnTo>
                  <a:pt x="491813" y="218166"/>
                </a:lnTo>
                <a:lnTo>
                  <a:pt x="491674" y="210616"/>
                </a:lnTo>
                <a:lnTo>
                  <a:pt x="489750" y="203542"/>
                </a:lnTo>
                <a:lnTo>
                  <a:pt x="481322" y="192150"/>
                </a:lnTo>
                <a:lnTo>
                  <a:pt x="469079" y="184934"/>
                </a:lnTo>
                <a:lnTo>
                  <a:pt x="455404" y="179389"/>
                </a:lnTo>
                <a:lnTo>
                  <a:pt x="442683" y="173012"/>
                </a:lnTo>
                <a:lnTo>
                  <a:pt x="429905" y="157687"/>
                </a:lnTo>
                <a:lnTo>
                  <a:pt x="423444" y="139141"/>
                </a:lnTo>
                <a:lnTo>
                  <a:pt x="413882" y="121309"/>
                </a:lnTo>
                <a:lnTo>
                  <a:pt x="391794" y="108127"/>
                </a:lnTo>
                <a:lnTo>
                  <a:pt x="381107" y="106798"/>
                </a:lnTo>
                <a:lnTo>
                  <a:pt x="370178" y="107970"/>
                </a:lnTo>
                <a:lnTo>
                  <a:pt x="359246" y="110812"/>
                </a:lnTo>
                <a:lnTo>
                  <a:pt x="348551" y="114490"/>
                </a:lnTo>
                <a:lnTo>
                  <a:pt x="338990" y="86423"/>
                </a:lnTo>
                <a:lnTo>
                  <a:pt x="332173" y="52157"/>
                </a:lnTo>
                <a:lnTo>
                  <a:pt x="312238" y="20755"/>
                </a:lnTo>
                <a:lnTo>
                  <a:pt x="263321" y="1282"/>
                </a:lnTo>
                <a:lnTo>
                  <a:pt x="254539" y="741"/>
                </a:lnTo>
                <a:lnTo>
                  <a:pt x="227698" y="1282"/>
                </a:lnTo>
                <a:lnTo>
                  <a:pt x="227698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173106" y="2856508"/>
            <a:ext cx="1526540" cy="853440"/>
          </a:xfrm>
          <a:custGeom>
            <a:avLst/>
            <a:gdLst/>
            <a:ahLst/>
            <a:cxnLst/>
            <a:rect l="l" t="t" r="r" b="b"/>
            <a:pathLst>
              <a:path w="1526540" h="853439">
                <a:moveTo>
                  <a:pt x="582604" y="0"/>
                </a:moveTo>
                <a:lnTo>
                  <a:pt x="574238" y="741"/>
                </a:lnTo>
                <a:lnTo>
                  <a:pt x="566227" y="1122"/>
                </a:lnTo>
                <a:lnTo>
                  <a:pt x="550803" y="1282"/>
                </a:lnTo>
                <a:lnTo>
                  <a:pt x="550803" y="0"/>
                </a:lnTo>
                <a:lnTo>
                  <a:pt x="501538" y="12999"/>
                </a:lnTo>
                <a:lnTo>
                  <a:pt x="456181" y="31308"/>
                </a:lnTo>
                <a:lnTo>
                  <a:pt x="414976" y="55965"/>
                </a:lnTo>
                <a:lnTo>
                  <a:pt x="378169" y="88012"/>
                </a:lnTo>
                <a:lnTo>
                  <a:pt x="346003" y="128485"/>
                </a:lnTo>
                <a:lnTo>
                  <a:pt x="320528" y="176813"/>
                </a:lnTo>
                <a:lnTo>
                  <a:pt x="304641" y="226911"/>
                </a:lnTo>
                <a:lnTo>
                  <a:pt x="297548" y="278415"/>
                </a:lnTo>
                <a:lnTo>
                  <a:pt x="298455" y="330958"/>
                </a:lnTo>
                <a:lnTo>
                  <a:pt x="306570" y="384175"/>
                </a:lnTo>
                <a:lnTo>
                  <a:pt x="307840" y="389255"/>
                </a:lnTo>
                <a:lnTo>
                  <a:pt x="310380" y="401980"/>
                </a:lnTo>
                <a:lnTo>
                  <a:pt x="263891" y="389852"/>
                </a:lnTo>
                <a:lnTo>
                  <a:pt x="218952" y="384167"/>
                </a:lnTo>
                <a:lnTo>
                  <a:pt x="174252" y="388023"/>
                </a:lnTo>
                <a:lnTo>
                  <a:pt x="128477" y="404520"/>
                </a:lnTo>
                <a:lnTo>
                  <a:pt x="89262" y="430520"/>
                </a:lnTo>
                <a:lnTo>
                  <a:pt x="56127" y="463675"/>
                </a:lnTo>
                <a:lnTo>
                  <a:pt x="29910" y="502552"/>
                </a:lnTo>
                <a:lnTo>
                  <a:pt x="11447" y="545719"/>
                </a:lnTo>
                <a:lnTo>
                  <a:pt x="1789" y="592092"/>
                </a:lnTo>
                <a:lnTo>
                  <a:pt x="0" y="640014"/>
                </a:lnTo>
                <a:lnTo>
                  <a:pt x="6795" y="687220"/>
                </a:lnTo>
                <a:lnTo>
                  <a:pt x="22890" y="731443"/>
                </a:lnTo>
                <a:lnTo>
                  <a:pt x="44997" y="765714"/>
                </a:lnTo>
                <a:lnTo>
                  <a:pt x="72824" y="793780"/>
                </a:lnTo>
                <a:lnTo>
                  <a:pt x="105898" y="815166"/>
                </a:lnTo>
                <a:lnTo>
                  <a:pt x="143743" y="829398"/>
                </a:lnTo>
                <a:lnTo>
                  <a:pt x="191225" y="840023"/>
                </a:lnTo>
                <a:lnTo>
                  <a:pt x="240719" y="846668"/>
                </a:lnTo>
                <a:lnTo>
                  <a:pt x="291614" y="850123"/>
                </a:lnTo>
                <a:lnTo>
                  <a:pt x="343298" y="851179"/>
                </a:lnTo>
                <a:lnTo>
                  <a:pt x="395161" y="850625"/>
                </a:lnTo>
                <a:lnTo>
                  <a:pt x="496978" y="847847"/>
                </a:lnTo>
                <a:lnTo>
                  <a:pt x="545711" y="847204"/>
                </a:lnTo>
                <a:lnTo>
                  <a:pt x="1071084" y="847204"/>
                </a:lnTo>
                <a:lnTo>
                  <a:pt x="1109134" y="848106"/>
                </a:lnTo>
                <a:lnTo>
                  <a:pt x="1207191" y="852057"/>
                </a:lnTo>
                <a:lnTo>
                  <a:pt x="1261921" y="852928"/>
                </a:lnTo>
                <a:lnTo>
                  <a:pt x="1316935" y="851610"/>
                </a:lnTo>
                <a:lnTo>
                  <a:pt x="1369592" y="847016"/>
                </a:lnTo>
                <a:lnTo>
                  <a:pt x="1417256" y="838055"/>
                </a:lnTo>
                <a:lnTo>
                  <a:pt x="1457287" y="823638"/>
                </a:lnTo>
                <a:lnTo>
                  <a:pt x="1505017" y="778790"/>
                </a:lnTo>
                <a:lnTo>
                  <a:pt x="1524255" y="722896"/>
                </a:lnTo>
                <a:lnTo>
                  <a:pt x="1526481" y="693280"/>
                </a:lnTo>
                <a:lnTo>
                  <a:pt x="1520737" y="651403"/>
                </a:lnTo>
                <a:lnTo>
                  <a:pt x="1506286" y="611076"/>
                </a:lnTo>
                <a:lnTo>
                  <a:pt x="1484442" y="574326"/>
                </a:lnTo>
                <a:lnTo>
                  <a:pt x="1456516" y="543179"/>
                </a:lnTo>
                <a:lnTo>
                  <a:pt x="1400863" y="504858"/>
                </a:lnTo>
                <a:lnTo>
                  <a:pt x="1335676" y="492302"/>
                </a:lnTo>
                <a:lnTo>
                  <a:pt x="1305639" y="498401"/>
                </a:lnTo>
                <a:lnTo>
                  <a:pt x="1276680" y="509630"/>
                </a:lnTo>
                <a:lnTo>
                  <a:pt x="1248913" y="523962"/>
                </a:lnTo>
                <a:lnTo>
                  <a:pt x="1222455" y="539369"/>
                </a:lnTo>
                <a:lnTo>
                  <a:pt x="1220253" y="530203"/>
                </a:lnTo>
                <a:lnTo>
                  <a:pt x="1219122" y="521398"/>
                </a:lnTo>
                <a:lnTo>
                  <a:pt x="1218705" y="512354"/>
                </a:lnTo>
                <a:lnTo>
                  <a:pt x="1218645" y="502475"/>
                </a:lnTo>
                <a:lnTo>
                  <a:pt x="1215265" y="463795"/>
                </a:lnTo>
                <a:lnTo>
                  <a:pt x="1204966" y="426786"/>
                </a:lnTo>
                <a:lnTo>
                  <a:pt x="1187511" y="392640"/>
                </a:lnTo>
                <a:lnTo>
                  <a:pt x="1162664" y="362546"/>
                </a:lnTo>
                <a:lnTo>
                  <a:pt x="1103199" y="324384"/>
                </a:lnTo>
                <a:lnTo>
                  <a:pt x="1034191" y="312940"/>
                </a:lnTo>
                <a:lnTo>
                  <a:pt x="993106" y="319855"/>
                </a:lnTo>
                <a:lnTo>
                  <a:pt x="959297" y="335834"/>
                </a:lnTo>
                <a:lnTo>
                  <a:pt x="929544" y="359444"/>
                </a:lnTo>
                <a:lnTo>
                  <a:pt x="900625" y="389255"/>
                </a:lnTo>
                <a:lnTo>
                  <a:pt x="900545" y="341100"/>
                </a:lnTo>
                <a:lnTo>
                  <a:pt x="897507" y="293879"/>
                </a:lnTo>
                <a:lnTo>
                  <a:pt x="890574" y="247903"/>
                </a:lnTo>
                <a:lnTo>
                  <a:pt x="878814" y="203485"/>
                </a:lnTo>
                <a:lnTo>
                  <a:pt x="861292" y="160935"/>
                </a:lnTo>
                <a:lnTo>
                  <a:pt x="837073" y="120566"/>
                </a:lnTo>
                <a:lnTo>
                  <a:pt x="805222" y="82689"/>
                </a:lnTo>
                <a:lnTo>
                  <a:pt x="767170" y="50398"/>
                </a:lnTo>
                <a:lnTo>
                  <a:pt x="725211" y="26472"/>
                </a:lnTo>
                <a:lnTo>
                  <a:pt x="680016" y="10423"/>
                </a:lnTo>
                <a:lnTo>
                  <a:pt x="632257" y="1762"/>
                </a:lnTo>
                <a:lnTo>
                  <a:pt x="582604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5602250" y="2004385"/>
            <a:ext cx="1641475" cy="763270"/>
          </a:xfrm>
          <a:custGeom>
            <a:avLst/>
            <a:gdLst/>
            <a:ahLst/>
            <a:cxnLst/>
            <a:rect l="l" t="t" r="r" b="b"/>
            <a:pathLst>
              <a:path w="1641475" h="763269">
                <a:moveTo>
                  <a:pt x="867390" y="0"/>
                </a:moveTo>
                <a:lnTo>
                  <a:pt x="845147" y="776"/>
                </a:lnTo>
                <a:lnTo>
                  <a:pt x="823023" y="2390"/>
                </a:lnTo>
                <a:lnTo>
                  <a:pt x="826846" y="1108"/>
                </a:lnTo>
                <a:lnTo>
                  <a:pt x="780471" y="15560"/>
                </a:lnTo>
                <a:lnTo>
                  <a:pt x="736720" y="33980"/>
                </a:lnTo>
                <a:lnTo>
                  <a:pt x="696695" y="57896"/>
                </a:lnTo>
                <a:lnTo>
                  <a:pt x="661494" y="88835"/>
                </a:lnTo>
                <a:lnTo>
                  <a:pt x="632218" y="128323"/>
                </a:lnTo>
                <a:lnTo>
                  <a:pt x="610552" y="175033"/>
                </a:lnTo>
                <a:lnTo>
                  <a:pt x="599143" y="223410"/>
                </a:lnTo>
                <a:lnTo>
                  <a:pt x="595365" y="273218"/>
                </a:lnTo>
                <a:lnTo>
                  <a:pt x="596595" y="324221"/>
                </a:lnTo>
                <a:lnTo>
                  <a:pt x="564181" y="302040"/>
                </a:lnTo>
                <a:lnTo>
                  <a:pt x="531883" y="286059"/>
                </a:lnTo>
                <a:lnTo>
                  <a:pt x="496959" y="277710"/>
                </a:lnTo>
                <a:lnTo>
                  <a:pt x="456666" y="278425"/>
                </a:lnTo>
                <a:lnTo>
                  <a:pt x="415644" y="288700"/>
                </a:lnTo>
                <a:lnTo>
                  <a:pt x="377485" y="307205"/>
                </a:lnTo>
                <a:lnTo>
                  <a:pt x="343616" y="332626"/>
                </a:lnTo>
                <a:lnTo>
                  <a:pt x="315468" y="363654"/>
                </a:lnTo>
                <a:lnTo>
                  <a:pt x="291920" y="403785"/>
                </a:lnTo>
                <a:lnTo>
                  <a:pt x="279161" y="474022"/>
                </a:lnTo>
                <a:lnTo>
                  <a:pt x="273494" y="516296"/>
                </a:lnTo>
                <a:lnTo>
                  <a:pt x="263321" y="515026"/>
                </a:lnTo>
                <a:lnTo>
                  <a:pt x="262039" y="515026"/>
                </a:lnTo>
                <a:lnTo>
                  <a:pt x="255689" y="508663"/>
                </a:lnTo>
                <a:lnTo>
                  <a:pt x="240521" y="495172"/>
                </a:lnTo>
                <a:lnTo>
                  <a:pt x="225950" y="486568"/>
                </a:lnTo>
                <a:lnTo>
                  <a:pt x="209710" y="482017"/>
                </a:lnTo>
                <a:lnTo>
                  <a:pt x="189534" y="480685"/>
                </a:lnTo>
                <a:lnTo>
                  <a:pt x="153898" y="483448"/>
                </a:lnTo>
                <a:lnTo>
                  <a:pt x="88825" y="509481"/>
                </a:lnTo>
                <a:lnTo>
                  <a:pt x="36492" y="558995"/>
                </a:lnTo>
                <a:lnTo>
                  <a:pt x="4531" y="625303"/>
                </a:lnTo>
                <a:lnTo>
                  <a:pt x="0" y="661317"/>
                </a:lnTo>
                <a:lnTo>
                  <a:pt x="1709" y="681628"/>
                </a:lnTo>
                <a:lnTo>
                  <a:pt x="16100" y="720349"/>
                </a:lnTo>
                <a:lnTo>
                  <a:pt x="52789" y="750997"/>
                </a:lnTo>
                <a:lnTo>
                  <a:pt x="124709" y="762034"/>
                </a:lnTo>
                <a:lnTo>
                  <a:pt x="170809" y="762841"/>
                </a:lnTo>
                <a:lnTo>
                  <a:pt x="217521" y="761754"/>
                </a:lnTo>
                <a:lnTo>
                  <a:pt x="263930" y="760117"/>
                </a:lnTo>
                <a:lnTo>
                  <a:pt x="309118" y="759272"/>
                </a:lnTo>
                <a:lnTo>
                  <a:pt x="1331861" y="759272"/>
                </a:lnTo>
                <a:lnTo>
                  <a:pt x="1386658" y="760524"/>
                </a:lnTo>
                <a:lnTo>
                  <a:pt x="1443005" y="762611"/>
                </a:lnTo>
                <a:lnTo>
                  <a:pt x="1499114" y="763028"/>
                </a:lnTo>
                <a:lnTo>
                  <a:pt x="1553197" y="759272"/>
                </a:lnTo>
                <a:lnTo>
                  <a:pt x="1604891" y="742808"/>
                </a:lnTo>
                <a:lnTo>
                  <a:pt x="1635877" y="702502"/>
                </a:lnTo>
                <a:lnTo>
                  <a:pt x="1640967" y="668950"/>
                </a:lnTo>
                <a:lnTo>
                  <a:pt x="1636078" y="628602"/>
                </a:lnTo>
                <a:lnTo>
                  <a:pt x="1623795" y="585628"/>
                </a:lnTo>
                <a:lnTo>
                  <a:pt x="1604832" y="545516"/>
                </a:lnTo>
                <a:lnTo>
                  <a:pt x="1579905" y="513756"/>
                </a:lnTo>
                <a:lnTo>
                  <a:pt x="1516783" y="493564"/>
                </a:lnTo>
                <a:lnTo>
                  <a:pt x="1484207" y="488179"/>
                </a:lnTo>
                <a:lnTo>
                  <a:pt x="1464157" y="478145"/>
                </a:lnTo>
                <a:lnTo>
                  <a:pt x="1458272" y="422189"/>
                </a:lnTo>
                <a:lnTo>
                  <a:pt x="1446663" y="373033"/>
                </a:lnTo>
                <a:lnTo>
                  <a:pt x="1424081" y="328412"/>
                </a:lnTo>
                <a:lnTo>
                  <a:pt x="1385277" y="286057"/>
                </a:lnTo>
                <a:lnTo>
                  <a:pt x="1321520" y="249483"/>
                </a:lnTo>
                <a:lnTo>
                  <a:pt x="1286001" y="241332"/>
                </a:lnTo>
                <a:lnTo>
                  <a:pt x="1249172" y="241531"/>
                </a:lnTo>
                <a:lnTo>
                  <a:pt x="1215442" y="250675"/>
                </a:lnTo>
                <a:lnTo>
                  <a:pt x="1183503" y="266974"/>
                </a:lnTo>
                <a:lnTo>
                  <a:pt x="1154188" y="288042"/>
                </a:lnTo>
                <a:lnTo>
                  <a:pt x="1128331" y="311496"/>
                </a:lnTo>
                <a:lnTo>
                  <a:pt x="1132338" y="265823"/>
                </a:lnTo>
                <a:lnTo>
                  <a:pt x="1130180" y="221799"/>
                </a:lnTo>
                <a:lnTo>
                  <a:pt x="1121183" y="179241"/>
                </a:lnTo>
                <a:lnTo>
                  <a:pt x="1104675" y="137967"/>
                </a:lnTo>
                <a:lnTo>
                  <a:pt x="1079982" y="97793"/>
                </a:lnTo>
                <a:lnTo>
                  <a:pt x="1045856" y="60883"/>
                </a:lnTo>
                <a:lnTo>
                  <a:pt x="1005409" y="32442"/>
                </a:lnTo>
                <a:lnTo>
                  <a:pt x="959955" y="12825"/>
                </a:lnTo>
                <a:lnTo>
                  <a:pt x="910805" y="2390"/>
                </a:lnTo>
                <a:lnTo>
                  <a:pt x="889396" y="419"/>
                </a:lnTo>
                <a:lnTo>
                  <a:pt x="867390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64119" y="662053"/>
            <a:ext cx="110870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20" Type="http://schemas.openxmlformats.org/officeDocument/2006/relationships/image" Target="../media/image61.png"/><Relationship Id="rId21" Type="http://schemas.openxmlformats.org/officeDocument/2006/relationships/image" Target="../media/image62.png"/><Relationship Id="rId22" Type="http://schemas.openxmlformats.org/officeDocument/2006/relationships/image" Target="../media/image63.png"/><Relationship Id="rId23" Type="http://schemas.openxmlformats.org/officeDocument/2006/relationships/image" Target="../media/image64.png"/><Relationship Id="rId24" Type="http://schemas.openxmlformats.org/officeDocument/2006/relationships/image" Target="../media/image65.png"/><Relationship Id="rId25" Type="http://schemas.openxmlformats.org/officeDocument/2006/relationships/image" Target="../media/image66.png"/><Relationship Id="rId26" Type="http://schemas.openxmlformats.org/officeDocument/2006/relationships/image" Target="../media/image67.png"/><Relationship Id="rId27" Type="http://schemas.openxmlformats.org/officeDocument/2006/relationships/image" Target="../media/image68.png"/><Relationship Id="rId28" Type="http://schemas.openxmlformats.org/officeDocument/2006/relationships/image" Target="../media/image69.png"/><Relationship Id="rId29" Type="http://schemas.openxmlformats.org/officeDocument/2006/relationships/image" Target="../media/image70.png"/><Relationship Id="rId30" Type="http://schemas.openxmlformats.org/officeDocument/2006/relationships/image" Target="../media/image71.png"/><Relationship Id="rId31" Type="http://schemas.openxmlformats.org/officeDocument/2006/relationships/image" Target="../media/image7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jpg"/><Relationship Id="rId15" Type="http://schemas.openxmlformats.org/officeDocument/2006/relationships/image" Target="../media/image89.jpg"/><Relationship Id="rId16" Type="http://schemas.openxmlformats.org/officeDocument/2006/relationships/image" Target="../media/image90.jpg"/><Relationship Id="rId17" Type="http://schemas.openxmlformats.org/officeDocument/2006/relationships/image" Target="../media/image9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7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jpg"/><Relationship Id="rId4" Type="http://schemas.openxmlformats.org/officeDocument/2006/relationships/image" Target="../media/image96.jpg"/><Relationship Id="rId5" Type="http://schemas.openxmlformats.org/officeDocument/2006/relationships/image" Target="../media/image97.jpg"/><Relationship Id="rId6" Type="http://schemas.openxmlformats.org/officeDocument/2006/relationships/image" Target="../media/image98.jp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Relationship Id="rId11" Type="http://schemas.openxmlformats.org/officeDocument/2006/relationships/image" Target="../media/image103.png"/><Relationship Id="rId12" Type="http://schemas.openxmlformats.org/officeDocument/2006/relationships/image" Target="../media/image104.png"/><Relationship Id="rId13" Type="http://schemas.openxmlformats.org/officeDocument/2006/relationships/image" Target="../media/image105.png"/><Relationship Id="rId14" Type="http://schemas.openxmlformats.org/officeDocument/2006/relationships/image" Target="../media/image106.png"/><Relationship Id="rId15" Type="http://schemas.openxmlformats.org/officeDocument/2006/relationships/image" Target="../media/image10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png"/><Relationship Id="rId14" Type="http://schemas.openxmlformats.org/officeDocument/2006/relationships/image" Target="../media/image120.png"/><Relationship Id="rId15" Type="http://schemas.openxmlformats.org/officeDocument/2006/relationships/image" Target="../media/image121.png"/><Relationship Id="rId16" Type="http://schemas.openxmlformats.org/officeDocument/2006/relationships/image" Target="../media/image122.png"/><Relationship Id="rId17" Type="http://schemas.openxmlformats.org/officeDocument/2006/relationships/image" Target="../media/image123.png"/><Relationship Id="rId18" Type="http://schemas.openxmlformats.org/officeDocument/2006/relationships/image" Target="../media/image124.png"/><Relationship Id="rId19" Type="http://schemas.openxmlformats.org/officeDocument/2006/relationships/image" Target="../media/image125.png"/><Relationship Id="rId20" Type="http://schemas.openxmlformats.org/officeDocument/2006/relationships/image" Target="../media/image126.png"/><Relationship Id="rId21" Type="http://schemas.openxmlformats.org/officeDocument/2006/relationships/image" Target="../media/image127.png"/><Relationship Id="rId22" Type="http://schemas.openxmlformats.org/officeDocument/2006/relationships/image" Target="../media/image128.png"/><Relationship Id="rId23" Type="http://schemas.openxmlformats.org/officeDocument/2006/relationships/image" Target="../media/image12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-6" y="11"/>
            <a:ext cx="10692130" cy="4886960"/>
          </a:xfrm>
          <a:custGeom>
            <a:avLst/>
            <a:gdLst/>
            <a:ahLst/>
            <a:cxnLst/>
            <a:rect l="l" t="t" r="r" b="b"/>
            <a:pathLst>
              <a:path w="10692130" h="4886960">
                <a:moveTo>
                  <a:pt x="10692000" y="4886442"/>
                </a:moveTo>
                <a:lnTo>
                  <a:pt x="0" y="4886442"/>
                </a:lnTo>
                <a:lnTo>
                  <a:pt x="0" y="0"/>
                </a:lnTo>
                <a:lnTo>
                  <a:pt x="10692000" y="0"/>
                </a:lnTo>
                <a:lnTo>
                  <a:pt x="10692000" y="4886442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766711"/>
            <a:ext cx="10692130" cy="6793865"/>
            <a:chOff x="0" y="766711"/>
            <a:chExt cx="10692130" cy="67938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6711"/>
              <a:ext cx="10692003" cy="375969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644283" y="4310102"/>
              <a:ext cx="5596890" cy="1864360"/>
            </a:xfrm>
            <a:custGeom>
              <a:avLst/>
              <a:gdLst/>
              <a:ahLst/>
              <a:cxnLst/>
              <a:rect l="l" t="t" r="r" b="b"/>
              <a:pathLst>
                <a:path w="5596890" h="1864360">
                  <a:moveTo>
                    <a:pt x="0" y="1863934"/>
                  </a:moveTo>
                  <a:lnTo>
                    <a:pt x="0" y="8900"/>
                  </a:lnTo>
                  <a:lnTo>
                    <a:pt x="4366278" y="8750"/>
                  </a:lnTo>
                  <a:lnTo>
                    <a:pt x="4725035" y="6439"/>
                  </a:lnTo>
                  <a:lnTo>
                    <a:pt x="5340046" y="860"/>
                  </a:lnTo>
                  <a:lnTo>
                    <a:pt x="5545051" y="38"/>
                  </a:lnTo>
                  <a:lnTo>
                    <a:pt x="5596303" y="0"/>
                  </a:lnTo>
                  <a:lnTo>
                    <a:pt x="0" y="186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9817" y="3162480"/>
              <a:ext cx="145399" cy="10177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178740" y="2602665"/>
              <a:ext cx="441325" cy="608330"/>
            </a:xfrm>
            <a:custGeom>
              <a:avLst/>
              <a:gdLst/>
              <a:ahLst/>
              <a:cxnLst/>
              <a:rect l="l" t="t" r="r" b="b"/>
              <a:pathLst>
                <a:path w="441325" h="608330">
                  <a:moveTo>
                    <a:pt x="287848" y="608152"/>
                  </a:moveTo>
                  <a:lnTo>
                    <a:pt x="274864" y="608152"/>
                  </a:lnTo>
                  <a:lnTo>
                    <a:pt x="226627" y="604488"/>
                  </a:lnTo>
                  <a:lnTo>
                    <a:pt x="181476" y="593276"/>
                  </a:lnTo>
                  <a:lnTo>
                    <a:pt x="139983" y="575233"/>
                  </a:lnTo>
                  <a:lnTo>
                    <a:pt x="102724" y="551075"/>
                  </a:lnTo>
                  <a:lnTo>
                    <a:pt x="70271" y="521520"/>
                  </a:lnTo>
                  <a:lnTo>
                    <a:pt x="43198" y="487285"/>
                  </a:lnTo>
                  <a:lnTo>
                    <a:pt x="22080" y="449087"/>
                  </a:lnTo>
                  <a:lnTo>
                    <a:pt x="7489" y="407643"/>
                  </a:lnTo>
                  <a:lnTo>
                    <a:pt x="0" y="363669"/>
                  </a:lnTo>
                  <a:lnTo>
                    <a:pt x="185" y="317882"/>
                  </a:lnTo>
                  <a:lnTo>
                    <a:pt x="8620" y="271000"/>
                  </a:lnTo>
                  <a:lnTo>
                    <a:pt x="53496" y="189660"/>
                  </a:lnTo>
                  <a:lnTo>
                    <a:pt x="91411" y="136764"/>
                  </a:lnTo>
                  <a:lnTo>
                    <a:pt x="132140" y="85990"/>
                  </a:lnTo>
                  <a:lnTo>
                    <a:pt x="170055" y="45042"/>
                  </a:lnTo>
                  <a:lnTo>
                    <a:pt x="220452" y="12158"/>
                  </a:lnTo>
                  <a:lnTo>
                    <a:pt x="264736" y="870"/>
                  </a:lnTo>
                  <a:lnTo>
                    <a:pt x="287848" y="0"/>
                  </a:lnTo>
                  <a:lnTo>
                    <a:pt x="259405" y="37368"/>
                  </a:lnTo>
                  <a:lnTo>
                    <a:pt x="235944" y="76614"/>
                  </a:lnTo>
                  <a:lnTo>
                    <a:pt x="217482" y="117227"/>
                  </a:lnTo>
                  <a:lnTo>
                    <a:pt x="204038" y="158699"/>
                  </a:lnTo>
                  <a:lnTo>
                    <a:pt x="195632" y="200522"/>
                  </a:lnTo>
                  <a:lnTo>
                    <a:pt x="192283" y="242186"/>
                  </a:lnTo>
                  <a:lnTo>
                    <a:pt x="194010" y="283183"/>
                  </a:lnTo>
                  <a:lnTo>
                    <a:pt x="200831" y="323004"/>
                  </a:lnTo>
                  <a:lnTo>
                    <a:pt x="212766" y="361140"/>
                  </a:lnTo>
                  <a:lnTo>
                    <a:pt x="229835" y="397082"/>
                  </a:lnTo>
                  <a:lnTo>
                    <a:pt x="252055" y="430322"/>
                  </a:lnTo>
                  <a:lnTo>
                    <a:pt x="279446" y="460350"/>
                  </a:lnTo>
                  <a:lnTo>
                    <a:pt x="312026" y="486659"/>
                  </a:lnTo>
                  <a:lnTo>
                    <a:pt x="349816" y="508739"/>
                  </a:lnTo>
                  <a:lnTo>
                    <a:pt x="392834" y="526081"/>
                  </a:lnTo>
                  <a:lnTo>
                    <a:pt x="441100" y="538177"/>
                  </a:lnTo>
                  <a:lnTo>
                    <a:pt x="386560" y="577628"/>
                  </a:lnTo>
                  <a:lnTo>
                    <a:pt x="385768" y="567090"/>
                  </a:lnTo>
                  <a:lnTo>
                    <a:pt x="383149" y="551540"/>
                  </a:lnTo>
                  <a:lnTo>
                    <a:pt x="378338" y="537900"/>
                  </a:lnTo>
                  <a:lnTo>
                    <a:pt x="370972" y="533088"/>
                  </a:lnTo>
                  <a:lnTo>
                    <a:pt x="365571" y="545792"/>
                  </a:lnTo>
                  <a:lnTo>
                    <a:pt x="363822" y="560284"/>
                  </a:lnTo>
                  <a:lnTo>
                    <a:pt x="364467" y="590339"/>
                  </a:lnTo>
                  <a:lnTo>
                    <a:pt x="326162" y="601159"/>
                  </a:lnTo>
                  <a:lnTo>
                    <a:pt x="306764" y="605731"/>
                  </a:lnTo>
                  <a:lnTo>
                    <a:pt x="287848" y="608152"/>
                  </a:lnTo>
                  <a:close/>
                </a:path>
              </a:pathLst>
            </a:custGeom>
            <a:solidFill>
              <a:srgbClr val="5091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454901" y="3134488"/>
              <a:ext cx="117475" cy="861694"/>
            </a:xfrm>
            <a:custGeom>
              <a:avLst/>
              <a:gdLst/>
              <a:ahLst/>
              <a:cxnLst/>
              <a:rect l="l" t="t" r="r" b="b"/>
              <a:pathLst>
                <a:path w="117475" h="861695">
                  <a:moveTo>
                    <a:pt x="112991" y="861352"/>
                  </a:moveTo>
                  <a:lnTo>
                    <a:pt x="85728" y="861352"/>
                  </a:lnTo>
                  <a:lnTo>
                    <a:pt x="85728" y="746837"/>
                  </a:lnTo>
                  <a:lnTo>
                    <a:pt x="85591" y="745856"/>
                  </a:lnTo>
                  <a:lnTo>
                    <a:pt x="84635" y="776472"/>
                  </a:lnTo>
                  <a:lnTo>
                    <a:pt x="84589" y="770415"/>
                  </a:lnTo>
                  <a:lnTo>
                    <a:pt x="88195" y="525060"/>
                  </a:lnTo>
                  <a:lnTo>
                    <a:pt x="90109" y="365346"/>
                  </a:lnTo>
                  <a:lnTo>
                    <a:pt x="90454" y="258919"/>
                  </a:lnTo>
                  <a:lnTo>
                    <a:pt x="90206" y="205766"/>
                  </a:lnTo>
                  <a:lnTo>
                    <a:pt x="89616" y="152674"/>
                  </a:lnTo>
                  <a:lnTo>
                    <a:pt x="56981" y="142337"/>
                  </a:lnTo>
                  <a:lnTo>
                    <a:pt x="31168" y="128184"/>
                  </a:lnTo>
                  <a:lnTo>
                    <a:pt x="12174" y="106873"/>
                  </a:lnTo>
                  <a:lnTo>
                    <a:pt x="0" y="75064"/>
                  </a:lnTo>
                  <a:lnTo>
                    <a:pt x="12983" y="75064"/>
                  </a:lnTo>
                  <a:lnTo>
                    <a:pt x="22181" y="100015"/>
                  </a:lnTo>
                  <a:lnTo>
                    <a:pt x="38802" y="118166"/>
                  </a:lnTo>
                  <a:lnTo>
                    <a:pt x="61020" y="130351"/>
                  </a:lnTo>
                  <a:lnTo>
                    <a:pt x="87011" y="137405"/>
                  </a:lnTo>
                  <a:lnTo>
                    <a:pt x="89610" y="125261"/>
                  </a:lnTo>
                  <a:lnTo>
                    <a:pt x="90262" y="101303"/>
                  </a:lnTo>
                  <a:lnTo>
                    <a:pt x="89616" y="58517"/>
                  </a:lnTo>
                  <a:lnTo>
                    <a:pt x="90911" y="57251"/>
                  </a:lnTo>
                  <a:lnTo>
                    <a:pt x="90831" y="42403"/>
                  </a:lnTo>
                  <a:lnTo>
                    <a:pt x="90267" y="27196"/>
                  </a:lnTo>
                  <a:lnTo>
                    <a:pt x="91651" y="12703"/>
                  </a:lnTo>
                  <a:lnTo>
                    <a:pt x="97416" y="0"/>
                  </a:lnTo>
                  <a:lnTo>
                    <a:pt x="104775" y="4810"/>
                  </a:lnTo>
                  <a:lnTo>
                    <a:pt x="109582" y="18446"/>
                  </a:lnTo>
                  <a:lnTo>
                    <a:pt x="115150" y="94509"/>
                  </a:lnTo>
                  <a:lnTo>
                    <a:pt x="116510" y="145701"/>
                  </a:lnTo>
                  <a:lnTo>
                    <a:pt x="117193" y="197882"/>
                  </a:lnTo>
                  <a:lnTo>
                    <a:pt x="117322" y="250832"/>
                  </a:lnTo>
                  <a:lnTo>
                    <a:pt x="117018" y="304329"/>
                  </a:lnTo>
                  <a:lnTo>
                    <a:pt x="116403" y="358153"/>
                  </a:lnTo>
                  <a:lnTo>
                    <a:pt x="113263" y="572301"/>
                  </a:lnTo>
                  <a:lnTo>
                    <a:pt x="112918" y="624447"/>
                  </a:lnTo>
                  <a:lnTo>
                    <a:pt x="112991" y="746837"/>
                  </a:lnTo>
                  <a:lnTo>
                    <a:pt x="112079" y="775466"/>
                  </a:lnTo>
                  <a:lnTo>
                    <a:pt x="110557" y="804095"/>
                  </a:lnTo>
                  <a:lnTo>
                    <a:pt x="110253" y="832723"/>
                  </a:lnTo>
                  <a:lnTo>
                    <a:pt x="112991" y="861352"/>
                  </a:lnTo>
                  <a:close/>
                </a:path>
              </a:pathLst>
            </a:custGeom>
            <a:solidFill>
              <a:srgbClr val="8D6B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4652" y="3123030"/>
              <a:ext cx="81660" cy="12341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638017" y="2869844"/>
              <a:ext cx="590550" cy="1125220"/>
            </a:xfrm>
            <a:custGeom>
              <a:avLst/>
              <a:gdLst/>
              <a:ahLst/>
              <a:cxnLst/>
              <a:rect l="l" t="t" r="r" b="b"/>
              <a:pathLst>
                <a:path w="590550" h="1125220">
                  <a:moveTo>
                    <a:pt x="316890" y="391871"/>
                  </a:moveTo>
                  <a:lnTo>
                    <a:pt x="307809" y="391871"/>
                  </a:lnTo>
                  <a:lnTo>
                    <a:pt x="300139" y="442976"/>
                  </a:lnTo>
                  <a:lnTo>
                    <a:pt x="271767" y="481901"/>
                  </a:lnTo>
                  <a:lnTo>
                    <a:pt x="229273" y="508889"/>
                  </a:lnTo>
                  <a:lnTo>
                    <a:pt x="179222" y="524192"/>
                  </a:lnTo>
                  <a:lnTo>
                    <a:pt x="173824" y="500875"/>
                  </a:lnTo>
                  <a:lnTo>
                    <a:pt x="171107" y="451192"/>
                  </a:lnTo>
                  <a:lnTo>
                    <a:pt x="171056" y="441553"/>
                  </a:lnTo>
                  <a:lnTo>
                    <a:pt x="170827" y="399846"/>
                  </a:lnTo>
                  <a:lnTo>
                    <a:pt x="187007" y="357225"/>
                  </a:lnTo>
                  <a:lnTo>
                    <a:pt x="246710" y="311950"/>
                  </a:lnTo>
                  <a:lnTo>
                    <a:pt x="267550" y="292646"/>
                  </a:lnTo>
                  <a:lnTo>
                    <a:pt x="279679" y="274408"/>
                  </a:lnTo>
                  <a:lnTo>
                    <a:pt x="291566" y="251764"/>
                  </a:lnTo>
                  <a:lnTo>
                    <a:pt x="301510" y="226974"/>
                  </a:lnTo>
                  <a:lnTo>
                    <a:pt x="307809" y="202311"/>
                  </a:lnTo>
                  <a:lnTo>
                    <a:pt x="307809" y="193395"/>
                  </a:lnTo>
                  <a:lnTo>
                    <a:pt x="302602" y="193395"/>
                  </a:lnTo>
                  <a:lnTo>
                    <a:pt x="298716" y="202311"/>
                  </a:lnTo>
                  <a:lnTo>
                    <a:pt x="282409" y="249555"/>
                  </a:lnTo>
                  <a:lnTo>
                    <a:pt x="255041" y="289306"/>
                  </a:lnTo>
                  <a:lnTo>
                    <a:pt x="219633" y="323075"/>
                  </a:lnTo>
                  <a:lnTo>
                    <a:pt x="179222" y="352437"/>
                  </a:lnTo>
                  <a:lnTo>
                    <a:pt x="173278" y="335978"/>
                  </a:lnTo>
                  <a:lnTo>
                    <a:pt x="173228" y="334784"/>
                  </a:lnTo>
                  <a:lnTo>
                    <a:pt x="171627" y="300570"/>
                  </a:lnTo>
                  <a:lnTo>
                    <a:pt x="171742" y="289306"/>
                  </a:lnTo>
                  <a:lnTo>
                    <a:pt x="172110" y="261543"/>
                  </a:lnTo>
                  <a:lnTo>
                    <a:pt x="172732" y="237921"/>
                  </a:lnTo>
                  <a:lnTo>
                    <a:pt x="172491" y="234111"/>
                  </a:lnTo>
                  <a:lnTo>
                    <a:pt x="171170" y="213868"/>
                  </a:lnTo>
                  <a:lnTo>
                    <a:pt x="171107" y="213106"/>
                  </a:lnTo>
                  <a:lnTo>
                    <a:pt x="168998" y="189572"/>
                  </a:lnTo>
                  <a:lnTo>
                    <a:pt x="167068" y="165290"/>
                  </a:lnTo>
                  <a:lnTo>
                    <a:pt x="166230" y="141236"/>
                  </a:lnTo>
                  <a:lnTo>
                    <a:pt x="157149" y="234111"/>
                  </a:lnTo>
                  <a:lnTo>
                    <a:pt x="136931" y="231698"/>
                  </a:lnTo>
                  <a:lnTo>
                    <a:pt x="71678" y="197789"/>
                  </a:lnTo>
                  <a:lnTo>
                    <a:pt x="52273" y="144399"/>
                  </a:lnTo>
                  <a:lnTo>
                    <a:pt x="55524" y="93992"/>
                  </a:lnTo>
                  <a:lnTo>
                    <a:pt x="55562" y="92887"/>
                  </a:lnTo>
                  <a:lnTo>
                    <a:pt x="57302" y="42405"/>
                  </a:lnTo>
                  <a:lnTo>
                    <a:pt x="49352" y="0"/>
                  </a:lnTo>
                  <a:lnTo>
                    <a:pt x="46761" y="165290"/>
                  </a:lnTo>
                  <a:lnTo>
                    <a:pt x="46583" y="165290"/>
                  </a:lnTo>
                  <a:lnTo>
                    <a:pt x="28308" y="153352"/>
                  </a:lnTo>
                  <a:lnTo>
                    <a:pt x="16065" y="134874"/>
                  </a:lnTo>
                  <a:lnTo>
                    <a:pt x="7480" y="113512"/>
                  </a:lnTo>
                  <a:lnTo>
                    <a:pt x="0" y="92887"/>
                  </a:lnTo>
                  <a:lnTo>
                    <a:pt x="50" y="93992"/>
                  </a:lnTo>
                  <a:lnTo>
                    <a:pt x="1397" y="123063"/>
                  </a:lnTo>
                  <a:lnTo>
                    <a:pt x="17043" y="151091"/>
                  </a:lnTo>
                  <a:lnTo>
                    <a:pt x="37807" y="177698"/>
                  </a:lnTo>
                  <a:lnTo>
                    <a:pt x="54546" y="203581"/>
                  </a:lnTo>
                  <a:lnTo>
                    <a:pt x="109588" y="228231"/>
                  </a:lnTo>
                  <a:lnTo>
                    <a:pt x="140931" y="243116"/>
                  </a:lnTo>
                  <a:lnTo>
                    <a:pt x="155854" y="251929"/>
                  </a:lnTo>
                  <a:lnTo>
                    <a:pt x="153250" y="253187"/>
                  </a:lnTo>
                  <a:lnTo>
                    <a:pt x="157226" y="277126"/>
                  </a:lnTo>
                  <a:lnTo>
                    <a:pt x="158775" y="318719"/>
                  </a:lnTo>
                  <a:lnTo>
                    <a:pt x="156908" y="358406"/>
                  </a:lnTo>
                  <a:lnTo>
                    <a:pt x="150660" y="376605"/>
                  </a:lnTo>
                  <a:lnTo>
                    <a:pt x="126301" y="353491"/>
                  </a:lnTo>
                  <a:lnTo>
                    <a:pt x="106819" y="328104"/>
                  </a:lnTo>
                  <a:lnTo>
                    <a:pt x="90754" y="300570"/>
                  </a:lnTo>
                  <a:lnTo>
                    <a:pt x="76631" y="271005"/>
                  </a:lnTo>
                  <a:lnTo>
                    <a:pt x="70142" y="262102"/>
                  </a:lnTo>
                  <a:lnTo>
                    <a:pt x="72732" y="274828"/>
                  </a:lnTo>
                  <a:lnTo>
                    <a:pt x="84035" y="296037"/>
                  </a:lnTo>
                  <a:lnTo>
                    <a:pt x="101790" y="334784"/>
                  </a:lnTo>
                  <a:lnTo>
                    <a:pt x="125145" y="373773"/>
                  </a:lnTo>
                  <a:lnTo>
                    <a:pt x="153250" y="395693"/>
                  </a:lnTo>
                  <a:lnTo>
                    <a:pt x="153289" y="399846"/>
                  </a:lnTo>
                  <a:lnTo>
                    <a:pt x="153758" y="441553"/>
                  </a:lnTo>
                  <a:lnTo>
                    <a:pt x="153797" y="547128"/>
                  </a:lnTo>
                  <a:lnTo>
                    <a:pt x="153377" y="597674"/>
                  </a:lnTo>
                  <a:lnTo>
                    <a:pt x="152768" y="648246"/>
                  </a:lnTo>
                  <a:lnTo>
                    <a:pt x="152031" y="698817"/>
                  </a:lnTo>
                  <a:lnTo>
                    <a:pt x="150507" y="799909"/>
                  </a:lnTo>
                  <a:lnTo>
                    <a:pt x="149847" y="850392"/>
                  </a:lnTo>
                  <a:lnTo>
                    <a:pt x="149364" y="899528"/>
                  </a:lnTo>
                  <a:lnTo>
                    <a:pt x="149352" y="1120914"/>
                  </a:lnTo>
                  <a:lnTo>
                    <a:pt x="161048" y="1124724"/>
                  </a:lnTo>
                  <a:lnTo>
                    <a:pt x="171437" y="1124724"/>
                  </a:lnTo>
                  <a:lnTo>
                    <a:pt x="171488" y="1120914"/>
                  </a:lnTo>
                  <a:lnTo>
                    <a:pt x="171767" y="1098918"/>
                  </a:lnTo>
                  <a:lnTo>
                    <a:pt x="170141" y="1065250"/>
                  </a:lnTo>
                  <a:lnTo>
                    <a:pt x="171437" y="1034910"/>
                  </a:lnTo>
                  <a:lnTo>
                    <a:pt x="180517" y="1019124"/>
                  </a:lnTo>
                  <a:lnTo>
                    <a:pt x="171157" y="992390"/>
                  </a:lnTo>
                  <a:lnTo>
                    <a:pt x="170789" y="960755"/>
                  </a:lnTo>
                  <a:lnTo>
                    <a:pt x="174320" y="928408"/>
                  </a:lnTo>
                  <a:lnTo>
                    <a:pt x="176631" y="899528"/>
                  </a:lnTo>
                  <a:lnTo>
                    <a:pt x="176149" y="848207"/>
                  </a:lnTo>
                  <a:lnTo>
                    <a:pt x="174955" y="796772"/>
                  </a:lnTo>
                  <a:lnTo>
                    <a:pt x="173469" y="745261"/>
                  </a:lnTo>
                  <a:lnTo>
                    <a:pt x="172085" y="693737"/>
                  </a:lnTo>
                  <a:lnTo>
                    <a:pt x="171335" y="648246"/>
                  </a:lnTo>
                  <a:lnTo>
                    <a:pt x="171310" y="590791"/>
                  </a:lnTo>
                  <a:lnTo>
                    <a:pt x="172732" y="539457"/>
                  </a:lnTo>
                  <a:lnTo>
                    <a:pt x="220268" y="525830"/>
                  </a:lnTo>
                  <a:lnTo>
                    <a:pt x="223634" y="524192"/>
                  </a:lnTo>
                  <a:lnTo>
                    <a:pt x="260311" y="506387"/>
                  </a:lnTo>
                  <a:lnTo>
                    <a:pt x="291020" y="479005"/>
                  </a:lnTo>
                  <a:lnTo>
                    <a:pt x="310502" y="441553"/>
                  </a:lnTo>
                  <a:lnTo>
                    <a:pt x="316890" y="391871"/>
                  </a:lnTo>
                  <a:close/>
                </a:path>
                <a:path w="590550" h="1125220">
                  <a:moveTo>
                    <a:pt x="590029" y="1019124"/>
                  </a:moveTo>
                  <a:lnTo>
                    <a:pt x="580656" y="992390"/>
                  </a:lnTo>
                  <a:lnTo>
                    <a:pt x="580288" y="960755"/>
                  </a:lnTo>
                  <a:lnTo>
                    <a:pt x="583819" y="928408"/>
                  </a:lnTo>
                  <a:lnTo>
                    <a:pt x="586143" y="899528"/>
                  </a:lnTo>
                  <a:lnTo>
                    <a:pt x="585647" y="848207"/>
                  </a:lnTo>
                  <a:lnTo>
                    <a:pt x="584454" y="796772"/>
                  </a:lnTo>
                  <a:lnTo>
                    <a:pt x="582968" y="745261"/>
                  </a:lnTo>
                  <a:lnTo>
                    <a:pt x="581596" y="693737"/>
                  </a:lnTo>
                  <a:lnTo>
                    <a:pt x="580732" y="642226"/>
                  </a:lnTo>
                  <a:lnTo>
                    <a:pt x="580821" y="590791"/>
                  </a:lnTo>
                  <a:lnTo>
                    <a:pt x="582244" y="539457"/>
                  </a:lnTo>
                  <a:lnTo>
                    <a:pt x="558927" y="899528"/>
                  </a:lnTo>
                  <a:lnTo>
                    <a:pt x="558850" y="1120914"/>
                  </a:lnTo>
                  <a:lnTo>
                    <a:pt x="570547" y="1124724"/>
                  </a:lnTo>
                  <a:lnTo>
                    <a:pt x="580936" y="1124724"/>
                  </a:lnTo>
                  <a:lnTo>
                    <a:pt x="580986" y="1120914"/>
                  </a:lnTo>
                  <a:lnTo>
                    <a:pt x="581266" y="1098918"/>
                  </a:lnTo>
                  <a:lnTo>
                    <a:pt x="579640" y="1065250"/>
                  </a:lnTo>
                  <a:lnTo>
                    <a:pt x="580936" y="1034910"/>
                  </a:lnTo>
                  <a:lnTo>
                    <a:pt x="590029" y="1019124"/>
                  </a:lnTo>
                  <a:close/>
                </a:path>
              </a:pathLst>
            </a:custGeom>
            <a:solidFill>
              <a:srgbClr val="8D6B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372322" y="2471549"/>
              <a:ext cx="735965" cy="688340"/>
            </a:xfrm>
            <a:custGeom>
              <a:avLst/>
              <a:gdLst/>
              <a:ahLst/>
              <a:cxnLst/>
              <a:rect l="l" t="t" r="r" b="b"/>
              <a:pathLst>
                <a:path w="735965" h="688339">
                  <a:moveTo>
                    <a:pt x="385910" y="688249"/>
                  </a:moveTo>
                  <a:lnTo>
                    <a:pt x="317001" y="679608"/>
                  </a:lnTo>
                  <a:lnTo>
                    <a:pt x="248812" y="668027"/>
                  </a:lnTo>
                  <a:lnTo>
                    <a:pt x="200550" y="656154"/>
                  </a:lnTo>
                  <a:lnTo>
                    <a:pt x="157533" y="639004"/>
                  </a:lnTo>
                  <a:lnTo>
                    <a:pt x="119744" y="617088"/>
                  </a:lnTo>
                  <a:lnTo>
                    <a:pt x="87164" y="590912"/>
                  </a:lnTo>
                  <a:lnTo>
                    <a:pt x="59773" y="560987"/>
                  </a:lnTo>
                  <a:lnTo>
                    <a:pt x="37553" y="527821"/>
                  </a:lnTo>
                  <a:lnTo>
                    <a:pt x="20485" y="491923"/>
                  </a:lnTo>
                  <a:lnTo>
                    <a:pt x="8549" y="453802"/>
                  </a:lnTo>
                  <a:lnTo>
                    <a:pt x="1727" y="413965"/>
                  </a:lnTo>
                  <a:lnTo>
                    <a:pt x="0" y="372923"/>
                  </a:lnTo>
                  <a:lnTo>
                    <a:pt x="3348" y="331184"/>
                  </a:lnTo>
                  <a:lnTo>
                    <a:pt x="11753" y="289256"/>
                  </a:lnTo>
                  <a:lnTo>
                    <a:pt x="25196" y="247649"/>
                  </a:lnTo>
                  <a:lnTo>
                    <a:pt x="43657" y="206871"/>
                  </a:lnTo>
                  <a:lnTo>
                    <a:pt x="67119" y="167430"/>
                  </a:lnTo>
                  <a:lnTo>
                    <a:pt x="95561" y="129837"/>
                  </a:lnTo>
                  <a:lnTo>
                    <a:pt x="92956" y="127292"/>
                  </a:lnTo>
                  <a:lnTo>
                    <a:pt x="129440" y="88876"/>
                  </a:lnTo>
                  <a:lnTo>
                    <a:pt x="167199" y="57049"/>
                  </a:lnTo>
                  <a:lnTo>
                    <a:pt x="206029" y="32030"/>
                  </a:lnTo>
                  <a:lnTo>
                    <a:pt x="245725" y="14037"/>
                  </a:lnTo>
                  <a:lnTo>
                    <a:pt x="286083" y="3287"/>
                  </a:lnTo>
                  <a:lnTo>
                    <a:pt x="326897" y="0"/>
                  </a:lnTo>
                  <a:lnTo>
                    <a:pt x="367962" y="4392"/>
                  </a:lnTo>
                  <a:lnTo>
                    <a:pt x="409074" y="16682"/>
                  </a:lnTo>
                  <a:lnTo>
                    <a:pt x="450029" y="37089"/>
                  </a:lnTo>
                  <a:lnTo>
                    <a:pt x="490620" y="65830"/>
                  </a:lnTo>
                  <a:lnTo>
                    <a:pt x="530644" y="103123"/>
                  </a:lnTo>
                  <a:lnTo>
                    <a:pt x="548019" y="134450"/>
                  </a:lnTo>
                  <a:lnTo>
                    <a:pt x="556762" y="150533"/>
                  </a:lnTo>
                  <a:lnTo>
                    <a:pt x="568300" y="162919"/>
                  </a:lnTo>
                  <a:lnTo>
                    <a:pt x="579953" y="168343"/>
                  </a:lnTo>
                  <a:lnTo>
                    <a:pt x="599154" y="174842"/>
                  </a:lnTo>
                  <a:lnTo>
                    <a:pt x="619815" y="182058"/>
                  </a:lnTo>
                  <a:lnTo>
                    <a:pt x="668785" y="215986"/>
                  </a:lnTo>
                  <a:lnTo>
                    <a:pt x="695112" y="247317"/>
                  </a:lnTo>
                  <a:lnTo>
                    <a:pt x="714910" y="282509"/>
                  </a:lnTo>
                  <a:lnTo>
                    <a:pt x="728255" y="320442"/>
                  </a:lnTo>
                  <a:lnTo>
                    <a:pt x="735227" y="359998"/>
                  </a:lnTo>
                  <a:lnTo>
                    <a:pt x="735873" y="398293"/>
                  </a:lnTo>
                  <a:lnTo>
                    <a:pt x="312461" y="398293"/>
                  </a:lnTo>
                  <a:lnTo>
                    <a:pt x="310999" y="491171"/>
                  </a:lnTo>
                  <a:lnTo>
                    <a:pt x="263105" y="491171"/>
                  </a:lnTo>
                  <a:lnTo>
                    <a:pt x="265052" y="521348"/>
                  </a:lnTo>
                  <a:lnTo>
                    <a:pt x="280638" y="549380"/>
                  </a:lnTo>
                  <a:lnTo>
                    <a:pt x="301096" y="575980"/>
                  </a:lnTo>
                  <a:lnTo>
                    <a:pt x="317532" y="601667"/>
                  </a:lnTo>
                  <a:lnTo>
                    <a:pt x="317657" y="601863"/>
                  </a:lnTo>
                  <a:lnTo>
                    <a:pt x="372686" y="626518"/>
                  </a:lnTo>
                  <a:lnTo>
                    <a:pt x="404036" y="641407"/>
                  </a:lnTo>
                  <a:lnTo>
                    <a:pt x="418948" y="650214"/>
                  </a:lnTo>
                  <a:lnTo>
                    <a:pt x="400220" y="656576"/>
                  </a:lnTo>
                  <a:lnTo>
                    <a:pt x="394764" y="657848"/>
                  </a:lnTo>
                  <a:lnTo>
                    <a:pt x="337146" y="657848"/>
                  </a:lnTo>
                  <a:lnTo>
                    <a:pt x="338312" y="670563"/>
                  </a:lnTo>
                  <a:lnTo>
                    <a:pt x="338429" y="671838"/>
                  </a:lnTo>
                  <a:lnTo>
                    <a:pt x="348993" y="671838"/>
                  </a:lnTo>
                  <a:lnTo>
                    <a:pt x="351176" y="672175"/>
                  </a:lnTo>
                  <a:lnTo>
                    <a:pt x="365791" y="675664"/>
                  </a:lnTo>
                  <a:lnTo>
                    <a:pt x="380569" y="680024"/>
                  </a:lnTo>
                  <a:lnTo>
                    <a:pt x="391513" y="684247"/>
                  </a:lnTo>
                  <a:lnTo>
                    <a:pt x="394626" y="687325"/>
                  </a:lnTo>
                  <a:lnTo>
                    <a:pt x="385910" y="688249"/>
                  </a:lnTo>
                  <a:close/>
                </a:path>
                <a:path w="735965" h="688339">
                  <a:moveTo>
                    <a:pt x="420257" y="632400"/>
                  </a:moveTo>
                  <a:lnTo>
                    <a:pt x="366680" y="614112"/>
                  </a:lnTo>
                  <a:lnTo>
                    <a:pt x="318953" y="581504"/>
                  </a:lnTo>
                  <a:lnTo>
                    <a:pt x="315409" y="542956"/>
                  </a:lnTo>
                  <a:lnTo>
                    <a:pt x="315384" y="542681"/>
                  </a:lnTo>
                  <a:lnTo>
                    <a:pt x="318632" y="492287"/>
                  </a:lnTo>
                  <a:lnTo>
                    <a:pt x="320418" y="440698"/>
                  </a:lnTo>
                  <a:lnTo>
                    <a:pt x="312461" y="398293"/>
                  </a:lnTo>
                  <a:lnTo>
                    <a:pt x="735873" y="398293"/>
                  </a:lnTo>
                  <a:lnTo>
                    <a:pt x="735902" y="400058"/>
                  </a:lnTo>
                  <a:lnTo>
                    <a:pt x="730360" y="439502"/>
                  </a:lnTo>
                  <a:lnTo>
                    <a:pt x="718678" y="477212"/>
                  </a:lnTo>
                  <a:lnTo>
                    <a:pt x="700935" y="512070"/>
                  </a:lnTo>
                  <a:lnTo>
                    <a:pt x="679845" y="539522"/>
                  </a:lnTo>
                  <a:lnTo>
                    <a:pt x="429340" y="539522"/>
                  </a:lnTo>
                  <a:lnTo>
                    <a:pt x="420323" y="631722"/>
                  </a:lnTo>
                  <a:lnTo>
                    <a:pt x="420257" y="632400"/>
                  </a:lnTo>
                  <a:close/>
                </a:path>
                <a:path w="735965" h="688339">
                  <a:moveTo>
                    <a:pt x="309858" y="563574"/>
                  </a:moveTo>
                  <a:lnTo>
                    <a:pt x="309683" y="563574"/>
                  </a:lnTo>
                  <a:lnTo>
                    <a:pt x="291959" y="551644"/>
                  </a:lnTo>
                  <a:lnTo>
                    <a:pt x="279663" y="533157"/>
                  </a:lnTo>
                  <a:lnTo>
                    <a:pt x="270886" y="512070"/>
                  </a:lnTo>
                  <a:lnTo>
                    <a:pt x="263105" y="491171"/>
                  </a:lnTo>
                  <a:lnTo>
                    <a:pt x="310999" y="491171"/>
                  </a:lnTo>
                  <a:lnTo>
                    <a:pt x="309899" y="560987"/>
                  </a:lnTo>
                  <a:lnTo>
                    <a:pt x="309858" y="563574"/>
                  </a:lnTo>
                  <a:close/>
                </a:path>
                <a:path w="735965" h="688339">
                  <a:moveTo>
                    <a:pt x="435832" y="636211"/>
                  </a:moveTo>
                  <a:lnTo>
                    <a:pt x="434398" y="614112"/>
                  </a:lnTo>
                  <a:lnTo>
                    <a:pt x="434271" y="612159"/>
                  </a:lnTo>
                  <a:lnTo>
                    <a:pt x="432143" y="588338"/>
                  </a:lnTo>
                  <a:lnTo>
                    <a:pt x="430173" y="563574"/>
                  </a:lnTo>
                  <a:lnTo>
                    <a:pt x="429459" y="542956"/>
                  </a:lnTo>
                  <a:lnTo>
                    <a:pt x="429340" y="539522"/>
                  </a:lnTo>
                  <a:lnTo>
                    <a:pt x="679845" y="539522"/>
                  </a:lnTo>
                  <a:lnTo>
                    <a:pt x="677207" y="542956"/>
                  </a:lnTo>
                  <a:lnTo>
                    <a:pt x="647575" y="568752"/>
                  </a:lnTo>
                  <a:lnTo>
                    <a:pt x="612114" y="588338"/>
                  </a:lnTo>
                  <a:lnTo>
                    <a:pt x="605124" y="590418"/>
                  </a:lnTo>
                  <a:lnTo>
                    <a:pt x="572200" y="590418"/>
                  </a:lnTo>
                  <a:lnTo>
                    <a:pt x="568300" y="591684"/>
                  </a:lnTo>
                  <a:lnTo>
                    <a:pt x="568204" y="593078"/>
                  </a:lnTo>
                  <a:lnTo>
                    <a:pt x="570420" y="595186"/>
                  </a:lnTo>
                  <a:lnTo>
                    <a:pt x="569956" y="597771"/>
                  </a:lnTo>
                  <a:lnTo>
                    <a:pt x="564922" y="599520"/>
                  </a:lnTo>
                  <a:lnTo>
                    <a:pt x="509943" y="599520"/>
                  </a:lnTo>
                  <a:lnTo>
                    <a:pt x="496934" y="600592"/>
                  </a:lnTo>
                  <a:lnTo>
                    <a:pt x="495143" y="601667"/>
                  </a:lnTo>
                  <a:lnTo>
                    <a:pt x="484968" y="607949"/>
                  </a:lnTo>
                  <a:lnTo>
                    <a:pt x="469770" y="620312"/>
                  </a:lnTo>
                  <a:lnTo>
                    <a:pt x="452865" y="631722"/>
                  </a:lnTo>
                  <a:lnTo>
                    <a:pt x="435832" y="636211"/>
                  </a:lnTo>
                  <a:close/>
                </a:path>
                <a:path w="735965" h="688339">
                  <a:moveTo>
                    <a:pt x="570920" y="600592"/>
                  </a:moveTo>
                  <a:lnTo>
                    <a:pt x="569610" y="600592"/>
                  </a:lnTo>
                  <a:lnTo>
                    <a:pt x="572074" y="590912"/>
                  </a:lnTo>
                  <a:lnTo>
                    <a:pt x="572200" y="590418"/>
                  </a:lnTo>
                  <a:lnTo>
                    <a:pt x="605124" y="590418"/>
                  </a:lnTo>
                  <a:lnTo>
                    <a:pt x="570920" y="600592"/>
                  </a:lnTo>
                  <a:close/>
                </a:path>
                <a:path w="735965" h="688339">
                  <a:moveTo>
                    <a:pt x="545824" y="601667"/>
                  </a:moveTo>
                  <a:lnTo>
                    <a:pt x="509943" y="599520"/>
                  </a:lnTo>
                  <a:lnTo>
                    <a:pt x="564922" y="599520"/>
                  </a:lnTo>
                  <a:lnTo>
                    <a:pt x="561835" y="600592"/>
                  </a:lnTo>
                  <a:lnTo>
                    <a:pt x="545824" y="601667"/>
                  </a:lnTo>
                  <a:close/>
                </a:path>
                <a:path w="735965" h="688339">
                  <a:moveTo>
                    <a:pt x="342329" y="668027"/>
                  </a:moveTo>
                  <a:lnTo>
                    <a:pt x="337146" y="657848"/>
                  </a:lnTo>
                  <a:lnTo>
                    <a:pt x="394764" y="657848"/>
                  </a:lnTo>
                  <a:lnTo>
                    <a:pt x="381125" y="661029"/>
                  </a:lnTo>
                  <a:lnTo>
                    <a:pt x="342329" y="668027"/>
                  </a:lnTo>
                  <a:close/>
                </a:path>
                <a:path w="735965" h="688339">
                  <a:moveTo>
                    <a:pt x="348993" y="671838"/>
                  </a:moveTo>
                  <a:lnTo>
                    <a:pt x="338429" y="671838"/>
                  </a:lnTo>
                  <a:lnTo>
                    <a:pt x="340723" y="670563"/>
                  </a:lnTo>
                  <a:lnTo>
                    <a:pt x="348993" y="671838"/>
                  </a:lnTo>
                  <a:close/>
                </a:path>
              </a:pathLst>
            </a:custGeom>
            <a:solidFill>
              <a:srgbClr val="73B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638309" y="2742628"/>
              <a:ext cx="327025" cy="255904"/>
            </a:xfrm>
            <a:custGeom>
              <a:avLst/>
              <a:gdLst/>
              <a:ahLst/>
              <a:cxnLst/>
              <a:rect l="l" t="t" r="r" b="b"/>
              <a:pathLst>
                <a:path w="327025" h="255905">
                  <a:moveTo>
                    <a:pt x="11391" y="62331"/>
                  </a:moveTo>
                  <a:lnTo>
                    <a:pt x="4902" y="66141"/>
                  </a:lnTo>
                  <a:lnTo>
                    <a:pt x="2311" y="62331"/>
                  </a:lnTo>
                  <a:lnTo>
                    <a:pt x="0" y="68199"/>
                  </a:lnTo>
                  <a:lnTo>
                    <a:pt x="368" y="72986"/>
                  </a:lnTo>
                  <a:lnTo>
                    <a:pt x="2679" y="74676"/>
                  </a:lnTo>
                  <a:lnTo>
                    <a:pt x="6210" y="71234"/>
                  </a:lnTo>
                  <a:lnTo>
                    <a:pt x="11391" y="62331"/>
                  </a:lnTo>
                  <a:close/>
                </a:path>
                <a:path w="327025" h="255905">
                  <a:moveTo>
                    <a:pt x="103593" y="251917"/>
                  </a:moveTo>
                  <a:lnTo>
                    <a:pt x="101003" y="245541"/>
                  </a:lnTo>
                  <a:lnTo>
                    <a:pt x="97116" y="243001"/>
                  </a:lnTo>
                  <a:lnTo>
                    <a:pt x="94018" y="243916"/>
                  </a:lnTo>
                  <a:lnTo>
                    <a:pt x="92735" y="249364"/>
                  </a:lnTo>
                  <a:lnTo>
                    <a:pt x="93649" y="254812"/>
                  </a:lnTo>
                  <a:lnTo>
                    <a:pt x="97116" y="255727"/>
                  </a:lnTo>
                  <a:lnTo>
                    <a:pt x="103593" y="251917"/>
                  </a:lnTo>
                  <a:close/>
                </a:path>
                <a:path w="327025" h="255905">
                  <a:moveTo>
                    <a:pt x="326986" y="0"/>
                  </a:moveTo>
                  <a:lnTo>
                    <a:pt x="320497" y="3810"/>
                  </a:lnTo>
                  <a:lnTo>
                    <a:pt x="317893" y="0"/>
                  </a:lnTo>
                  <a:lnTo>
                    <a:pt x="315582" y="5854"/>
                  </a:lnTo>
                  <a:lnTo>
                    <a:pt x="315950" y="10655"/>
                  </a:lnTo>
                  <a:lnTo>
                    <a:pt x="318262" y="12331"/>
                  </a:lnTo>
                  <a:lnTo>
                    <a:pt x="321792" y="8890"/>
                  </a:lnTo>
                  <a:lnTo>
                    <a:pt x="326986" y="0"/>
                  </a:lnTo>
                  <a:close/>
                </a:path>
              </a:pathLst>
            </a:custGeom>
            <a:solidFill>
              <a:srgbClr val="4682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692856" y="2584856"/>
              <a:ext cx="76835" cy="184785"/>
            </a:xfrm>
            <a:custGeom>
              <a:avLst/>
              <a:gdLst/>
              <a:ahLst/>
              <a:cxnLst/>
              <a:rect l="l" t="t" r="r" b="b"/>
              <a:pathLst>
                <a:path w="76834" h="184785">
                  <a:moveTo>
                    <a:pt x="11404" y="0"/>
                  </a:moveTo>
                  <a:lnTo>
                    <a:pt x="4902" y="3810"/>
                  </a:lnTo>
                  <a:lnTo>
                    <a:pt x="2298" y="0"/>
                  </a:lnTo>
                  <a:lnTo>
                    <a:pt x="0" y="5867"/>
                  </a:lnTo>
                  <a:lnTo>
                    <a:pt x="368" y="10655"/>
                  </a:lnTo>
                  <a:lnTo>
                    <a:pt x="2679" y="12344"/>
                  </a:lnTo>
                  <a:lnTo>
                    <a:pt x="6197" y="8902"/>
                  </a:lnTo>
                  <a:lnTo>
                    <a:pt x="11404" y="0"/>
                  </a:lnTo>
                  <a:close/>
                </a:path>
                <a:path w="76834" h="184785">
                  <a:moveTo>
                    <a:pt x="76339" y="183210"/>
                  </a:moveTo>
                  <a:lnTo>
                    <a:pt x="73736" y="175577"/>
                  </a:lnTo>
                  <a:lnTo>
                    <a:pt x="67246" y="178130"/>
                  </a:lnTo>
                  <a:lnTo>
                    <a:pt x="73736" y="184480"/>
                  </a:lnTo>
                  <a:lnTo>
                    <a:pt x="76339" y="183210"/>
                  </a:lnTo>
                  <a:close/>
                </a:path>
              </a:pathLst>
            </a:custGeom>
            <a:solidFill>
              <a:srgbClr val="50918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2987" y="766715"/>
              <a:ext cx="5892401" cy="3552287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9809463" y="271207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491" y="8900"/>
                  </a:moveTo>
                  <a:lnTo>
                    <a:pt x="0" y="6355"/>
                  </a:lnTo>
                  <a:lnTo>
                    <a:pt x="2591" y="0"/>
                  </a:lnTo>
                  <a:lnTo>
                    <a:pt x="9083" y="6355"/>
                  </a:lnTo>
                  <a:lnTo>
                    <a:pt x="6491" y="8900"/>
                  </a:lnTo>
                  <a:close/>
                </a:path>
              </a:pathLst>
            </a:custGeom>
            <a:solidFill>
              <a:srgbClr val="3175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995188" y="2690454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1295" y="8900"/>
                  </a:moveTo>
                  <a:lnTo>
                    <a:pt x="0" y="2544"/>
                  </a:lnTo>
                  <a:lnTo>
                    <a:pt x="6479" y="0"/>
                  </a:lnTo>
                  <a:lnTo>
                    <a:pt x="3900" y="6355"/>
                  </a:lnTo>
                  <a:lnTo>
                    <a:pt x="1295" y="8900"/>
                  </a:lnTo>
                  <a:close/>
                </a:path>
              </a:pathLst>
            </a:custGeom>
            <a:solidFill>
              <a:srgbClr val="4682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001548" y="2956066"/>
              <a:ext cx="362585" cy="504190"/>
            </a:xfrm>
            <a:custGeom>
              <a:avLst/>
              <a:gdLst/>
              <a:ahLst/>
              <a:cxnLst/>
              <a:rect l="l" t="t" r="r" b="b"/>
              <a:pathLst>
                <a:path w="362584" h="504189">
                  <a:moveTo>
                    <a:pt x="301024" y="503974"/>
                  </a:moveTo>
                  <a:lnTo>
                    <a:pt x="280977" y="501268"/>
                  </a:lnTo>
                  <a:lnTo>
                    <a:pt x="260441" y="497131"/>
                  </a:lnTo>
                  <a:lnTo>
                    <a:pt x="240394" y="493949"/>
                  </a:lnTo>
                  <a:lnTo>
                    <a:pt x="243357" y="493711"/>
                  </a:lnTo>
                  <a:lnTo>
                    <a:pt x="247537" y="492998"/>
                  </a:lnTo>
                  <a:lnTo>
                    <a:pt x="245872" y="491807"/>
                  </a:lnTo>
                  <a:lnTo>
                    <a:pt x="231298" y="490138"/>
                  </a:lnTo>
                  <a:lnTo>
                    <a:pt x="211977" y="488707"/>
                  </a:lnTo>
                  <a:lnTo>
                    <a:pt x="197532" y="488229"/>
                  </a:lnTo>
                  <a:lnTo>
                    <a:pt x="183088" y="488707"/>
                  </a:lnTo>
                  <a:lnTo>
                    <a:pt x="163775" y="490138"/>
                  </a:lnTo>
                  <a:lnTo>
                    <a:pt x="159875" y="490138"/>
                  </a:lnTo>
                  <a:lnTo>
                    <a:pt x="158566" y="493949"/>
                  </a:lnTo>
                  <a:lnTo>
                    <a:pt x="154666" y="493949"/>
                  </a:lnTo>
                  <a:lnTo>
                    <a:pt x="153370" y="493949"/>
                  </a:lnTo>
                  <a:lnTo>
                    <a:pt x="134684" y="497409"/>
                  </a:lnTo>
                  <a:lnTo>
                    <a:pt x="116847" y="501586"/>
                  </a:lnTo>
                  <a:lnTo>
                    <a:pt x="98764" y="502901"/>
                  </a:lnTo>
                  <a:lnTo>
                    <a:pt x="79342" y="497772"/>
                  </a:lnTo>
                  <a:lnTo>
                    <a:pt x="67743" y="488027"/>
                  </a:lnTo>
                  <a:lnTo>
                    <a:pt x="60521" y="474228"/>
                  </a:lnTo>
                  <a:lnTo>
                    <a:pt x="55242" y="459478"/>
                  </a:lnTo>
                  <a:lnTo>
                    <a:pt x="49474" y="446877"/>
                  </a:lnTo>
                  <a:lnTo>
                    <a:pt x="42783" y="439958"/>
                  </a:lnTo>
                  <a:lnTo>
                    <a:pt x="32921" y="431608"/>
                  </a:lnTo>
                  <a:lnTo>
                    <a:pt x="23544" y="423258"/>
                  </a:lnTo>
                  <a:lnTo>
                    <a:pt x="18311" y="416339"/>
                  </a:lnTo>
                  <a:lnTo>
                    <a:pt x="17576" y="408388"/>
                  </a:lnTo>
                  <a:lnTo>
                    <a:pt x="19038" y="386284"/>
                  </a:lnTo>
                  <a:lnTo>
                    <a:pt x="18311" y="376901"/>
                  </a:lnTo>
                  <a:lnTo>
                    <a:pt x="14916" y="373041"/>
                  </a:lnTo>
                  <a:lnTo>
                    <a:pt x="2777" y="362941"/>
                  </a:lnTo>
                  <a:lnTo>
                    <a:pt x="118" y="359088"/>
                  </a:lnTo>
                  <a:lnTo>
                    <a:pt x="0" y="338055"/>
                  </a:lnTo>
                  <a:lnTo>
                    <a:pt x="7917" y="319647"/>
                  </a:lnTo>
                  <a:lnTo>
                    <a:pt x="18757" y="302193"/>
                  </a:lnTo>
                  <a:lnTo>
                    <a:pt x="27407" y="284023"/>
                  </a:lnTo>
                  <a:lnTo>
                    <a:pt x="28741" y="269805"/>
                  </a:lnTo>
                  <a:lnTo>
                    <a:pt x="28374" y="253323"/>
                  </a:lnTo>
                  <a:lnTo>
                    <a:pt x="28495" y="236606"/>
                  </a:lnTo>
                  <a:lnTo>
                    <a:pt x="31294" y="221682"/>
                  </a:lnTo>
                  <a:lnTo>
                    <a:pt x="41826" y="209434"/>
                  </a:lnTo>
                  <a:lnTo>
                    <a:pt x="59056" y="199094"/>
                  </a:lnTo>
                  <a:lnTo>
                    <a:pt x="76044" y="190185"/>
                  </a:lnTo>
                  <a:lnTo>
                    <a:pt x="85847" y="182232"/>
                  </a:lnTo>
                  <a:lnTo>
                    <a:pt x="86900" y="176967"/>
                  </a:lnTo>
                  <a:lnTo>
                    <a:pt x="87468" y="167764"/>
                  </a:lnTo>
                  <a:lnTo>
                    <a:pt x="89497" y="155935"/>
                  </a:lnTo>
                  <a:lnTo>
                    <a:pt x="94930" y="142794"/>
                  </a:lnTo>
                  <a:lnTo>
                    <a:pt x="103496" y="134006"/>
                  </a:lnTo>
                  <a:lnTo>
                    <a:pt x="113766" y="129752"/>
                  </a:lnTo>
                  <a:lnTo>
                    <a:pt x="125982" y="123112"/>
                  </a:lnTo>
                  <a:lnTo>
                    <a:pt x="140386" y="107167"/>
                  </a:lnTo>
                  <a:lnTo>
                    <a:pt x="150718" y="82715"/>
                  </a:lnTo>
                  <a:lnTo>
                    <a:pt x="157761" y="56596"/>
                  </a:lnTo>
                  <a:lnTo>
                    <a:pt x="172353" y="30953"/>
                  </a:lnTo>
                  <a:lnTo>
                    <a:pt x="205330" y="7933"/>
                  </a:lnTo>
                  <a:lnTo>
                    <a:pt x="240432" y="0"/>
                  </a:lnTo>
                  <a:lnTo>
                    <a:pt x="259222" y="10316"/>
                  </a:lnTo>
                  <a:lnTo>
                    <a:pt x="269246" y="27076"/>
                  </a:lnTo>
                  <a:lnTo>
                    <a:pt x="278050" y="38470"/>
                  </a:lnTo>
                  <a:lnTo>
                    <a:pt x="283293" y="38828"/>
                  </a:lnTo>
                  <a:lnTo>
                    <a:pt x="290722" y="37516"/>
                  </a:lnTo>
                  <a:lnTo>
                    <a:pt x="299610" y="36681"/>
                  </a:lnTo>
                  <a:lnTo>
                    <a:pt x="309226" y="38470"/>
                  </a:lnTo>
                  <a:lnTo>
                    <a:pt x="315759" y="46177"/>
                  </a:lnTo>
                  <a:lnTo>
                    <a:pt x="318642" y="58181"/>
                  </a:lnTo>
                  <a:lnTo>
                    <a:pt x="322012" y="69234"/>
                  </a:lnTo>
                  <a:lnTo>
                    <a:pt x="330010" y="74085"/>
                  </a:lnTo>
                  <a:lnTo>
                    <a:pt x="302432" y="119931"/>
                  </a:lnTo>
                  <a:lnTo>
                    <a:pt x="278658" y="156248"/>
                  </a:lnTo>
                  <a:lnTo>
                    <a:pt x="260620" y="191526"/>
                  </a:lnTo>
                  <a:lnTo>
                    <a:pt x="250249" y="234255"/>
                  </a:lnTo>
                  <a:lnTo>
                    <a:pt x="249478" y="292924"/>
                  </a:lnTo>
                  <a:lnTo>
                    <a:pt x="255251" y="338118"/>
                  </a:lnTo>
                  <a:lnTo>
                    <a:pt x="267566" y="384531"/>
                  </a:lnTo>
                  <a:lnTo>
                    <a:pt x="288295" y="426669"/>
                  </a:lnTo>
                  <a:lnTo>
                    <a:pt x="319310" y="459036"/>
                  </a:lnTo>
                  <a:lnTo>
                    <a:pt x="362483" y="476135"/>
                  </a:lnTo>
                  <a:lnTo>
                    <a:pt x="352496" y="481209"/>
                  </a:lnTo>
                  <a:lnTo>
                    <a:pt x="343969" y="489024"/>
                  </a:lnTo>
                  <a:lnTo>
                    <a:pt x="333980" y="497076"/>
                  </a:lnTo>
                  <a:lnTo>
                    <a:pt x="319605" y="502862"/>
                  </a:lnTo>
                  <a:lnTo>
                    <a:pt x="301024" y="503974"/>
                  </a:lnTo>
                  <a:close/>
                </a:path>
              </a:pathLst>
            </a:custGeom>
            <a:solidFill>
              <a:srgbClr val="CED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373114" y="3424568"/>
              <a:ext cx="177165" cy="570230"/>
            </a:xfrm>
            <a:custGeom>
              <a:avLst/>
              <a:gdLst/>
              <a:ahLst/>
              <a:cxnLst/>
              <a:rect l="l" t="t" r="r" b="b"/>
              <a:pathLst>
                <a:path w="177165" h="570229">
                  <a:moveTo>
                    <a:pt x="75323" y="17813"/>
                  </a:moveTo>
                  <a:lnTo>
                    <a:pt x="77928" y="5089"/>
                  </a:lnTo>
                  <a:lnTo>
                    <a:pt x="81828" y="0"/>
                  </a:lnTo>
                  <a:lnTo>
                    <a:pt x="82476" y="1533"/>
                  </a:lnTo>
                  <a:lnTo>
                    <a:pt x="84562" y="1533"/>
                  </a:lnTo>
                  <a:lnTo>
                    <a:pt x="86201" y="4116"/>
                  </a:lnTo>
                  <a:lnTo>
                    <a:pt x="88112" y="16547"/>
                  </a:lnTo>
                  <a:lnTo>
                    <a:pt x="76619" y="16547"/>
                  </a:lnTo>
                  <a:lnTo>
                    <a:pt x="75323" y="17813"/>
                  </a:lnTo>
                  <a:close/>
                </a:path>
                <a:path w="177165" h="570229">
                  <a:moveTo>
                    <a:pt x="84562" y="1533"/>
                  </a:moveTo>
                  <a:lnTo>
                    <a:pt x="82476" y="1533"/>
                  </a:lnTo>
                  <a:lnTo>
                    <a:pt x="84096" y="797"/>
                  </a:lnTo>
                  <a:lnTo>
                    <a:pt x="84562" y="1533"/>
                  </a:lnTo>
                  <a:close/>
                </a:path>
                <a:path w="177165" h="570229">
                  <a:moveTo>
                    <a:pt x="129291" y="119604"/>
                  </a:moveTo>
                  <a:lnTo>
                    <a:pt x="112991" y="119604"/>
                  </a:lnTo>
                  <a:lnTo>
                    <a:pt x="134657" y="103498"/>
                  </a:lnTo>
                  <a:lnTo>
                    <a:pt x="152600" y="72368"/>
                  </a:lnTo>
                  <a:lnTo>
                    <a:pt x="163761" y="37122"/>
                  </a:lnTo>
                  <a:lnTo>
                    <a:pt x="164939" y="8913"/>
                  </a:lnTo>
                  <a:lnTo>
                    <a:pt x="176627" y="6368"/>
                  </a:lnTo>
                  <a:lnTo>
                    <a:pt x="174036" y="8913"/>
                  </a:lnTo>
                  <a:lnTo>
                    <a:pt x="169530" y="52389"/>
                  </a:lnTo>
                  <a:lnTo>
                    <a:pt x="154552" y="92408"/>
                  </a:lnTo>
                  <a:lnTo>
                    <a:pt x="129291" y="119604"/>
                  </a:lnTo>
                  <a:close/>
                </a:path>
                <a:path w="177165" h="570229">
                  <a:moveTo>
                    <a:pt x="84407" y="569993"/>
                  </a:moveTo>
                  <a:lnTo>
                    <a:pt x="71423" y="569993"/>
                  </a:lnTo>
                  <a:lnTo>
                    <a:pt x="71423" y="477115"/>
                  </a:lnTo>
                  <a:lnTo>
                    <a:pt x="70816" y="448851"/>
                  </a:lnTo>
                  <a:lnTo>
                    <a:pt x="68143" y="392315"/>
                  </a:lnTo>
                  <a:lnTo>
                    <a:pt x="67613" y="366423"/>
                  </a:lnTo>
                  <a:lnTo>
                    <a:pt x="67536" y="362612"/>
                  </a:lnTo>
                  <a:lnTo>
                    <a:pt x="68939" y="325857"/>
                  </a:lnTo>
                  <a:lnTo>
                    <a:pt x="71901" y="272552"/>
                  </a:lnTo>
                  <a:lnTo>
                    <a:pt x="74550" y="214851"/>
                  </a:lnTo>
                  <a:lnTo>
                    <a:pt x="75014" y="164907"/>
                  </a:lnTo>
                  <a:lnTo>
                    <a:pt x="71423" y="134873"/>
                  </a:lnTo>
                  <a:lnTo>
                    <a:pt x="66960" y="131811"/>
                  </a:lnTo>
                  <a:lnTo>
                    <a:pt x="57139" y="125648"/>
                  </a:lnTo>
                  <a:lnTo>
                    <a:pt x="44394" y="115191"/>
                  </a:lnTo>
                  <a:lnTo>
                    <a:pt x="20266" y="78510"/>
                  </a:lnTo>
                  <a:lnTo>
                    <a:pt x="5780" y="31792"/>
                  </a:lnTo>
                  <a:lnTo>
                    <a:pt x="0" y="8913"/>
                  </a:lnTo>
                  <a:lnTo>
                    <a:pt x="12983" y="7634"/>
                  </a:lnTo>
                  <a:lnTo>
                    <a:pt x="12983" y="12723"/>
                  </a:lnTo>
                  <a:lnTo>
                    <a:pt x="17447" y="42110"/>
                  </a:lnTo>
                  <a:lnTo>
                    <a:pt x="28244" y="70301"/>
                  </a:lnTo>
                  <a:lnTo>
                    <a:pt x="44401" y="96103"/>
                  </a:lnTo>
                  <a:lnTo>
                    <a:pt x="64944" y="118326"/>
                  </a:lnTo>
                  <a:lnTo>
                    <a:pt x="108666" y="118326"/>
                  </a:lnTo>
                  <a:lnTo>
                    <a:pt x="112991" y="119604"/>
                  </a:lnTo>
                  <a:lnTo>
                    <a:pt x="129291" y="119604"/>
                  </a:lnTo>
                  <a:lnTo>
                    <a:pt x="126908" y="122169"/>
                  </a:lnTo>
                  <a:lnTo>
                    <a:pt x="84407" y="134873"/>
                  </a:lnTo>
                  <a:lnTo>
                    <a:pt x="81919" y="162006"/>
                  </a:lnTo>
                  <a:lnTo>
                    <a:pt x="81608" y="213629"/>
                  </a:lnTo>
                  <a:lnTo>
                    <a:pt x="82506" y="272552"/>
                  </a:lnTo>
                  <a:lnTo>
                    <a:pt x="82541" y="274841"/>
                  </a:lnTo>
                  <a:lnTo>
                    <a:pt x="83676" y="325857"/>
                  </a:lnTo>
                  <a:lnTo>
                    <a:pt x="83785" y="330740"/>
                  </a:lnTo>
                  <a:lnTo>
                    <a:pt x="84340" y="362612"/>
                  </a:lnTo>
                  <a:lnTo>
                    <a:pt x="84407" y="569993"/>
                  </a:lnTo>
                  <a:close/>
                </a:path>
                <a:path w="177165" h="570229">
                  <a:moveTo>
                    <a:pt x="108666" y="118326"/>
                  </a:moveTo>
                  <a:lnTo>
                    <a:pt x="64944" y="118326"/>
                  </a:lnTo>
                  <a:lnTo>
                    <a:pt x="71511" y="103498"/>
                  </a:lnTo>
                  <a:lnTo>
                    <a:pt x="74564" y="72368"/>
                  </a:lnTo>
                  <a:lnTo>
                    <a:pt x="74674" y="71253"/>
                  </a:lnTo>
                  <a:lnTo>
                    <a:pt x="76574" y="17813"/>
                  </a:lnTo>
                  <a:lnTo>
                    <a:pt x="76619" y="16547"/>
                  </a:lnTo>
                  <a:lnTo>
                    <a:pt x="88112" y="16547"/>
                  </a:lnTo>
                  <a:lnTo>
                    <a:pt x="88307" y="17813"/>
                  </a:lnTo>
                  <a:lnTo>
                    <a:pt x="85773" y="46959"/>
                  </a:lnTo>
                  <a:lnTo>
                    <a:pt x="81655" y="83023"/>
                  </a:lnTo>
                  <a:lnTo>
                    <a:pt x="87033" y="111930"/>
                  </a:lnTo>
                  <a:lnTo>
                    <a:pt x="108666" y="118326"/>
                  </a:lnTo>
                  <a:close/>
                </a:path>
              </a:pathLst>
            </a:custGeom>
            <a:solidFill>
              <a:srgbClr val="8D6B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86100" y="3434588"/>
              <a:ext cx="63635" cy="10703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9808651" y="3891504"/>
              <a:ext cx="636270" cy="106045"/>
            </a:xfrm>
            <a:custGeom>
              <a:avLst/>
              <a:gdLst/>
              <a:ahLst/>
              <a:cxnLst/>
              <a:rect l="l" t="t" r="r" b="b"/>
              <a:pathLst>
                <a:path w="636270" h="106045">
                  <a:moveTo>
                    <a:pt x="813" y="105602"/>
                  </a:moveTo>
                  <a:lnTo>
                    <a:pt x="1685" y="80335"/>
                  </a:lnTo>
                  <a:lnTo>
                    <a:pt x="0" y="46600"/>
                  </a:lnTo>
                  <a:lnTo>
                    <a:pt x="991" y="15966"/>
                  </a:lnTo>
                  <a:lnTo>
                    <a:pt x="9896" y="0"/>
                  </a:lnTo>
                  <a:lnTo>
                    <a:pt x="635887" y="8913"/>
                  </a:lnTo>
                  <a:lnTo>
                    <a:pt x="635887" y="101791"/>
                  </a:lnTo>
                  <a:lnTo>
                    <a:pt x="538183" y="102034"/>
                  </a:lnTo>
                  <a:lnTo>
                    <a:pt x="147368" y="105087"/>
                  </a:lnTo>
                  <a:lnTo>
                    <a:pt x="813" y="105602"/>
                  </a:lnTo>
                  <a:close/>
                </a:path>
              </a:pathLst>
            </a:custGeom>
            <a:solidFill>
              <a:srgbClr val="73BD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63852" y="3882604"/>
              <a:ext cx="223519" cy="11450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9345809" y="3818984"/>
              <a:ext cx="193675" cy="62865"/>
            </a:xfrm>
            <a:custGeom>
              <a:avLst/>
              <a:gdLst/>
              <a:ahLst/>
              <a:cxnLst/>
              <a:rect l="l" t="t" r="r" b="b"/>
              <a:pathLst>
                <a:path w="193675" h="62864">
                  <a:moveTo>
                    <a:pt x="193511" y="62340"/>
                  </a:moveTo>
                  <a:lnTo>
                    <a:pt x="0" y="40716"/>
                  </a:lnTo>
                  <a:lnTo>
                    <a:pt x="0" y="39450"/>
                  </a:lnTo>
                  <a:lnTo>
                    <a:pt x="47217" y="32750"/>
                  </a:lnTo>
                  <a:lnTo>
                    <a:pt x="145558" y="7419"/>
                  </a:lnTo>
                  <a:lnTo>
                    <a:pt x="193511" y="0"/>
                  </a:lnTo>
                  <a:lnTo>
                    <a:pt x="193511" y="62340"/>
                  </a:lnTo>
                  <a:close/>
                </a:path>
              </a:pathLst>
            </a:custGeom>
            <a:solidFill>
              <a:srgbClr val="F3C5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0" y="4046738"/>
              <a:ext cx="10692130" cy="3513454"/>
            </a:xfrm>
            <a:custGeom>
              <a:avLst/>
              <a:gdLst/>
              <a:ahLst/>
              <a:cxnLst/>
              <a:rect l="l" t="t" r="r" b="b"/>
              <a:pathLst>
                <a:path w="10692130" h="3513454">
                  <a:moveTo>
                    <a:pt x="0" y="0"/>
                  </a:moveTo>
                  <a:lnTo>
                    <a:pt x="10692003" y="0"/>
                  </a:lnTo>
                  <a:lnTo>
                    <a:pt x="10692003" y="3513265"/>
                  </a:lnTo>
                  <a:lnTo>
                    <a:pt x="0" y="351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47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067272" y="4718354"/>
            <a:ext cx="4375150" cy="7550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750" b="1">
                <a:solidFill>
                  <a:srgbClr val="368877"/>
                </a:solidFill>
                <a:latin typeface="Podkova Regular ExtraBold"/>
                <a:cs typeface="Podkova Regular ExtraBold"/>
              </a:rPr>
              <a:t>Što</a:t>
            </a:r>
            <a:r>
              <a:rPr dirty="0" sz="4750" spc="114" b="1">
                <a:solidFill>
                  <a:srgbClr val="368877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4750" b="1">
                <a:solidFill>
                  <a:srgbClr val="368877"/>
                </a:solidFill>
                <a:latin typeface="Podkova Regular ExtraBold"/>
                <a:cs typeface="Podkova Regular ExtraBold"/>
              </a:rPr>
              <a:t>je</a:t>
            </a:r>
            <a:r>
              <a:rPr dirty="0" sz="4750" spc="130" b="1">
                <a:solidFill>
                  <a:srgbClr val="368877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4750" b="1">
                <a:solidFill>
                  <a:srgbClr val="368877"/>
                </a:solidFill>
                <a:latin typeface="Podkova Regular ExtraBold"/>
                <a:cs typeface="Podkova Regular ExtraBold"/>
              </a:rPr>
              <a:t>to</a:t>
            </a:r>
            <a:r>
              <a:rPr dirty="0" sz="4750" spc="125" b="1">
                <a:solidFill>
                  <a:srgbClr val="368877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4750" spc="45" b="1">
                <a:solidFill>
                  <a:srgbClr val="368877"/>
                </a:solidFill>
                <a:latin typeface="Podkova Regular ExtraBold"/>
                <a:cs typeface="Podkova Regular ExtraBold"/>
              </a:rPr>
              <a:t>šuma?</a:t>
            </a:r>
            <a:endParaRPr sz="4750">
              <a:latin typeface="Podkova Regular ExtraBold"/>
              <a:cs typeface="Podkova Regular ExtraBold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67272" y="5909847"/>
            <a:ext cx="1397635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13333"/>
                </a:solidFill>
                <a:latin typeface="Podkova Regular Medium"/>
                <a:cs typeface="Podkova Regular Medium"/>
              </a:rPr>
              <a:t>Kutija</a:t>
            </a:r>
            <a:r>
              <a:rPr dirty="0" sz="1600" spc="45">
                <a:solidFill>
                  <a:srgbClr val="013333"/>
                </a:solidFill>
                <a:latin typeface="Podkova Regular Medium"/>
                <a:cs typeface="Podkova Regular Medium"/>
              </a:rPr>
              <a:t> </a:t>
            </a:r>
            <a:r>
              <a:rPr dirty="0" sz="1600">
                <a:solidFill>
                  <a:srgbClr val="013333"/>
                </a:solidFill>
                <a:latin typeface="Podkova Regular Medium"/>
                <a:cs typeface="Podkova Regular Medium"/>
              </a:rPr>
              <a:t>znanja</a:t>
            </a:r>
            <a:r>
              <a:rPr dirty="0" sz="1600" spc="45">
                <a:solidFill>
                  <a:srgbClr val="013333"/>
                </a:solidFill>
                <a:latin typeface="Podkova Regular Medium"/>
                <a:cs typeface="Podkova Regular Medium"/>
              </a:rPr>
              <a:t> </a:t>
            </a:r>
            <a:r>
              <a:rPr dirty="0" sz="1600" spc="-50">
                <a:solidFill>
                  <a:srgbClr val="013333"/>
                </a:solidFill>
                <a:latin typeface="Podkova Regular Medium"/>
                <a:cs typeface="Podkova Regular Medium"/>
              </a:rPr>
              <a:t>I</a:t>
            </a:r>
            <a:endParaRPr sz="1600">
              <a:latin typeface="Podkova Regular Medium"/>
              <a:cs typeface="Podkova Regular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0692130" cy="4734560"/>
            </a:xfrm>
            <a:custGeom>
              <a:avLst/>
              <a:gdLst/>
              <a:ahLst/>
              <a:cxnLst/>
              <a:rect l="l" t="t" r="r" b="b"/>
              <a:pathLst>
                <a:path w="10692130" h="4734560">
                  <a:moveTo>
                    <a:pt x="0" y="4734204"/>
                  </a:moveTo>
                  <a:lnTo>
                    <a:pt x="10692003" y="4734204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4734204"/>
                  </a:lnTo>
                  <a:close/>
                </a:path>
              </a:pathLst>
            </a:custGeom>
            <a:solidFill>
              <a:srgbClr val="F2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4734217"/>
              <a:ext cx="10692130" cy="2826385"/>
            </a:xfrm>
            <a:custGeom>
              <a:avLst/>
              <a:gdLst/>
              <a:ahLst/>
              <a:cxnLst/>
              <a:rect l="l" t="t" r="r" b="b"/>
              <a:pathLst>
                <a:path w="10692130" h="2826384">
                  <a:moveTo>
                    <a:pt x="10692003" y="0"/>
                  </a:moveTo>
                  <a:lnTo>
                    <a:pt x="0" y="0"/>
                  </a:lnTo>
                  <a:lnTo>
                    <a:pt x="0" y="2825788"/>
                  </a:lnTo>
                  <a:lnTo>
                    <a:pt x="10692003" y="2825788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6D4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4741" y="1810993"/>
              <a:ext cx="3360153" cy="300515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402229" y="4748019"/>
              <a:ext cx="2700655" cy="56515"/>
            </a:xfrm>
            <a:custGeom>
              <a:avLst/>
              <a:gdLst/>
              <a:ahLst/>
              <a:cxnLst/>
              <a:rect l="l" t="t" r="r" b="b"/>
              <a:pathLst>
                <a:path w="2700654" h="56514">
                  <a:moveTo>
                    <a:pt x="2665559" y="0"/>
                  </a:moveTo>
                  <a:lnTo>
                    <a:pt x="2614425" y="572"/>
                  </a:lnTo>
                  <a:lnTo>
                    <a:pt x="2546493" y="1907"/>
                  </a:lnTo>
                  <a:lnTo>
                    <a:pt x="2470924" y="2096"/>
                  </a:lnTo>
                  <a:lnTo>
                    <a:pt x="2419941" y="1629"/>
                  </a:lnTo>
                  <a:lnTo>
                    <a:pt x="2368807" y="1498"/>
                  </a:lnTo>
                  <a:lnTo>
                    <a:pt x="2215253" y="2003"/>
                  </a:lnTo>
                  <a:lnTo>
                    <a:pt x="295808" y="2096"/>
                  </a:lnTo>
                  <a:lnTo>
                    <a:pt x="246290" y="2498"/>
                  </a:lnTo>
                  <a:lnTo>
                    <a:pt x="196807" y="3502"/>
                  </a:lnTo>
                  <a:lnTo>
                    <a:pt x="98103" y="6113"/>
                  </a:lnTo>
                  <a:lnTo>
                    <a:pt x="48957" y="7117"/>
                  </a:lnTo>
                  <a:lnTo>
                    <a:pt x="0" y="7519"/>
                  </a:lnTo>
                  <a:lnTo>
                    <a:pt x="0" y="56376"/>
                  </a:lnTo>
                  <a:lnTo>
                    <a:pt x="2696184" y="56376"/>
                  </a:lnTo>
                  <a:lnTo>
                    <a:pt x="2699339" y="46938"/>
                  </a:lnTo>
                  <a:lnTo>
                    <a:pt x="2700075" y="29741"/>
                  </a:lnTo>
                  <a:lnTo>
                    <a:pt x="2697504" y="12292"/>
                  </a:lnTo>
                  <a:lnTo>
                    <a:pt x="2690736" y="2096"/>
                  </a:lnTo>
                  <a:lnTo>
                    <a:pt x="2665559" y="0"/>
                  </a:lnTo>
                  <a:close/>
                </a:path>
              </a:pathLst>
            </a:custGeom>
            <a:solidFill>
              <a:srgbClr val="4280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74466"/>
              <a:ext cx="5902851" cy="202993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141669" y="4695990"/>
              <a:ext cx="4550410" cy="107950"/>
            </a:xfrm>
            <a:custGeom>
              <a:avLst/>
              <a:gdLst/>
              <a:ahLst/>
              <a:cxnLst/>
              <a:rect l="l" t="t" r="r" b="b"/>
              <a:pathLst>
                <a:path w="4550409" h="107950">
                  <a:moveTo>
                    <a:pt x="221742" y="22961"/>
                  </a:moveTo>
                  <a:lnTo>
                    <a:pt x="215519" y="0"/>
                  </a:lnTo>
                  <a:lnTo>
                    <a:pt x="218554" y="19964"/>
                  </a:lnTo>
                  <a:lnTo>
                    <a:pt x="221742" y="22961"/>
                  </a:lnTo>
                  <a:close/>
                </a:path>
                <a:path w="4550409" h="107950">
                  <a:moveTo>
                    <a:pt x="236867" y="40728"/>
                  </a:moveTo>
                  <a:lnTo>
                    <a:pt x="231305" y="31953"/>
                  </a:lnTo>
                  <a:lnTo>
                    <a:pt x="221742" y="22961"/>
                  </a:lnTo>
                  <a:lnTo>
                    <a:pt x="224904" y="34620"/>
                  </a:lnTo>
                  <a:lnTo>
                    <a:pt x="235750" y="41351"/>
                  </a:lnTo>
                  <a:lnTo>
                    <a:pt x="236867" y="40728"/>
                  </a:lnTo>
                  <a:close/>
                </a:path>
                <a:path w="4550409" h="107950">
                  <a:moveTo>
                    <a:pt x="2736138" y="56769"/>
                  </a:moveTo>
                  <a:lnTo>
                    <a:pt x="2683878" y="55892"/>
                  </a:lnTo>
                  <a:lnTo>
                    <a:pt x="2649169" y="54571"/>
                  </a:lnTo>
                  <a:lnTo>
                    <a:pt x="2578849" y="51981"/>
                  </a:lnTo>
                  <a:lnTo>
                    <a:pt x="2521813" y="51092"/>
                  </a:lnTo>
                  <a:lnTo>
                    <a:pt x="2281961" y="51092"/>
                  </a:lnTo>
                  <a:lnTo>
                    <a:pt x="2234120" y="50507"/>
                  </a:lnTo>
                  <a:lnTo>
                    <a:pt x="2089937" y="46012"/>
                  </a:lnTo>
                  <a:lnTo>
                    <a:pt x="2054987" y="45580"/>
                  </a:lnTo>
                  <a:lnTo>
                    <a:pt x="2029231" y="45580"/>
                  </a:lnTo>
                  <a:lnTo>
                    <a:pt x="1994268" y="46012"/>
                  </a:lnTo>
                  <a:lnTo>
                    <a:pt x="1850085" y="50507"/>
                  </a:lnTo>
                  <a:lnTo>
                    <a:pt x="1802257" y="51092"/>
                  </a:lnTo>
                  <a:lnTo>
                    <a:pt x="1742770" y="51092"/>
                  </a:lnTo>
                  <a:lnTo>
                    <a:pt x="1452448" y="49606"/>
                  </a:lnTo>
                  <a:lnTo>
                    <a:pt x="865860" y="45580"/>
                  </a:lnTo>
                  <a:lnTo>
                    <a:pt x="742581" y="45580"/>
                  </a:lnTo>
                  <a:lnTo>
                    <a:pt x="719937" y="45770"/>
                  </a:lnTo>
                  <a:lnTo>
                    <a:pt x="725398" y="45770"/>
                  </a:lnTo>
                  <a:lnTo>
                    <a:pt x="653554" y="50012"/>
                  </a:lnTo>
                  <a:lnTo>
                    <a:pt x="617169" y="51092"/>
                  </a:lnTo>
                  <a:lnTo>
                    <a:pt x="605180" y="50507"/>
                  </a:lnTo>
                  <a:lnTo>
                    <a:pt x="603897" y="50507"/>
                  </a:lnTo>
                  <a:lnTo>
                    <a:pt x="591794" y="48793"/>
                  </a:lnTo>
                  <a:lnTo>
                    <a:pt x="575297" y="47015"/>
                  </a:lnTo>
                  <a:lnTo>
                    <a:pt x="576694" y="47015"/>
                  </a:lnTo>
                  <a:lnTo>
                    <a:pt x="545401" y="45580"/>
                  </a:lnTo>
                  <a:lnTo>
                    <a:pt x="518414" y="45580"/>
                  </a:lnTo>
                  <a:lnTo>
                    <a:pt x="490893" y="45770"/>
                  </a:lnTo>
                  <a:lnTo>
                    <a:pt x="497522" y="45770"/>
                  </a:lnTo>
                  <a:lnTo>
                    <a:pt x="410019" y="50012"/>
                  </a:lnTo>
                  <a:lnTo>
                    <a:pt x="365963" y="51092"/>
                  </a:lnTo>
                  <a:lnTo>
                    <a:pt x="366483" y="51092"/>
                  </a:lnTo>
                  <a:lnTo>
                    <a:pt x="287147" y="54571"/>
                  </a:lnTo>
                  <a:lnTo>
                    <a:pt x="283972" y="54241"/>
                  </a:lnTo>
                  <a:lnTo>
                    <a:pt x="251320" y="50749"/>
                  </a:lnTo>
                  <a:lnTo>
                    <a:pt x="250875" y="50749"/>
                  </a:lnTo>
                  <a:lnTo>
                    <a:pt x="235750" y="41351"/>
                  </a:lnTo>
                  <a:lnTo>
                    <a:pt x="218351" y="51092"/>
                  </a:lnTo>
                  <a:lnTo>
                    <a:pt x="193141" y="54241"/>
                  </a:lnTo>
                  <a:lnTo>
                    <a:pt x="157213" y="52793"/>
                  </a:lnTo>
                  <a:lnTo>
                    <a:pt x="115785" y="49606"/>
                  </a:lnTo>
                  <a:lnTo>
                    <a:pt x="74117" y="47561"/>
                  </a:lnTo>
                  <a:lnTo>
                    <a:pt x="35344" y="49606"/>
                  </a:lnTo>
                  <a:lnTo>
                    <a:pt x="37109" y="49606"/>
                  </a:lnTo>
                  <a:lnTo>
                    <a:pt x="10985" y="58293"/>
                  </a:lnTo>
                  <a:lnTo>
                    <a:pt x="0" y="76796"/>
                  </a:lnTo>
                  <a:lnTo>
                    <a:pt x="9728" y="107873"/>
                  </a:lnTo>
                  <a:lnTo>
                    <a:pt x="2736138" y="107873"/>
                  </a:lnTo>
                  <a:lnTo>
                    <a:pt x="2736138" y="56769"/>
                  </a:lnTo>
                  <a:close/>
                </a:path>
                <a:path w="4550409" h="107950">
                  <a:moveTo>
                    <a:pt x="4550334" y="52387"/>
                  </a:moveTo>
                  <a:lnTo>
                    <a:pt x="4438243" y="55308"/>
                  </a:lnTo>
                  <a:lnTo>
                    <a:pt x="4386834" y="56349"/>
                  </a:lnTo>
                  <a:lnTo>
                    <a:pt x="4335640" y="56769"/>
                  </a:lnTo>
                  <a:lnTo>
                    <a:pt x="4335640" y="107873"/>
                  </a:lnTo>
                  <a:lnTo>
                    <a:pt x="4550334" y="83413"/>
                  </a:lnTo>
                  <a:lnTo>
                    <a:pt x="4550334" y="52387"/>
                  </a:lnTo>
                  <a:close/>
                </a:path>
              </a:pathLst>
            </a:custGeom>
            <a:solidFill>
              <a:srgbClr val="4280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7189" y="3437613"/>
              <a:ext cx="4334814" cy="136624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8336839" y="5639319"/>
            <a:ext cx="9563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Grafičko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oblikovanje</a:t>
            </a:r>
            <a:endParaRPr sz="800">
              <a:latin typeface="Podkova"/>
              <a:cs typeface="Podkov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835996" y="5393714"/>
            <a:ext cx="4347210" cy="1279525"/>
            <a:chOff x="4835996" y="5393714"/>
            <a:chExt cx="4347210" cy="1279525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2872" y="5393714"/>
              <a:ext cx="544182" cy="20167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6230" y="6196252"/>
              <a:ext cx="696524" cy="47694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835996" y="6102388"/>
              <a:ext cx="370840" cy="323215"/>
            </a:xfrm>
            <a:custGeom>
              <a:avLst/>
              <a:gdLst/>
              <a:ahLst/>
              <a:cxnLst/>
              <a:rect l="l" t="t" r="r" b="b"/>
              <a:pathLst>
                <a:path w="370839" h="323214">
                  <a:moveTo>
                    <a:pt x="220090" y="0"/>
                  </a:moveTo>
                  <a:lnTo>
                    <a:pt x="155672" y="30453"/>
                  </a:lnTo>
                  <a:lnTo>
                    <a:pt x="131732" y="64116"/>
                  </a:lnTo>
                  <a:lnTo>
                    <a:pt x="111993" y="106155"/>
                  </a:lnTo>
                  <a:lnTo>
                    <a:pt x="95474" y="153635"/>
                  </a:lnTo>
                  <a:lnTo>
                    <a:pt x="81190" y="203620"/>
                  </a:lnTo>
                  <a:lnTo>
                    <a:pt x="68160" y="253174"/>
                  </a:lnTo>
                  <a:lnTo>
                    <a:pt x="17703" y="202869"/>
                  </a:lnTo>
                  <a:lnTo>
                    <a:pt x="10058" y="204965"/>
                  </a:lnTo>
                  <a:lnTo>
                    <a:pt x="685" y="214261"/>
                  </a:lnTo>
                  <a:lnTo>
                    <a:pt x="0" y="222986"/>
                  </a:lnTo>
                  <a:lnTo>
                    <a:pt x="69824" y="292354"/>
                  </a:lnTo>
                  <a:lnTo>
                    <a:pt x="75945" y="294792"/>
                  </a:lnTo>
                  <a:lnTo>
                    <a:pt x="88442" y="287312"/>
                  </a:lnTo>
                  <a:lnTo>
                    <a:pt x="89319" y="280365"/>
                  </a:lnTo>
                  <a:lnTo>
                    <a:pt x="89458" y="280365"/>
                  </a:lnTo>
                  <a:lnTo>
                    <a:pt x="115317" y="179538"/>
                  </a:lnTo>
                  <a:lnTo>
                    <a:pt x="139935" y="109567"/>
                  </a:lnTo>
                  <a:lnTo>
                    <a:pt x="163010" y="64866"/>
                  </a:lnTo>
                  <a:lnTo>
                    <a:pt x="203321" y="28939"/>
                  </a:lnTo>
                  <a:lnTo>
                    <a:pt x="219951" y="26543"/>
                  </a:lnTo>
                  <a:lnTo>
                    <a:pt x="239467" y="30107"/>
                  </a:lnTo>
                  <a:lnTo>
                    <a:pt x="257303" y="40801"/>
                  </a:lnTo>
                  <a:lnTo>
                    <a:pt x="270312" y="58625"/>
                  </a:lnTo>
                  <a:lnTo>
                    <a:pt x="275348" y="83578"/>
                  </a:lnTo>
                  <a:lnTo>
                    <a:pt x="300826" y="91933"/>
                  </a:lnTo>
                  <a:lnTo>
                    <a:pt x="317114" y="112644"/>
                  </a:lnTo>
                  <a:lnTo>
                    <a:pt x="320402" y="139176"/>
                  </a:lnTo>
                  <a:lnTo>
                    <a:pt x="306882" y="164998"/>
                  </a:lnTo>
                  <a:lnTo>
                    <a:pt x="323483" y="174828"/>
                  </a:lnTo>
                  <a:lnTo>
                    <a:pt x="335016" y="185850"/>
                  </a:lnTo>
                  <a:lnTo>
                    <a:pt x="341744" y="198165"/>
                  </a:lnTo>
                  <a:lnTo>
                    <a:pt x="343928" y="211874"/>
                  </a:lnTo>
                  <a:lnTo>
                    <a:pt x="341032" y="226109"/>
                  </a:lnTo>
                  <a:lnTo>
                    <a:pt x="332893" y="238601"/>
                  </a:lnTo>
                  <a:lnTo>
                    <a:pt x="320338" y="247464"/>
                  </a:lnTo>
                  <a:lnTo>
                    <a:pt x="304190" y="250812"/>
                  </a:lnTo>
                  <a:lnTo>
                    <a:pt x="288523" y="248465"/>
                  </a:lnTo>
                  <a:lnTo>
                    <a:pt x="275497" y="243300"/>
                  </a:lnTo>
                  <a:lnTo>
                    <a:pt x="263438" y="238125"/>
                  </a:lnTo>
                  <a:lnTo>
                    <a:pt x="250672" y="235750"/>
                  </a:lnTo>
                  <a:lnTo>
                    <a:pt x="242417" y="235750"/>
                  </a:lnTo>
                  <a:lnTo>
                    <a:pt x="237375" y="242417"/>
                  </a:lnTo>
                  <a:lnTo>
                    <a:pt x="237375" y="296672"/>
                  </a:lnTo>
                  <a:lnTo>
                    <a:pt x="202958" y="296672"/>
                  </a:lnTo>
                  <a:lnTo>
                    <a:pt x="202895" y="241731"/>
                  </a:lnTo>
                  <a:lnTo>
                    <a:pt x="197408" y="235851"/>
                  </a:lnTo>
                  <a:lnTo>
                    <a:pt x="187629" y="235940"/>
                  </a:lnTo>
                  <a:lnTo>
                    <a:pt x="136029" y="242544"/>
                  </a:lnTo>
                  <a:lnTo>
                    <a:pt x="130924" y="248564"/>
                  </a:lnTo>
                  <a:lnTo>
                    <a:pt x="130924" y="262140"/>
                  </a:lnTo>
                  <a:lnTo>
                    <a:pt x="136880" y="268185"/>
                  </a:lnTo>
                  <a:lnTo>
                    <a:pt x="147472" y="268097"/>
                  </a:lnTo>
                  <a:lnTo>
                    <a:pt x="176542" y="264248"/>
                  </a:lnTo>
                  <a:lnTo>
                    <a:pt x="176542" y="317309"/>
                  </a:lnTo>
                  <a:lnTo>
                    <a:pt x="183286" y="323100"/>
                  </a:lnTo>
                  <a:lnTo>
                    <a:pt x="257721" y="323100"/>
                  </a:lnTo>
                  <a:lnTo>
                    <a:pt x="263893" y="316979"/>
                  </a:lnTo>
                  <a:lnTo>
                    <a:pt x="263893" y="266776"/>
                  </a:lnTo>
                  <a:lnTo>
                    <a:pt x="274226" y="271776"/>
                  </a:lnTo>
                  <a:lnTo>
                    <a:pt x="285153" y="275137"/>
                  </a:lnTo>
                  <a:lnTo>
                    <a:pt x="295393" y="277029"/>
                  </a:lnTo>
                  <a:lnTo>
                    <a:pt x="303669" y="277622"/>
                  </a:lnTo>
                  <a:lnTo>
                    <a:pt x="328642" y="272787"/>
                  </a:lnTo>
                  <a:lnTo>
                    <a:pt x="350089" y="259184"/>
                  </a:lnTo>
                  <a:lnTo>
                    <a:pt x="365072" y="238167"/>
                  </a:lnTo>
                  <a:lnTo>
                    <a:pt x="370649" y="211086"/>
                  </a:lnTo>
                  <a:lnTo>
                    <a:pt x="366275" y="187519"/>
                  </a:lnTo>
                  <a:lnTo>
                    <a:pt x="356800" y="170702"/>
                  </a:lnTo>
                  <a:lnTo>
                    <a:pt x="347353" y="160621"/>
                  </a:lnTo>
                  <a:lnTo>
                    <a:pt x="343065" y="157264"/>
                  </a:lnTo>
                  <a:lnTo>
                    <a:pt x="347789" y="125803"/>
                  </a:lnTo>
                  <a:lnTo>
                    <a:pt x="339923" y="97567"/>
                  </a:lnTo>
                  <a:lnTo>
                    <a:pt x="322696" y="75218"/>
                  </a:lnTo>
                  <a:lnTo>
                    <a:pt x="299338" y="61417"/>
                  </a:lnTo>
                  <a:lnTo>
                    <a:pt x="285917" y="33138"/>
                  </a:lnTo>
                  <a:lnTo>
                    <a:pt x="266096" y="14101"/>
                  </a:lnTo>
                  <a:lnTo>
                    <a:pt x="243085" y="3368"/>
                  </a:lnTo>
                  <a:lnTo>
                    <a:pt x="220090" y="0"/>
                  </a:lnTo>
                  <a:close/>
                </a:path>
              </a:pathLst>
            </a:custGeom>
            <a:solidFill>
              <a:srgbClr val="00594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3458" y="6456932"/>
              <a:ext cx="299758" cy="9245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92815" y="6197979"/>
              <a:ext cx="550900" cy="352539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8264373" y="6718399"/>
            <a:ext cx="11639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Autor,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urednik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&amp;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izdavač</a:t>
            </a:r>
            <a:endParaRPr sz="800">
              <a:latin typeface="Podkova"/>
              <a:cs typeface="Podkov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581972" y="6635977"/>
            <a:ext cx="35286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Edukativni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materijali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realizirani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uz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potporu</a:t>
            </a:r>
            <a:endParaRPr sz="800">
              <a:latin typeface="Podkova"/>
              <a:cs typeface="Podkova"/>
            </a:endParaRPr>
          </a:p>
          <a:p>
            <a:pPr algn="ctr">
              <a:lnSpc>
                <a:spcPct val="100000"/>
              </a:lnSpc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Forest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Stewardship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Council®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-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Adria-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Balkan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region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program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-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FSC®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F000100</a:t>
            </a:r>
            <a:endParaRPr sz="8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8081" y="3005530"/>
            <a:ext cx="3446779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00">
                <a:solidFill>
                  <a:srgbClr val="2C5E5F"/>
                </a:solidFill>
                <a:latin typeface="Podkova"/>
                <a:cs typeface="Podkova"/>
              </a:rPr>
              <a:t>Š</a:t>
            </a:r>
            <a:r>
              <a:rPr dirty="0" sz="2200">
                <a:solidFill>
                  <a:srgbClr val="2C5E5F"/>
                </a:solidFill>
                <a:latin typeface="Podkova"/>
                <a:cs typeface="Podkova"/>
              </a:rPr>
              <a:t>ume</a:t>
            </a:r>
            <a:r>
              <a:rPr dirty="0" sz="2200" spc="-50">
                <a:solidFill>
                  <a:srgbClr val="2C5E5F"/>
                </a:solidFill>
                <a:latin typeface="Podkova"/>
                <a:cs typeface="Podkova"/>
              </a:rPr>
              <a:t> </a:t>
            </a:r>
            <a:r>
              <a:rPr dirty="0" sz="2200" spc="-10">
                <a:solidFill>
                  <a:srgbClr val="2C5E5F"/>
                </a:solidFill>
                <a:latin typeface="Podkova"/>
                <a:cs typeface="Podkova"/>
              </a:rPr>
              <a:t>pokrivaju</a:t>
            </a:r>
            <a:r>
              <a:rPr dirty="0" sz="2200" spc="-55">
                <a:solidFill>
                  <a:srgbClr val="2C5E5F"/>
                </a:solidFill>
                <a:latin typeface="Podkova"/>
                <a:cs typeface="Podkova"/>
              </a:rPr>
              <a:t> </a:t>
            </a:r>
            <a:r>
              <a:rPr dirty="0" sz="5000" spc="-95">
                <a:solidFill>
                  <a:srgbClr val="2C5E5F"/>
                </a:solidFill>
                <a:latin typeface="Podkova"/>
                <a:cs typeface="Podkova"/>
              </a:rPr>
              <a:t>31%</a:t>
            </a:r>
            <a:endParaRPr sz="5000">
              <a:latin typeface="Podkova"/>
              <a:cs typeface="Podkov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879466" y="3696410"/>
            <a:ext cx="374650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2C5E5F"/>
                </a:solidFill>
                <a:latin typeface="Podkova"/>
                <a:cs typeface="Podkova"/>
              </a:rPr>
              <a:t>svjetskog</a:t>
            </a:r>
            <a:r>
              <a:rPr dirty="0" sz="2200" spc="-30" b="1">
                <a:solidFill>
                  <a:srgbClr val="2C5E5F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2C5E5F"/>
                </a:solidFill>
                <a:latin typeface="Podkova"/>
                <a:cs typeface="Podkova"/>
              </a:rPr>
              <a:t>kopna</a:t>
            </a:r>
            <a:r>
              <a:rPr dirty="0" sz="2200" spc="-30" b="1">
                <a:solidFill>
                  <a:srgbClr val="2C5E5F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2C5E5F"/>
                </a:solidFill>
                <a:latin typeface="Podkova"/>
                <a:cs typeface="Podkova"/>
              </a:rPr>
              <a:t>i</a:t>
            </a:r>
            <a:r>
              <a:rPr dirty="0" sz="2200" spc="-25" b="1">
                <a:solidFill>
                  <a:srgbClr val="2C5E5F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2C5E5F"/>
                </a:solidFill>
                <a:latin typeface="Podkova"/>
                <a:cs typeface="Podkova"/>
              </a:rPr>
              <a:t>ključne</a:t>
            </a:r>
            <a:r>
              <a:rPr dirty="0" sz="2200" spc="-20" b="1">
                <a:solidFill>
                  <a:srgbClr val="2C5E5F"/>
                </a:solidFill>
                <a:latin typeface="Podkova"/>
                <a:cs typeface="Podkova"/>
              </a:rPr>
              <a:t> </a:t>
            </a:r>
            <a:r>
              <a:rPr dirty="0" sz="2200" spc="-25" b="1">
                <a:solidFill>
                  <a:srgbClr val="2C5E5F"/>
                </a:solidFill>
                <a:latin typeface="Podkova"/>
                <a:cs typeface="Podkova"/>
              </a:rPr>
              <a:t>su </a:t>
            </a:r>
            <a:r>
              <a:rPr dirty="0" sz="2200" b="1">
                <a:solidFill>
                  <a:srgbClr val="2C5E5F"/>
                </a:solidFill>
                <a:latin typeface="Podkova"/>
                <a:cs typeface="Podkova"/>
              </a:rPr>
              <a:t>za život</a:t>
            </a:r>
            <a:r>
              <a:rPr dirty="0" sz="2200" spc="-5" b="1">
                <a:solidFill>
                  <a:srgbClr val="2C5E5F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2C5E5F"/>
                </a:solidFill>
                <a:latin typeface="Podkova"/>
                <a:cs typeface="Podkova"/>
              </a:rPr>
              <a:t>na</a:t>
            </a:r>
            <a:r>
              <a:rPr dirty="0" sz="2200" spc="-5" b="1">
                <a:solidFill>
                  <a:srgbClr val="2C5E5F"/>
                </a:solidFill>
                <a:latin typeface="Podkova"/>
                <a:cs typeface="Podkova"/>
              </a:rPr>
              <a:t> </a:t>
            </a:r>
            <a:r>
              <a:rPr dirty="0" sz="2200" b="1">
                <a:solidFill>
                  <a:srgbClr val="2C5E5F"/>
                </a:solidFill>
                <a:latin typeface="Podkova"/>
                <a:cs typeface="Podkova"/>
              </a:rPr>
              <a:t>našem</a:t>
            </a:r>
            <a:r>
              <a:rPr dirty="0" sz="2200" spc="-5" b="1">
                <a:solidFill>
                  <a:srgbClr val="2C5E5F"/>
                </a:solidFill>
                <a:latin typeface="Podkova"/>
                <a:cs typeface="Podkova"/>
              </a:rPr>
              <a:t> </a:t>
            </a:r>
            <a:r>
              <a:rPr dirty="0" sz="2200" spc="-10" b="1">
                <a:solidFill>
                  <a:srgbClr val="2C5E5F"/>
                </a:solidFill>
                <a:latin typeface="Podkova"/>
                <a:cs typeface="Podkova"/>
              </a:rPr>
              <a:t>planetu</a:t>
            </a:r>
            <a:endParaRPr sz="2200">
              <a:latin typeface="Podkova"/>
              <a:cs typeface="Podkov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497148" y="1533892"/>
            <a:ext cx="525145" cy="459740"/>
          </a:xfrm>
          <a:custGeom>
            <a:avLst/>
            <a:gdLst/>
            <a:ahLst/>
            <a:cxnLst/>
            <a:rect l="l" t="t" r="r" b="b"/>
            <a:pathLst>
              <a:path w="525144" h="459739">
                <a:moveTo>
                  <a:pt x="310746" y="0"/>
                </a:moveTo>
                <a:lnTo>
                  <a:pt x="243006" y="22040"/>
                </a:lnTo>
                <a:lnTo>
                  <a:pt x="191365" y="80524"/>
                </a:lnTo>
                <a:lnTo>
                  <a:pt x="170383" y="119853"/>
                </a:lnTo>
                <a:lnTo>
                  <a:pt x="151985" y="163996"/>
                </a:lnTo>
                <a:lnTo>
                  <a:pt x="135694" y="211523"/>
                </a:lnTo>
                <a:lnTo>
                  <a:pt x="121028" y="261001"/>
                </a:lnTo>
                <a:lnTo>
                  <a:pt x="107509" y="310998"/>
                </a:lnTo>
                <a:lnTo>
                  <a:pt x="94656" y="360083"/>
                </a:lnTo>
                <a:lnTo>
                  <a:pt x="32350" y="297853"/>
                </a:lnTo>
                <a:lnTo>
                  <a:pt x="25084" y="293026"/>
                </a:lnTo>
                <a:lnTo>
                  <a:pt x="17813" y="291998"/>
                </a:lnTo>
                <a:lnTo>
                  <a:pt x="11063" y="293941"/>
                </a:lnTo>
                <a:lnTo>
                  <a:pt x="5362" y="298030"/>
                </a:lnTo>
                <a:lnTo>
                  <a:pt x="1476" y="303961"/>
                </a:lnTo>
                <a:lnTo>
                  <a:pt x="0" y="311034"/>
                </a:lnTo>
                <a:lnTo>
                  <a:pt x="1204" y="318256"/>
                </a:lnTo>
                <a:lnTo>
                  <a:pt x="90985" y="409917"/>
                </a:lnTo>
                <a:lnTo>
                  <a:pt x="107947" y="416466"/>
                </a:lnTo>
                <a:lnTo>
                  <a:pt x="114417" y="414134"/>
                </a:lnTo>
                <a:lnTo>
                  <a:pt x="123510" y="408635"/>
                </a:lnTo>
                <a:lnTo>
                  <a:pt x="124767" y="398741"/>
                </a:lnTo>
                <a:lnTo>
                  <a:pt x="124958" y="398741"/>
                </a:lnTo>
                <a:lnTo>
                  <a:pt x="149648" y="297877"/>
                </a:lnTo>
                <a:lnTo>
                  <a:pt x="173618" y="217693"/>
                </a:lnTo>
                <a:lnTo>
                  <a:pt x="196743" y="155835"/>
                </a:lnTo>
                <a:lnTo>
                  <a:pt x="218892" y="109950"/>
                </a:lnTo>
                <a:lnTo>
                  <a:pt x="239939" y="77685"/>
                </a:lnTo>
                <a:lnTo>
                  <a:pt x="278214" y="44601"/>
                </a:lnTo>
                <a:lnTo>
                  <a:pt x="310543" y="37757"/>
                </a:lnTo>
                <a:lnTo>
                  <a:pt x="338303" y="42824"/>
                </a:lnTo>
                <a:lnTo>
                  <a:pt x="363675" y="58031"/>
                </a:lnTo>
                <a:lnTo>
                  <a:pt x="382182" y="83378"/>
                </a:lnTo>
                <a:lnTo>
                  <a:pt x="389347" y="118872"/>
                </a:lnTo>
                <a:lnTo>
                  <a:pt x="425575" y="130753"/>
                </a:lnTo>
                <a:lnTo>
                  <a:pt x="448735" y="160205"/>
                </a:lnTo>
                <a:lnTo>
                  <a:pt x="453412" y="197937"/>
                </a:lnTo>
                <a:lnTo>
                  <a:pt x="434190" y="234657"/>
                </a:lnTo>
                <a:lnTo>
                  <a:pt x="457798" y="248644"/>
                </a:lnTo>
                <a:lnTo>
                  <a:pt x="474198" y="264318"/>
                </a:lnTo>
                <a:lnTo>
                  <a:pt x="483764" y="281831"/>
                </a:lnTo>
                <a:lnTo>
                  <a:pt x="486870" y="301332"/>
                </a:lnTo>
                <a:lnTo>
                  <a:pt x="482751" y="321579"/>
                </a:lnTo>
                <a:lnTo>
                  <a:pt x="471176" y="339344"/>
                </a:lnTo>
                <a:lnTo>
                  <a:pt x="453319" y="351946"/>
                </a:lnTo>
                <a:lnTo>
                  <a:pt x="430355" y="356704"/>
                </a:lnTo>
                <a:lnTo>
                  <a:pt x="408072" y="353368"/>
                </a:lnTo>
                <a:lnTo>
                  <a:pt x="389545" y="346022"/>
                </a:lnTo>
                <a:lnTo>
                  <a:pt x="372392" y="338665"/>
                </a:lnTo>
                <a:lnTo>
                  <a:pt x="354231" y="335292"/>
                </a:lnTo>
                <a:lnTo>
                  <a:pt x="346326" y="336920"/>
                </a:lnTo>
                <a:lnTo>
                  <a:pt x="340375" y="341202"/>
                </a:lnTo>
                <a:lnTo>
                  <a:pt x="336625" y="347235"/>
                </a:lnTo>
                <a:lnTo>
                  <a:pt x="335321" y="354114"/>
                </a:lnTo>
                <a:lnTo>
                  <a:pt x="335321" y="421944"/>
                </a:lnTo>
                <a:lnTo>
                  <a:pt x="286388" y="421944"/>
                </a:lnTo>
                <a:lnTo>
                  <a:pt x="286388" y="354380"/>
                </a:lnTo>
                <a:lnTo>
                  <a:pt x="284962" y="346953"/>
                </a:lnTo>
                <a:lnTo>
                  <a:pt x="281185" y="340941"/>
                </a:lnTo>
                <a:lnTo>
                  <a:pt x="275606" y="336914"/>
                </a:lnTo>
                <a:lnTo>
                  <a:pt x="268595" y="335445"/>
                </a:lnTo>
                <a:lnTo>
                  <a:pt x="264569" y="335559"/>
                </a:lnTo>
                <a:lnTo>
                  <a:pt x="191201" y="344944"/>
                </a:lnTo>
                <a:lnTo>
                  <a:pt x="183924" y="353504"/>
                </a:lnTo>
                <a:lnTo>
                  <a:pt x="183924" y="362445"/>
                </a:lnTo>
                <a:lnTo>
                  <a:pt x="207305" y="381114"/>
                </a:lnTo>
                <a:lnTo>
                  <a:pt x="248808" y="375818"/>
                </a:lnTo>
                <a:lnTo>
                  <a:pt x="248808" y="451294"/>
                </a:lnTo>
                <a:lnTo>
                  <a:pt x="258410" y="459524"/>
                </a:lnTo>
                <a:lnTo>
                  <a:pt x="354104" y="459536"/>
                </a:lnTo>
                <a:lnTo>
                  <a:pt x="361349" y="458014"/>
                </a:lnTo>
                <a:lnTo>
                  <a:pt x="367382" y="453893"/>
                </a:lnTo>
                <a:lnTo>
                  <a:pt x="371510" y="447840"/>
                </a:lnTo>
                <a:lnTo>
                  <a:pt x="373040" y="440524"/>
                </a:lnTo>
                <a:lnTo>
                  <a:pt x="373040" y="379412"/>
                </a:lnTo>
                <a:lnTo>
                  <a:pt x="387738" y="386524"/>
                </a:lnTo>
                <a:lnTo>
                  <a:pt x="403282" y="391310"/>
                </a:lnTo>
                <a:lnTo>
                  <a:pt x="417849" y="394008"/>
                </a:lnTo>
                <a:lnTo>
                  <a:pt x="429618" y="394855"/>
                </a:lnTo>
                <a:lnTo>
                  <a:pt x="465130" y="387978"/>
                </a:lnTo>
                <a:lnTo>
                  <a:pt x="495631" y="368628"/>
                </a:lnTo>
                <a:lnTo>
                  <a:pt x="516938" y="338732"/>
                </a:lnTo>
                <a:lnTo>
                  <a:pt x="524868" y="300215"/>
                </a:lnTo>
                <a:lnTo>
                  <a:pt x="518653" y="266700"/>
                </a:lnTo>
                <a:lnTo>
                  <a:pt x="505177" y="242784"/>
                </a:lnTo>
                <a:lnTo>
                  <a:pt x="491739" y="228447"/>
                </a:lnTo>
                <a:lnTo>
                  <a:pt x="485638" y="223672"/>
                </a:lnTo>
                <a:lnTo>
                  <a:pt x="492364" y="178920"/>
                </a:lnTo>
                <a:lnTo>
                  <a:pt x="481180" y="138760"/>
                </a:lnTo>
                <a:lnTo>
                  <a:pt x="456681" y="106972"/>
                </a:lnTo>
                <a:lnTo>
                  <a:pt x="423459" y="87337"/>
                </a:lnTo>
                <a:lnTo>
                  <a:pt x="404362" y="47127"/>
                </a:lnTo>
                <a:lnTo>
                  <a:pt x="376170" y="20056"/>
                </a:lnTo>
                <a:lnTo>
                  <a:pt x="343445" y="4791"/>
                </a:lnTo>
                <a:lnTo>
                  <a:pt x="310746" y="0"/>
                </a:lnTo>
                <a:close/>
              </a:path>
            </a:pathLst>
          </a:custGeom>
          <a:solidFill>
            <a:srgbClr val="00594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13" y="2038132"/>
            <a:ext cx="426326" cy="13150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4584" y="1669845"/>
            <a:ext cx="783513" cy="50139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197914" y="2311551"/>
            <a:ext cx="20294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Edukativni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materijali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realizirani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uz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potporu</a:t>
            </a:r>
            <a:r>
              <a:rPr dirty="0" sz="800" spc="50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Forest Stewardship Council®</a:t>
            </a:r>
            <a:r>
              <a:rPr dirty="0" sz="800" spc="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-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Adria-Balkan</a:t>
            </a:r>
            <a:r>
              <a:rPr dirty="0" sz="800" spc="50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region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program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-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FSC®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F000100</a:t>
            </a:r>
            <a:endParaRPr sz="8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59992"/>
                </a:lnTo>
              </a:path>
            </a:pathLst>
          </a:custGeom>
          <a:solidFill>
            <a:srgbClr val="A6D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22845" y="1017484"/>
            <a:ext cx="3074670" cy="204660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13335">
              <a:lnSpc>
                <a:spcPct val="100699"/>
              </a:lnSpc>
              <a:spcBef>
                <a:spcPts val="80"/>
              </a:spcBef>
              <a:tabLst>
                <a:tab pos="2895600" algn="l"/>
              </a:tabLst>
            </a:pP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Istražimo </a:t>
            </a:r>
            <a:r>
              <a:rPr dirty="0" sz="2200" spc="-10" b="1">
                <a:solidFill>
                  <a:srgbClr val="013333"/>
                </a:solidFill>
                <a:latin typeface="Podkova"/>
                <a:cs typeface="Podkova"/>
              </a:rPr>
              <a:t>šumski ekosustav</a:t>
            </a: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	</a:t>
            </a: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4</a:t>
            </a:r>
            <a:endParaRPr sz="2200">
              <a:latin typeface="Podkova"/>
              <a:cs typeface="Podkova"/>
            </a:endParaRPr>
          </a:p>
          <a:p>
            <a:pPr algn="r" marR="5080">
              <a:lnSpc>
                <a:spcPct val="100000"/>
              </a:lnSpc>
              <a:spcBef>
                <a:spcPts val="1505"/>
              </a:spcBef>
              <a:tabLst>
                <a:tab pos="2950210" algn="l"/>
              </a:tabLst>
            </a:pP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Živi</a:t>
            </a:r>
            <a:r>
              <a:rPr dirty="0" sz="1400" spc="-2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023334"/>
                </a:solidFill>
                <a:latin typeface="Podkova"/>
                <a:cs typeface="Podkova"/>
              </a:rPr>
              <a:t>organizmi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	</a:t>
            </a: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4</a:t>
            </a:r>
            <a:endParaRPr sz="1400">
              <a:latin typeface="Podkova"/>
              <a:cs typeface="Podkova"/>
            </a:endParaRPr>
          </a:p>
          <a:p>
            <a:pPr algn="r" marR="5080">
              <a:lnSpc>
                <a:spcPct val="100000"/>
              </a:lnSpc>
              <a:spcBef>
                <a:spcPts val="1060"/>
              </a:spcBef>
              <a:tabLst>
                <a:tab pos="2812415" algn="l"/>
              </a:tabLst>
            </a:pP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Znakovi</a:t>
            </a:r>
            <a:r>
              <a:rPr dirty="0" sz="1000" spc="-2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zdrave</a:t>
            </a:r>
            <a:r>
              <a:rPr dirty="0" sz="1000" spc="-20">
                <a:solidFill>
                  <a:srgbClr val="023334"/>
                </a:solidFill>
                <a:latin typeface="Podkova"/>
                <a:cs typeface="Podkova"/>
              </a:rPr>
              <a:t> šume</a:t>
            </a: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	</a:t>
            </a:r>
            <a:r>
              <a:rPr dirty="0" sz="1200" spc="-50">
                <a:solidFill>
                  <a:srgbClr val="023334"/>
                </a:solidFill>
                <a:latin typeface="Podkova"/>
                <a:cs typeface="Podkova"/>
              </a:rPr>
              <a:t>4</a:t>
            </a:r>
            <a:endParaRPr sz="1200">
              <a:latin typeface="Podkova"/>
              <a:cs typeface="Podkova"/>
            </a:endParaRPr>
          </a:p>
          <a:p>
            <a:pPr algn="r" marR="5080">
              <a:lnSpc>
                <a:spcPct val="100000"/>
              </a:lnSpc>
              <a:spcBef>
                <a:spcPts val="755"/>
              </a:spcBef>
              <a:tabLst>
                <a:tab pos="2818130" algn="l"/>
              </a:tabLst>
            </a:pP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Moćni</a:t>
            </a:r>
            <a:r>
              <a:rPr dirty="0" sz="1000" spc="-1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šumski</a:t>
            </a:r>
            <a:r>
              <a:rPr dirty="0" sz="1000" spc="-1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razgrađivači:</a:t>
            </a:r>
            <a:r>
              <a:rPr dirty="0" sz="1000" spc="-1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bakterije</a:t>
            </a:r>
            <a:r>
              <a:rPr dirty="0" sz="1000" spc="-1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i</a:t>
            </a:r>
            <a:r>
              <a:rPr dirty="0" sz="1000" spc="-10">
                <a:solidFill>
                  <a:srgbClr val="023334"/>
                </a:solidFill>
                <a:latin typeface="Podkova"/>
                <a:cs typeface="Podkova"/>
              </a:rPr>
              <a:t> glijve</a:t>
            </a: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	</a:t>
            </a:r>
            <a:r>
              <a:rPr dirty="0" sz="1200" spc="-50">
                <a:solidFill>
                  <a:srgbClr val="023334"/>
                </a:solidFill>
                <a:latin typeface="Podkova"/>
                <a:cs typeface="Podkova"/>
              </a:rPr>
              <a:t>5</a:t>
            </a:r>
            <a:endParaRPr sz="1200">
              <a:latin typeface="Podkova"/>
              <a:cs typeface="Podkova"/>
            </a:endParaRPr>
          </a:p>
          <a:p>
            <a:pPr algn="r" marR="5080">
              <a:lnSpc>
                <a:spcPct val="100000"/>
              </a:lnSpc>
              <a:spcBef>
                <a:spcPts val="1055"/>
              </a:spcBef>
              <a:tabLst>
                <a:tab pos="2957195" algn="l"/>
              </a:tabLst>
            </a:pP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Abiotske</a:t>
            </a:r>
            <a:r>
              <a:rPr dirty="0" sz="1400" spc="-5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023334"/>
                </a:solidFill>
                <a:latin typeface="Podkova"/>
                <a:cs typeface="Podkova"/>
              </a:rPr>
              <a:t>komponente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	</a:t>
            </a: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5</a:t>
            </a:r>
            <a:endParaRPr sz="1400">
              <a:latin typeface="Podkova"/>
              <a:cs typeface="Podkov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22913" y="3374174"/>
            <a:ext cx="2424430" cy="16821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843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Šumu čine </a:t>
            </a:r>
            <a:r>
              <a:rPr dirty="0" sz="2200" spc="-10" b="1">
                <a:solidFill>
                  <a:srgbClr val="013333"/>
                </a:solidFill>
                <a:latin typeface="Podkova"/>
                <a:cs typeface="Podkova"/>
              </a:rPr>
              <a:t>stabla </a:t>
            </a: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ili</a:t>
            </a:r>
            <a:r>
              <a:rPr dirty="0" sz="2200" spc="-2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spc="-10" b="1">
                <a:solidFill>
                  <a:srgbClr val="013333"/>
                </a:solidFill>
                <a:latin typeface="Podkova"/>
                <a:cs typeface="Podkova"/>
              </a:rPr>
              <a:t>drveće</a:t>
            </a:r>
            <a:endParaRPr sz="2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Dijelovi</a:t>
            </a:r>
            <a:r>
              <a:rPr dirty="0" sz="1400" spc="-3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stabla</a:t>
            </a:r>
            <a:r>
              <a:rPr dirty="0" sz="1400" spc="-3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i</a:t>
            </a:r>
            <a:r>
              <a:rPr dirty="0" sz="1400" spc="-3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njihova</a:t>
            </a:r>
            <a:r>
              <a:rPr dirty="0" sz="1400" spc="-3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023334"/>
                </a:solidFill>
                <a:latin typeface="Podkova"/>
                <a:cs typeface="Podkova"/>
              </a:rPr>
              <a:t>misija</a:t>
            </a:r>
            <a:endParaRPr sz="1400">
              <a:latin typeface="Podkova"/>
              <a:cs typeface="Podkova"/>
            </a:endParaRPr>
          </a:p>
          <a:p>
            <a:pPr marL="164465" marR="157480">
              <a:lnSpc>
                <a:spcPct val="175600"/>
              </a:lnSpc>
              <a:spcBef>
                <a:spcPts val="345"/>
              </a:spcBef>
            </a:pP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Transport vode i hranjivih </a:t>
            </a:r>
            <a:r>
              <a:rPr dirty="0" sz="1000" spc="-10">
                <a:solidFill>
                  <a:srgbClr val="023334"/>
                </a:solidFill>
                <a:latin typeface="Podkova"/>
                <a:cs typeface="Podkova"/>
              </a:rPr>
              <a:t>tvari </a:t>
            </a: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Fotosinteza</a:t>
            </a:r>
            <a:r>
              <a:rPr dirty="0" sz="1000" spc="-1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i</a:t>
            </a:r>
            <a:r>
              <a:rPr dirty="0" sz="1000" spc="-1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prijenos</a:t>
            </a:r>
            <a:r>
              <a:rPr dirty="0" sz="1000" spc="-1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023334"/>
                </a:solidFill>
                <a:latin typeface="Podkova"/>
                <a:cs typeface="Podkova"/>
              </a:rPr>
              <a:t>hranjivih</a:t>
            </a:r>
            <a:r>
              <a:rPr dirty="0" sz="1000" spc="-10">
                <a:solidFill>
                  <a:srgbClr val="023334"/>
                </a:solidFill>
                <a:latin typeface="Podkova"/>
                <a:cs typeface="Podkova"/>
              </a:rPr>
              <a:t> tvari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05872" y="3711662"/>
            <a:ext cx="191770" cy="2314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6</a:t>
            </a:r>
            <a:endParaRPr sz="2200">
              <a:latin typeface="Podkova"/>
              <a:cs typeface="Podkova"/>
            </a:endParaRPr>
          </a:p>
          <a:p>
            <a:pPr marL="80645">
              <a:lnSpc>
                <a:spcPct val="100000"/>
              </a:lnSpc>
              <a:spcBef>
                <a:spcPts val="1500"/>
              </a:spcBef>
            </a:pP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6</a:t>
            </a:r>
            <a:endParaRPr sz="1400">
              <a:latin typeface="Podkova"/>
              <a:cs typeface="Podkova"/>
            </a:endParaRPr>
          </a:p>
          <a:p>
            <a:pPr marL="94615">
              <a:lnSpc>
                <a:spcPct val="100000"/>
              </a:lnSpc>
              <a:spcBef>
                <a:spcPts val="1060"/>
              </a:spcBef>
            </a:pPr>
            <a:r>
              <a:rPr dirty="0" sz="1200" spc="-50">
                <a:solidFill>
                  <a:srgbClr val="023334"/>
                </a:solidFill>
                <a:latin typeface="Podkova"/>
                <a:cs typeface="Podkova"/>
              </a:rPr>
              <a:t>6</a:t>
            </a:r>
            <a:endParaRPr sz="1200">
              <a:latin typeface="Podkova"/>
              <a:cs typeface="Podkova"/>
            </a:endParaRPr>
          </a:p>
          <a:p>
            <a:pPr marL="100330">
              <a:lnSpc>
                <a:spcPct val="100000"/>
              </a:lnSpc>
              <a:spcBef>
                <a:spcPts val="670"/>
              </a:spcBef>
            </a:pPr>
            <a:r>
              <a:rPr dirty="0" sz="1200" spc="-50">
                <a:solidFill>
                  <a:srgbClr val="023334"/>
                </a:solidFill>
                <a:latin typeface="Podkova"/>
                <a:cs typeface="Podkova"/>
              </a:rPr>
              <a:t>7</a:t>
            </a:r>
            <a:endParaRPr sz="12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Podkova"/>
              <a:cs typeface="Podkova"/>
            </a:endParaRPr>
          </a:p>
          <a:p>
            <a:pPr marL="87630">
              <a:lnSpc>
                <a:spcPct val="100000"/>
              </a:lnSpc>
            </a:pP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7</a:t>
            </a:r>
            <a:endParaRPr sz="1400">
              <a:latin typeface="Podkova"/>
              <a:cs typeface="Podkova"/>
            </a:endParaRPr>
          </a:p>
          <a:p>
            <a:pPr marL="100330">
              <a:lnSpc>
                <a:spcPct val="100000"/>
              </a:lnSpc>
              <a:spcBef>
                <a:spcPts val="1060"/>
              </a:spcBef>
            </a:pPr>
            <a:r>
              <a:rPr dirty="0" sz="1200" spc="-50">
                <a:solidFill>
                  <a:srgbClr val="023334"/>
                </a:solidFill>
                <a:latin typeface="Podkova"/>
                <a:cs typeface="Podkova"/>
              </a:rPr>
              <a:t>7</a:t>
            </a:r>
            <a:endParaRPr sz="1200">
              <a:latin typeface="Podkova"/>
              <a:cs typeface="Podkova"/>
            </a:endParaRPr>
          </a:p>
          <a:p>
            <a:pPr marL="97155">
              <a:lnSpc>
                <a:spcPct val="100000"/>
              </a:lnSpc>
              <a:spcBef>
                <a:spcPts val="630"/>
              </a:spcBef>
            </a:pPr>
            <a:r>
              <a:rPr dirty="0" sz="1200" spc="-50">
                <a:solidFill>
                  <a:srgbClr val="023334"/>
                </a:solidFill>
                <a:latin typeface="Podkova"/>
                <a:cs typeface="Podkova"/>
              </a:rPr>
              <a:t>8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22913" y="5207214"/>
            <a:ext cx="1524000" cy="813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Rast</a:t>
            </a:r>
            <a:r>
              <a:rPr dirty="0" sz="1400" spc="-2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i</a:t>
            </a:r>
            <a:r>
              <a:rPr dirty="0" sz="1400" spc="-20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23334"/>
                </a:solidFill>
                <a:latin typeface="Podkova"/>
                <a:cs typeface="Podkova"/>
              </a:rPr>
              <a:t>razvoj</a:t>
            </a:r>
            <a:r>
              <a:rPr dirty="0" sz="1400" spc="-2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023334"/>
                </a:solidFill>
                <a:latin typeface="Podkova"/>
                <a:cs typeface="Podkova"/>
              </a:rPr>
              <a:t>stabla</a:t>
            </a:r>
            <a:endParaRPr sz="1400">
              <a:latin typeface="Podkova"/>
              <a:cs typeface="Podkova"/>
            </a:endParaRPr>
          </a:p>
          <a:p>
            <a:pPr marL="164465">
              <a:lnSpc>
                <a:spcPct val="100000"/>
              </a:lnSpc>
              <a:spcBef>
                <a:spcPts val="1255"/>
              </a:spcBef>
            </a:pPr>
            <a:r>
              <a:rPr dirty="0" sz="1000" spc="-10">
                <a:solidFill>
                  <a:srgbClr val="023334"/>
                </a:solidFill>
                <a:latin typeface="Podkova"/>
                <a:cs typeface="Podkova"/>
              </a:rPr>
              <a:t>Godovi</a:t>
            </a:r>
            <a:endParaRPr sz="1000">
              <a:latin typeface="Podkova"/>
              <a:cs typeface="Podkova"/>
            </a:endParaRPr>
          </a:p>
          <a:p>
            <a:pPr marL="164465">
              <a:lnSpc>
                <a:spcPct val="100000"/>
              </a:lnSpc>
              <a:spcBef>
                <a:spcPts val="865"/>
              </a:spcBef>
            </a:pPr>
            <a:r>
              <a:rPr dirty="0" sz="1000" spc="-10">
                <a:solidFill>
                  <a:srgbClr val="023334"/>
                </a:solidFill>
                <a:latin typeface="Podkova"/>
                <a:cs typeface="Podkova"/>
              </a:rPr>
              <a:t>Razmnožavanje</a:t>
            </a:r>
            <a:r>
              <a:rPr dirty="0" sz="1000" spc="55">
                <a:solidFill>
                  <a:srgbClr val="023334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023334"/>
                </a:solidFill>
                <a:latin typeface="Podkova"/>
                <a:cs typeface="Podkova"/>
              </a:rPr>
              <a:t>stabala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23023" y="6203351"/>
            <a:ext cx="15817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013333"/>
                </a:solidFill>
                <a:latin typeface="Podkova"/>
                <a:cs typeface="Podkova"/>
              </a:rPr>
              <a:t>Kviz</a:t>
            </a: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2200" spc="-10" b="1">
                <a:solidFill>
                  <a:srgbClr val="013333"/>
                </a:solidFill>
                <a:latin typeface="Podkova"/>
                <a:cs typeface="Podkova"/>
              </a:rPr>
              <a:t>znanja</a:t>
            </a:r>
            <a:endParaRPr sz="22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07828" y="6203351"/>
            <a:ext cx="1816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9</a:t>
            </a:r>
            <a:endParaRPr sz="2200">
              <a:latin typeface="Podkova"/>
              <a:cs typeface="Podkov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455219" y="2359583"/>
            <a:ext cx="3775075" cy="4390390"/>
            <a:chOff x="6455219" y="2359583"/>
            <a:chExt cx="3775075" cy="4390390"/>
          </a:xfrm>
        </p:grpSpPr>
        <p:sp>
          <p:nvSpPr>
            <p:cNvPr id="10" name="object 10" descr=""/>
            <p:cNvSpPr/>
            <p:nvPr/>
          </p:nvSpPr>
          <p:spPr>
            <a:xfrm>
              <a:off x="6455219" y="2359583"/>
              <a:ext cx="3775075" cy="4390390"/>
            </a:xfrm>
            <a:custGeom>
              <a:avLst/>
              <a:gdLst/>
              <a:ahLst/>
              <a:cxnLst/>
              <a:rect l="l" t="t" r="r" b="b"/>
              <a:pathLst>
                <a:path w="3775075" h="4390390">
                  <a:moveTo>
                    <a:pt x="3633330" y="0"/>
                  </a:moveTo>
                  <a:lnTo>
                    <a:pt x="141160" y="0"/>
                  </a:lnTo>
                  <a:lnTo>
                    <a:pt x="96546" y="7196"/>
                  </a:lnTo>
                  <a:lnTo>
                    <a:pt x="57796" y="27234"/>
                  </a:lnTo>
                  <a:lnTo>
                    <a:pt x="27238" y="57790"/>
                  </a:lnTo>
                  <a:lnTo>
                    <a:pt x="7197" y="96541"/>
                  </a:lnTo>
                  <a:lnTo>
                    <a:pt x="0" y="141160"/>
                  </a:lnTo>
                  <a:lnTo>
                    <a:pt x="0" y="4249064"/>
                  </a:lnTo>
                  <a:lnTo>
                    <a:pt x="7197" y="4293678"/>
                  </a:lnTo>
                  <a:lnTo>
                    <a:pt x="27238" y="4332428"/>
                  </a:lnTo>
                  <a:lnTo>
                    <a:pt x="57796" y="4362986"/>
                  </a:lnTo>
                  <a:lnTo>
                    <a:pt x="96546" y="4383027"/>
                  </a:lnTo>
                  <a:lnTo>
                    <a:pt x="141160" y="4390224"/>
                  </a:lnTo>
                  <a:lnTo>
                    <a:pt x="3633330" y="4390224"/>
                  </a:lnTo>
                  <a:lnTo>
                    <a:pt x="3677950" y="4383027"/>
                  </a:lnTo>
                  <a:lnTo>
                    <a:pt x="3716704" y="4362986"/>
                  </a:lnTo>
                  <a:lnTo>
                    <a:pt x="3747264" y="4332428"/>
                  </a:lnTo>
                  <a:lnTo>
                    <a:pt x="3767306" y="4293678"/>
                  </a:lnTo>
                  <a:lnTo>
                    <a:pt x="3774503" y="4249064"/>
                  </a:lnTo>
                  <a:lnTo>
                    <a:pt x="3774503" y="141160"/>
                  </a:lnTo>
                  <a:lnTo>
                    <a:pt x="3767306" y="96541"/>
                  </a:lnTo>
                  <a:lnTo>
                    <a:pt x="3747264" y="57790"/>
                  </a:lnTo>
                  <a:lnTo>
                    <a:pt x="3716704" y="27234"/>
                  </a:lnTo>
                  <a:lnTo>
                    <a:pt x="3677950" y="7196"/>
                  </a:lnTo>
                  <a:lnTo>
                    <a:pt x="3633330" y="0"/>
                  </a:lnTo>
                  <a:close/>
                </a:path>
              </a:pathLst>
            </a:custGeom>
            <a:solidFill>
              <a:srgbClr val="A5D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806844" y="3468406"/>
              <a:ext cx="3201035" cy="3045460"/>
            </a:xfrm>
            <a:custGeom>
              <a:avLst/>
              <a:gdLst/>
              <a:ahLst/>
              <a:cxnLst/>
              <a:rect l="l" t="t" r="r" b="b"/>
              <a:pathLst>
                <a:path w="3201034" h="3045459">
                  <a:moveTo>
                    <a:pt x="2956966" y="0"/>
                  </a:moveTo>
                  <a:lnTo>
                    <a:pt x="243916" y="0"/>
                  </a:lnTo>
                  <a:lnTo>
                    <a:pt x="194759" y="4955"/>
                  </a:lnTo>
                  <a:lnTo>
                    <a:pt x="148973" y="19168"/>
                  </a:lnTo>
                  <a:lnTo>
                    <a:pt x="107541" y="41658"/>
                  </a:lnTo>
                  <a:lnTo>
                    <a:pt x="71442" y="71443"/>
                  </a:lnTo>
                  <a:lnTo>
                    <a:pt x="41657" y="107544"/>
                  </a:lnTo>
                  <a:lnTo>
                    <a:pt x="19168" y="148979"/>
                  </a:lnTo>
                  <a:lnTo>
                    <a:pt x="4955" y="194767"/>
                  </a:lnTo>
                  <a:lnTo>
                    <a:pt x="0" y="243928"/>
                  </a:lnTo>
                  <a:lnTo>
                    <a:pt x="0" y="2801162"/>
                  </a:lnTo>
                  <a:lnTo>
                    <a:pt x="4955" y="2850319"/>
                  </a:lnTo>
                  <a:lnTo>
                    <a:pt x="19168" y="2896105"/>
                  </a:lnTo>
                  <a:lnTo>
                    <a:pt x="41657" y="2937537"/>
                  </a:lnTo>
                  <a:lnTo>
                    <a:pt x="71442" y="2973636"/>
                  </a:lnTo>
                  <a:lnTo>
                    <a:pt x="107541" y="3003421"/>
                  </a:lnTo>
                  <a:lnTo>
                    <a:pt x="148973" y="3025910"/>
                  </a:lnTo>
                  <a:lnTo>
                    <a:pt x="194759" y="3040123"/>
                  </a:lnTo>
                  <a:lnTo>
                    <a:pt x="243916" y="3045079"/>
                  </a:lnTo>
                  <a:lnTo>
                    <a:pt x="2956966" y="3045079"/>
                  </a:lnTo>
                  <a:lnTo>
                    <a:pt x="3006123" y="3040123"/>
                  </a:lnTo>
                  <a:lnTo>
                    <a:pt x="3051908" y="3025910"/>
                  </a:lnTo>
                  <a:lnTo>
                    <a:pt x="3093341" y="3003421"/>
                  </a:lnTo>
                  <a:lnTo>
                    <a:pt x="3129440" y="2973636"/>
                  </a:lnTo>
                  <a:lnTo>
                    <a:pt x="3159224" y="2937537"/>
                  </a:lnTo>
                  <a:lnTo>
                    <a:pt x="3181714" y="2896105"/>
                  </a:lnTo>
                  <a:lnTo>
                    <a:pt x="3195926" y="2850319"/>
                  </a:lnTo>
                  <a:lnTo>
                    <a:pt x="3200882" y="2801162"/>
                  </a:lnTo>
                  <a:lnTo>
                    <a:pt x="3200882" y="243928"/>
                  </a:lnTo>
                  <a:lnTo>
                    <a:pt x="3195926" y="194767"/>
                  </a:lnTo>
                  <a:lnTo>
                    <a:pt x="3181714" y="148979"/>
                  </a:lnTo>
                  <a:lnTo>
                    <a:pt x="3159224" y="107544"/>
                  </a:lnTo>
                  <a:lnTo>
                    <a:pt x="3129440" y="71443"/>
                  </a:lnTo>
                  <a:lnTo>
                    <a:pt x="3093341" y="41658"/>
                  </a:lnTo>
                  <a:lnTo>
                    <a:pt x="3051908" y="19168"/>
                  </a:lnTo>
                  <a:lnTo>
                    <a:pt x="3006123" y="4955"/>
                  </a:lnTo>
                  <a:lnTo>
                    <a:pt x="2956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285719" y="2509633"/>
              <a:ext cx="819785" cy="819785"/>
            </a:xfrm>
            <a:custGeom>
              <a:avLst/>
              <a:gdLst/>
              <a:ahLst/>
              <a:cxnLst/>
              <a:rect l="l" t="t" r="r" b="b"/>
              <a:pathLst>
                <a:path w="819784" h="819785">
                  <a:moveTo>
                    <a:pt x="409778" y="0"/>
                  </a:moveTo>
                  <a:lnTo>
                    <a:pt x="361989" y="2756"/>
                  </a:lnTo>
                  <a:lnTo>
                    <a:pt x="315819" y="10822"/>
                  </a:lnTo>
                  <a:lnTo>
                    <a:pt x="271577" y="23889"/>
                  </a:lnTo>
                  <a:lnTo>
                    <a:pt x="229568" y="41650"/>
                  </a:lnTo>
                  <a:lnTo>
                    <a:pt x="190101" y="63797"/>
                  </a:lnTo>
                  <a:lnTo>
                    <a:pt x="153482" y="90023"/>
                  </a:lnTo>
                  <a:lnTo>
                    <a:pt x="120021" y="120021"/>
                  </a:lnTo>
                  <a:lnTo>
                    <a:pt x="90023" y="153482"/>
                  </a:lnTo>
                  <a:lnTo>
                    <a:pt x="63797" y="190101"/>
                  </a:lnTo>
                  <a:lnTo>
                    <a:pt x="41650" y="229568"/>
                  </a:lnTo>
                  <a:lnTo>
                    <a:pt x="23889" y="271577"/>
                  </a:lnTo>
                  <a:lnTo>
                    <a:pt x="10822" y="315819"/>
                  </a:lnTo>
                  <a:lnTo>
                    <a:pt x="2756" y="361989"/>
                  </a:lnTo>
                  <a:lnTo>
                    <a:pt x="0" y="409778"/>
                  </a:lnTo>
                  <a:lnTo>
                    <a:pt x="2756" y="457569"/>
                  </a:lnTo>
                  <a:lnTo>
                    <a:pt x="10822" y="503741"/>
                  </a:lnTo>
                  <a:lnTo>
                    <a:pt x="23889" y="547985"/>
                  </a:lnTo>
                  <a:lnTo>
                    <a:pt x="41650" y="589996"/>
                  </a:lnTo>
                  <a:lnTo>
                    <a:pt x="63797" y="629464"/>
                  </a:lnTo>
                  <a:lnTo>
                    <a:pt x="90023" y="666083"/>
                  </a:lnTo>
                  <a:lnTo>
                    <a:pt x="120021" y="699546"/>
                  </a:lnTo>
                  <a:lnTo>
                    <a:pt x="153482" y="729544"/>
                  </a:lnTo>
                  <a:lnTo>
                    <a:pt x="190101" y="755770"/>
                  </a:lnTo>
                  <a:lnTo>
                    <a:pt x="229568" y="777918"/>
                  </a:lnTo>
                  <a:lnTo>
                    <a:pt x="271577" y="795679"/>
                  </a:lnTo>
                  <a:lnTo>
                    <a:pt x="315819" y="808746"/>
                  </a:lnTo>
                  <a:lnTo>
                    <a:pt x="361989" y="816812"/>
                  </a:lnTo>
                  <a:lnTo>
                    <a:pt x="409778" y="819569"/>
                  </a:lnTo>
                  <a:lnTo>
                    <a:pt x="457569" y="816812"/>
                  </a:lnTo>
                  <a:lnTo>
                    <a:pt x="503741" y="808746"/>
                  </a:lnTo>
                  <a:lnTo>
                    <a:pt x="547985" y="795679"/>
                  </a:lnTo>
                  <a:lnTo>
                    <a:pt x="589996" y="777918"/>
                  </a:lnTo>
                  <a:lnTo>
                    <a:pt x="629464" y="755770"/>
                  </a:lnTo>
                  <a:lnTo>
                    <a:pt x="666083" y="729544"/>
                  </a:lnTo>
                  <a:lnTo>
                    <a:pt x="699546" y="699546"/>
                  </a:lnTo>
                  <a:lnTo>
                    <a:pt x="729544" y="666083"/>
                  </a:lnTo>
                  <a:lnTo>
                    <a:pt x="755770" y="629464"/>
                  </a:lnTo>
                  <a:lnTo>
                    <a:pt x="777918" y="589996"/>
                  </a:lnTo>
                  <a:lnTo>
                    <a:pt x="795679" y="547985"/>
                  </a:lnTo>
                  <a:lnTo>
                    <a:pt x="808746" y="503741"/>
                  </a:lnTo>
                  <a:lnTo>
                    <a:pt x="816812" y="457569"/>
                  </a:lnTo>
                  <a:lnTo>
                    <a:pt x="819569" y="409778"/>
                  </a:lnTo>
                  <a:lnTo>
                    <a:pt x="816812" y="361989"/>
                  </a:lnTo>
                  <a:lnTo>
                    <a:pt x="808746" y="315819"/>
                  </a:lnTo>
                  <a:lnTo>
                    <a:pt x="795679" y="271577"/>
                  </a:lnTo>
                  <a:lnTo>
                    <a:pt x="777918" y="229568"/>
                  </a:lnTo>
                  <a:lnTo>
                    <a:pt x="755770" y="190101"/>
                  </a:lnTo>
                  <a:lnTo>
                    <a:pt x="729544" y="153482"/>
                  </a:lnTo>
                  <a:lnTo>
                    <a:pt x="699546" y="120021"/>
                  </a:lnTo>
                  <a:lnTo>
                    <a:pt x="666083" y="90023"/>
                  </a:lnTo>
                  <a:lnTo>
                    <a:pt x="629464" y="63797"/>
                  </a:lnTo>
                  <a:lnTo>
                    <a:pt x="589996" y="41650"/>
                  </a:lnTo>
                  <a:lnTo>
                    <a:pt x="547985" y="23889"/>
                  </a:lnTo>
                  <a:lnTo>
                    <a:pt x="503741" y="10822"/>
                  </a:lnTo>
                  <a:lnTo>
                    <a:pt x="457569" y="2756"/>
                  </a:lnTo>
                  <a:lnTo>
                    <a:pt x="409778" y="0"/>
                  </a:lnTo>
                  <a:close/>
                </a:path>
              </a:pathLst>
            </a:custGeom>
            <a:solidFill>
              <a:srgbClr val="A5D4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68396" y="2881692"/>
              <a:ext cx="262952" cy="26588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468916" y="2658154"/>
              <a:ext cx="493395" cy="447040"/>
            </a:xfrm>
            <a:custGeom>
              <a:avLst/>
              <a:gdLst/>
              <a:ahLst/>
              <a:cxnLst/>
              <a:rect l="l" t="t" r="r" b="b"/>
              <a:pathLst>
                <a:path w="493395" h="447039">
                  <a:moveTo>
                    <a:pt x="348657" y="0"/>
                  </a:moveTo>
                  <a:lnTo>
                    <a:pt x="283964" y="10552"/>
                  </a:lnTo>
                  <a:lnTo>
                    <a:pt x="229231" y="46599"/>
                  </a:lnTo>
                  <a:lnTo>
                    <a:pt x="194606" y="104375"/>
                  </a:lnTo>
                  <a:lnTo>
                    <a:pt x="188007" y="140233"/>
                  </a:lnTo>
                  <a:lnTo>
                    <a:pt x="190241" y="180111"/>
                  </a:lnTo>
                  <a:lnTo>
                    <a:pt x="202577" y="223537"/>
                  </a:lnTo>
                  <a:lnTo>
                    <a:pt x="203276" y="225277"/>
                  </a:lnTo>
                  <a:lnTo>
                    <a:pt x="207505" y="230103"/>
                  </a:lnTo>
                  <a:lnTo>
                    <a:pt x="207187" y="232173"/>
                  </a:lnTo>
                  <a:lnTo>
                    <a:pt x="1155" y="436478"/>
                  </a:lnTo>
                  <a:lnTo>
                    <a:pt x="215" y="443133"/>
                  </a:lnTo>
                  <a:lnTo>
                    <a:pt x="0" y="446828"/>
                  </a:lnTo>
                  <a:lnTo>
                    <a:pt x="210058" y="236199"/>
                  </a:lnTo>
                  <a:lnTo>
                    <a:pt x="213347" y="237329"/>
                  </a:lnTo>
                  <a:lnTo>
                    <a:pt x="237674" y="267354"/>
                  </a:lnTo>
                  <a:lnTo>
                    <a:pt x="300523" y="301685"/>
                  </a:lnTo>
                  <a:lnTo>
                    <a:pt x="338213" y="306982"/>
                  </a:lnTo>
                  <a:lnTo>
                    <a:pt x="374339" y="302777"/>
                  </a:lnTo>
                  <a:lnTo>
                    <a:pt x="437240" y="270639"/>
                  </a:lnTo>
                  <a:lnTo>
                    <a:pt x="479913" y="214833"/>
                  </a:lnTo>
                  <a:lnTo>
                    <a:pt x="493045" y="144917"/>
                  </a:lnTo>
                  <a:lnTo>
                    <a:pt x="485622" y="107655"/>
                  </a:lnTo>
                  <a:lnTo>
                    <a:pt x="467321" y="70451"/>
                  </a:lnTo>
                  <a:lnTo>
                    <a:pt x="442167" y="40216"/>
                  </a:lnTo>
                  <a:lnTo>
                    <a:pt x="413159" y="18710"/>
                  </a:lnTo>
                  <a:lnTo>
                    <a:pt x="381566" y="5461"/>
                  </a:lnTo>
                  <a:lnTo>
                    <a:pt x="348657" y="0"/>
                  </a:lnTo>
                  <a:close/>
                </a:path>
              </a:pathLst>
            </a:custGeom>
            <a:solidFill>
              <a:srgbClr val="8CAB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677971" y="2679114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4">
                  <a:moveTo>
                    <a:pt x="117259" y="0"/>
                  </a:moveTo>
                  <a:lnTo>
                    <a:pt x="78265" y="8472"/>
                  </a:lnTo>
                  <a:lnTo>
                    <a:pt x="23974" y="49993"/>
                  </a:lnTo>
                  <a:lnTo>
                    <a:pt x="487" y="111569"/>
                  </a:lnTo>
                  <a:lnTo>
                    <a:pt x="0" y="145110"/>
                  </a:lnTo>
                  <a:lnTo>
                    <a:pt x="6858" y="177942"/>
                  </a:lnTo>
                  <a:lnTo>
                    <a:pt x="42138" y="233854"/>
                  </a:lnTo>
                  <a:lnTo>
                    <a:pt x="105381" y="264047"/>
                  </a:lnTo>
                  <a:lnTo>
                    <a:pt x="147192" y="264731"/>
                  </a:lnTo>
                  <a:lnTo>
                    <a:pt x="185220" y="255290"/>
                  </a:lnTo>
                  <a:lnTo>
                    <a:pt x="237877" y="213449"/>
                  </a:lnTo>
                  <a:lnTo>
                    <a:pt x="260297" y="152904"/>
                  </a:lnTo>
                  <a:lnTo>
                    <a:pt x="260527" y="120083"/>
                  </a:lnTo>
                  <a:lnTo>
                    <a:pt x="253630" y="87944"/>
                  </a:lnTo>
                  <a:lnTo>
                    <a:pt x="219026" y="32857"/>
                  </a:lnTo>
                  <a:lnTo>
                    <a:pt x="157638" y="1934"/>
                  </a:lnTo>
                  <a:lnTo>
                    <a:pt x="117259" y="0"/>
                  </a:lnTo>
                  <a:close/>
                </a:path>
              </a:pathLst>
            </a:custGeom>
            <a:solidFill>
              <a:srgbClr val="308E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6971" y="2688322"/>
              <a:ext cx="242650" cy="246316"/>
            </a:xfrm>
            <a:prstGeom prst="rect">
              <a:avLst/>
            </a:prstGeom>
          </p:spPr>
        </p:pic>
      </p:grpSp>
      <p:sp>
        <p:nvSpPr>
          <p:cNvPr id="17" name="object 17" descr=""/>
          <p:cNvSpPr/>
          <p:nvPr/>
        </p:nvSpPr>
        <p:spPr>
          <a:xfrm>
            <a:off x="6470613" y="395859"/>
            <a:ext cx="3763010" cy="1783080"/>
          </a:xfrm>
          <a:custGeom>
            <a:avLst/>
            <a:gdLst/>
            <a:ahLst/>
            <a:cxnLst/>
            <a:rect l="l" t="t" r="r" b="b"/>
            <a:pathLst>
              <a:path w="3763009" h="1783080">
                <a:moveTo>
                  <a:pt x="3656088" y="0"/>
                </a:moveTo>
                <a:lnTo>
                  <a:pt x="106349" y="0"/>
                </a:lnTo>
                <a:lnTo>
                  <a:pt x="64952" y="8357"/>
                </a:lnTo>
                <a:lnTo>
                  <a:pt x="31148" y="31148"/>
                </a:lnTo>
                <a:lnTo>
                  <a:pt x="8357" y="64952"/>
                </a:lnTo>
                <a:lnTo>
                  <a:pt x="0" y="106349"/>
                </a:lnTo>
                <a:lnTo>
                  <a:pt x="0" y="1676654"/>
                </a:lnTo>
                <a:lnTo>
                  <a:pt x="8357" y="1718051"/>
                </a:lnTo>
                <a:lnTo>
                  <a:pt x="31148" y="1751855"/>
                </a:lnTo>
                <a:lnTo>
                  <a:pt x="64952" y="1774646"/>
                </a:lnTo>
                <a:lnTo>
                  <a:pt x="106349" y="1783003"/>
                </a:lnTo>
                <a:lnTo>
                  <a:pt x="3656088" y="1783003"/>
                </a:lnTo>
                <a:lnTo>
                  <a:pt x="3697480" y="1774646"/>
                </a:lnTo>
                <a:lnTo>
                  <a:pt x="3731285" y="1751855"/>
                </a:lnTo>
                <a:lnTo>
                  <a:pt x="3754079" y="1718051"/>
                </a:lnTo>
                <a:lnTo>
                  <a:pt x="3762438" y="1676654"/>
                </a:lnTo>
                <a:lnTo>
                  <a:pt x="3762438" y="106349"/>
                </a:lnTo>
                <a:lnTo>
                  <a:pt x="3754079" y="64952"/>
                </a:lnTo>
                <a:lnTo>
                  <a:pt x="3731285" y="31148"/>
                </a:lnTo>
                <a:lnTo>
                  <a:pt x="3697480" y="8357"/>
                </a:lnTo>
                <a:lnTo>
                  <a:pt x="3656088" y="0"/>
                </a:lnTo>
                <a:close/>
              </a:path>
            </a:pathLst>
          </a:custGeom>
          <a:solidFill>
            <a:srgbClr val="F6D4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6885076" y="2415504"/>
            <a:ext cx="2113280" cy="87249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 b="1">
                <a:solidFill>
                  <a:srgbClr val="2C5E5F"/>
                </a:solidFill>
                <a:latin typeface="Podkova Regular ExtraBold"/>
                <a:cs typeface="Podkova Regular ExtraBold"/>
              </a:rPr>
              <a:t>Ključne </a:t>
            </a:r>
            <a:r>
              <a:rPr dirty="0" sz="2000" spc="-10" b="1">
                <a:solidFill>
                  <a:srgbClr val="2C5E5F"/>
                </a:solidFill>
                <a:latin typeface="Podkova Regular ExtraBold"/>
                <a:cs typeface="Podkova Regular ExtraBold"/>
              </a:rPr>
              <a:t>riječi</a:t>
            </a:r>
            <a:endParaRPr sz="2000">
              <a:latin typeface="Podkova Regular ExtraBold"/>
              <a:cs typeface="Podkova Regular ExtraBold"/>
            </a:endParaRPr>
          </a:p>
          <a:p>
            <a:pPr marL="18415" marR="5080">
              <a:lnSpc>
                <a:spcPct val="111100"/>
              </a:lnSpc>
              <a:spcBef>
                <a:spcPts val="300"/>
              </a:spcBef>
            </a:pPr>
            <a:r>
              <a:rPr dirty="0" sz="1200">
                <a:latin typeface="Podkova"/>
                <a:cs typeface="Podkova"/>
              </a:rPr>
              <a:t>Ove riječi su važne za </a:t>
            </a:r>
            <a:r>
              <a:rPr dirty="0" sz="1200" spc="-10">
                <a:latin typeface="Podkova"/>
                <a:cs typeface="Podkova"/>
              </a:rPr>
              <a:t>potpuno </a:t>
            </a:r>
            <a:r>
              <a:rPr dirty="0" sz="1200">
                <a:latin typeface="Podkova"/>
                <a:cs typeface="Podkova"/>
              </a:rPr>
              <a:t>razumijevanje </a:t>
            </a:r>
            <a:r>
              <a:rPr dirty="0" sz="1200" spc="-10">
                <a:latin typeface="Podkova"/>
                <a:cs typeface="Podkova"/>
              </a:rPr>
              <a:t>sadržaja.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717131" y="540597"/>
            <a:ext cx="77216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2C5E5F"/>
                </a:solidFill>
              </a:rPr>
              <a:t>Izvori</a:t>
            </a:r>
            <a:endParaRPr sz="2000"/>
          </a:p>
        </p:txBody>
      </p:sp>
      <p:sp>
        <p:nvSpPr>
          <p:cNvPr id="20" name="object 20" descr=""/>
          <p:cNvSpPr txBox="1"/>
          <p:nvPr/>
        </p:nvSpPr>
        <p:spPr>
          <a:xfrm>
            <a:off x="6709574" y="873302"/>
            <a:ext cx="1113155" cy="59436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000">
                <a:latin typeface="Podkova"/>
                <a:cs typeface="Podkova"/>
              </a:rPr>
              <a:t>Želis saznati </a:t>
            </a:r>
            <a:r>
              <a:rPr dirty="0" sz="1000" spc="-10">
                <a:latin typeface="Podkova"/>
                <a:cs typeface="Podkova"/>
              </a:rPr>
              <a:t>boljie?</a:t>
            </a:r>
            <a:endParaRPr sz="1000">
              <a:latin typeface="Podkova"/>
              <a:cs typeface="Podkova"/>
            </a:endParaRPr>
          </a:p>
          <a:p>
            <a:pPr marL="12700" marR="224790">
              <a:lnSpc>
                <a:spcPct val="125000"/>
              </a:lnSpc>
              <a:spcBef>
                <a:spcPts val="254"/>
              </a:spcBef>
            </a:pPr>
            <a:r>
              <a:rPr dirty="0" sz="800">
                <a:latin typeface="Podkova"/>
                <a:cs typeface="Podkova"/>
              </a:rPr>
              <a:t>Uvjiek si </a:t>
            </a:r>
            <a:r>
              <a:rPr dirty="0" sz="800" spc="-10">
                <a:latin typeface="Podkova"/>
                <a:cs typeface="Podkova"/>
              </a:rPr>
              <a:t>potvrdi</a:t>
            </a:r>
            <a:r>
              <a:rPr dirty="0" sz="800" spc="500">
                <a:latin typeface="Podkova"/>
                <a:cs typeface="Podkova"/>
              </a:rPr>
              <a:t> </a:t>
            </a:r>
            <a:r>
              <a:rPr dirty="0" sz="800">
                <a:latin typeface="Podkova"/>
                <a:cs typeface="Podkova"/>
              </a:rPr>
              <a:t>odlake </a:t>
            </a:r>
            <a:r>
              <a:rPr dirty="0" sz="800" spc="-10">
                <a:latin typeface="Podkova"/>
                <a:cs typeface="Podkova"/>
              </a:rPr>
              <a:t>informacjie!</a:t>
            </a:r>
            <a:endParaRPr sz="800">
              <a:latin typeface="Podkova"/>
              <a:cs typeface="Podkova"/>
            </a:endParaRPr>
          </a:p>
        </p:txBody>
      </p:sp>
      <p:sp>
        <p:nvSpPr>
          <p:cNvPr id="21" name="object 21" descr=""/>
          <p:cNvSpPr txBox="1"/>
          <p:nvPr/>
        </p:nvSpPr>
        <p:spPr>
          <a:xfrm rot="21360000">
            <a:off x="7644286" y="4496471"/>
            <a:ext cx="1383910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250">
                <a:solidFill>
                  <a:srgbClr val="AE4A9C"/>
                </a:solidFill>
                <a:latin typeface="Playwrite AU SA Light"/>
                <a:cs typeface="Playwrite AU SA Light"/>
              </a:rPr>
              <a:t>šumski</a:t>
            </a:r>
            <a:r>
              <a:rPr dirty="0" sz="1250" spc="-50">
                <a:solidFill>
                  <a:srgbClr val="AE4A9C"/>
                </a:solidFill>
                <a:latin typeface="Playwrite AU SA Light"/>
                <a:cs typeface="Playwrite AU SA Light"/>
              </a:rPr>
              <a:t> </a:t>
            </a:r>
            <a:r>
              <a:rPr dirty="0" sz="1250" spc="-10">
                <a:solidFill>
                  <a:srgbClr val="AE4A9C"/>
                </a:solidFill>
                <a:latin typeface="Playwrite AU SA Light"/>
                <a:cs typeface="Playwrite AU SA Light"/>
              </a:rPr>
              <a:t>ekosustav</a:t>
            </a:r>
            <a:endParaRPr sz="1250">
              <a:latin typeface="Playwrite AU SA Light"/>
              <a:cs typeface="Playwrite AU SA Light"/>
            </a:endParaRPr>
          </a:p>
        </p:txBody>
      </p:sp>
      <p:sp>
        <p:nvSpPr>
          <p:cNvPr id="22" name="object 22" descr=""/>
          <p:cNvSpPr txBox="1"/>
          <p:nvPr/>
        </p:nvSpPr>
        <p:spPr>
          <a:xfrm rot="21540000">
            <a:off x="6973791" y="5553371"/>
            <a:ext cx="134165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70"/>
              </a:lnSpc>
            </a:pPr>
            <a:r>
              <a:rPr dirty="0" sz="1250" spc="-10">
                <a:solidFill>
                  <a:srgbClr val="87C540"/>
                </a:solidFill>
                <a:latin typeface="Playwrite AU SA Light"/>
                <a:cs typeface="Playwrite AU SA Light"/>
              </a:rPr>
              <a:t>dvospolna </a:t>
            </a:r>
            <a:r>
              <a:rPr dirty="0" baseline="4444" sz="1875" spc="-15">
                <a:solidFill>
                  <a:srgbClr val="87C540"/>
                </a:solidFill>
                <a:latin typeface="Playwrite AU SA Light"/>
                <a:cs typeface="Playwrite AU SA Light"/>
              </a:rPr>
              <a:t>stabla</a:t>
            </a:r>
            <a:endParaRPr baseline="4444" sz="1875">
              <a:latin typeface="Playwrite AU SA Light"/>
              <a:cs typeface="Playwrite AU SA Light"/>
            </a:endParaRPr>
          </a:p>
        </p:txBody>
      </p:sp>
      <p:sp>
        <p:nvSpPr>
          <p:cNvPr id="23" name="object 23" descr=""/>
          <p:cNvSpPr txBox="1"/>
          <p:nvPr/>
        </p:nvSpPr>
        <p:spPr>
          <a:xfrm rot="120000">
            <a:off x="8346869" y="6181164"/>
            <a:ext cx="1413989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80"/>
              </a:lnSpc>
            </a:pPr>
            <a:r>
              <a:rPr dirty="0" baseline="2415" sz="1725">
                <a:solidFill>
                  <a:srgbClr val="303694"/>
                </a:solidFill>
                <a:latin typeface="Playwrite AU SA Light"/>
                <a:cs typeface="Playwrite AU SA Light"/>
              </a:rPr>
              <a:t>jednospolna</a:t>
            </a:r>
            <a:r>
              <a:rPr dirty="0" baseline="2415" sz="1725" spc="300">
                <a:solidFill>
                  <a:srgbClr val="303694"/>
                </a:solidFill>
                <a:latin typeface="Playwrite AU SA Light"/>
                <a:cs typeface="Playwrite AU SA Light"/>
              </a:rPr>
              <a:t> </a:t>
            </a:r>
            <a:r>
              <a:rPr dirty="0" sz="1150" spc="-10">
                <a:solidFill>
                  <a:srgbClr val="303694"/>
                </a:solidFill>
                <a:latin typeface="Playwrite AU SA Light"/>
                <a:cs typeface="Playwrite AU SA Light"/>
              </a:rPr>
              <a:t>stabla</a:t>
            </a:r>
            <a:endParaRPr sz="1150">
              <a:latin typeface="Playwrite AU SA Light"/>
              <a:cs typeface="Playwrite AU SA Ligh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051141" y="6162207"/>
            <a:ext cx="1042035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>
                <a:solidFill>
                  <a:srgbClr val="516E32"/>
                </a:solidFill>
                <a:latin typeface="Playwrite AU SA Light"/>
                <a:cs typeface="Playwrite AU SA Light"/>
              </a:rPr>
              <a:t>šumska</a:t>
            </a:r>
            <a:r>
              <a:rPr dirty="0" sz="1250" spc="-55">
                <a:solidFill>
                  <a:srgbClr val="516E32"/>
                </a:solidFill>
                <a:latin typeface="Playwrite AU SA Light"/>
                <a:cs typeface="Playwrite AU SA Light"/>
              </a:rPr>
              <a:t> </a:t>
            </a:r>
            <a:r>
              <a:rPr dirty="0" sz="1250" spc="-20">
                <a:solidFill>
                  <a:srgbClr val="516E32"/>
                </a:solidFill>
                <a:latin typeface="Playwrite AU SA Light"/>
                <a:cs typeface="Playwrite AU SA Light"/>
              </a:rPr>
              <a:t>flora</a:t>
            </a:r>
            <a:endParaRPr sz="1250">
              <a:latin typeface="Playwrite AU SA Light"/>
              <a:cs typeface="Playwrite AU SA Ligh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377408" y="5731749"/>
            <a:ext cx="1450975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>
                <a:solidFill>
                  <a:srgbClr val="516E32"/>
                </a:solidFill>
                <a:latin typeface="Playwrite AU SA Light"/>
                <a:cs typeface="Playwrite AU SA Light"/>
              </a:rPr>
              <a:t>mahovine</a:t>
            </a:r>
            <a:r>
              <a:rPr dirty="0" sz="1250" spc="-35">
                <a:solidFill>
                  <a:srgbClr val="516E32"/>
                </a:solidFill>
                <a:latin typeface="Playwrite AU SA Light"/>
                <a:cs typeface="Playwrite AU SA Light"/>
              </a:rPr>
              <a:t> </a:t>
            </a:r>
            <a:r>
              <a:rPr dirty="0" sz="1250">
                <a:solidFill>
                  <a:srgbClr val="516E32"/>
                </a:solidFill>
                <a:latin typeface="Playwrite AU SA Light"/>
                <a:cs typeface="Playwrite AU SA Light"/>
              </a:rPr>
              <a:t>i</a:t>
            </a:r>
            <a:r>
              <a:rPr dirty="0" sz="1250" spc="-30">
                <a:solidFill>
                  <a:srgbClr val="516E32"/>
                </a:solidFill>
                <a:latin typeface="Playwrite AU SA Light"/>
                <a:cs typeface="Playwrite AU SA Light"/>
              </a:rPr>
              <a:t> </a:t>
            </a:r>
            <a:r>
              <a:rPr dirty="0" sz="1250" spc="-10">
                <a:solidFill>
                  <a:srgbClr val="516E32"/>
                </a:solidFill>
                <a:latin typeface="Playwrite AU SA Light"/>
                <a:cs typeface="Playwrite AU SA Light"/>
              </a:rPr>
              <a:t>lišajevi</a:t>
            </a:r>
            <a:endParaRPr sz="1250">
              <a:latin typeface="Playwrite AU SA Light"/>
              <a:cs typeface="Playwrite AU SA Light"/>
            </a:endParaRPr>
          </a:p>
        </p:txBody>
      </p:sp>
      <p:sp>
        <p:nvSpPr>
          <p:cNvPr id="26" name="object 26" descr=""/>
          <p:cNvSpPr txBox="1"/>
          <p:nvPr/>
        </p:nvSpPr>
        <p:spPr>
          <a:xfrm rot="120000">
            <a:off x="9245970" y="5326919"/>
            <a:ext cx="569316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0"/>
              </a:lnSpc>
            </a:pPr>
            <a:r>
              <a:rPr dirty="0" sz="1250" spc="-10">
                <a:solidFill>
                  <a:srgbClr val="684A4D"/>
                </a:solidFill>
                <a:latin typeface="Playwrite AU SA Light"/>
                <a:cs typeface="Playwrite AU SA Light"/>
              </a:rPr>
              <a:t>humus</a:t>
            </a:r>
            <a:endParaRPr sz="1250">
              <a:latin typeface="Playwrite AU SA Light"/>
              <a:cs typeface="Playwrite AU SA Light"/>
            </a:endParaRPr>
          </a:p>
        </p:txBody>
      </p:sp>
      <p:sp>
        <p:nvSpPr>
          <p:cNvPr id="27" name="object 27" descr=""/>
          <p:cNvSpPr txBox="1"/>
          <p:nvPr/>
        </p:nvSpPr>
        <p:spPr>
          <a:xfrm rot="21300000">
            <a:off x="8589924" y="3701279"/>
            <a:ext cx="1122532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250">
                <a:solidFill>
                  <a:srgbClr val="C47640"/>
                </a:solidFill>
                <a:latin typeface="Playwrite AU SA Light"/>
                <a:cs typeface="Playwrite AU SA Light"/>
              </a:rPr>
              <a:t>šumska</a:t>
            </a:r>
            <a:r>
              <a:rPr dirty="0" sz="1250" spc="-65">
                <a:solidFill>
                  <a:srgbClr val="C47640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2222" sz="1875" spc="-15">
                <a:solidFill>
                  <a:srgbClr val="C47640"/>
                </a:solidFill>
                <a:latin typeface="Playwrite AU SA Light"/>
                <a:cs typeface="Playwrite AU SA Light"/>
              </a:rPr>
              <a:t>fauna</a:t>
            </a:r>
            <a:endParaRPr baseline="2222" sz="1875">
              <a:latin typeface="Playwrite AU SA Light"/>
              <a:cs typeface="Playwrite AU SA Light"/>
            </a:endParaRPr>
          </a:p>
        </p:txBody>
      </p:sp>
      <p:sp>
        <p:nvSpPr>
          <p:cNvPr id="28" name="object 28" descr=""/>
          <p:cNvSpPr txBox="1"/>
          <p:nvPr/>
        </p:nvSpPr>
        <p:spPr>
          <a:xfrm rot="20940000">
            <a:off x="7528825" y="5843920"/>
            <a:ext cx="430987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250" spc="-10">
                <a:solidFill>
                  <a:srgbClr val="E0AB25"/>
                </a:solidFill>
                <a:latin typeface="Playwrite AU SA Light"/>
                <a:cs typeface="Playwrite AU SA Light"/>
              </a:rPr>
              <a:t>gljive</a:t>
            </a:r>
            <a:endParaRPr sz="1250">
              <a:latin typeface="Playwrite AU SA Light"/>
              <a:cs typeface="Playwrite AU SA Light"/>
            </a:endParaRPr>
          </a:p>
        </p:txBody>
      </p:sp>
      <p:sp>
        <p:nvSpPr>
          <p:cNvPr id="29" name="object 29" descr=""/>
          <p:cNvSpPr txBox="1"/>
          <p:nvPr/>
        </p:nvSpPr>
        <p:spPr>
          <a:xfrm rot="180000">
            <a:off x="7073960" y="5109448"/>
            <a:ext cx="1008967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9"/>
              </a:lnSpc>
            </a:pPr>
            <a:r>
              <a:rPr dirty="0" sz="1150">
                <a:solidFill>
                  <a:srgbClr val="303694"/>
                </a:solidFill>
                <a:latin typeface="Playwrite AU SA Light"/>
                <a:cs typeface="Playwrite AU SA Light"/>
              </a:rPr>
              <a:t>primarni</a:t>
            </a:r>
            <a:r>
              <a:rPr dirty="0" sz="1150" spc="95">
                <a:solidFill>
                  <a:srgbClr val="303694"/>
                </a:solidFill>
                <a:latin typeface="Playwrite AU SA Light"/>
                <a:cs typeface="Playwrite AU SA Light"/>
              </a:rPr>
              <a:t> </a:t>
            </a:r>
            <a:r>
              <a:rPr dirty="0" sz="1150" spc="-20">
                <a:solidFill>
                  <a:srgbClr val="303694"/>
                </a:solidFill>
                <a:latin typeface="Playwrite AU SA Light"/>
                <a:cs typeface="Playwrite AU SA Light"/>
              </a:rPr>
              <a:t>rast</a:t>
            </a:r>
            <a:endParaRPr sz="1150">
              <a:latin typeface="Playwrite AU SA Light"/>
              <a:cs typeface="Playwrite AU SA Ligh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267697" y="4664364"/>
            <a:ext cx="525145" cy="2063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10">
                <a:solidFill>
                  <a:srgbClr val="AF284F"/>
                </a:solidFill>
                <a:latin typeface="Playwrite AU SA Light"/>
                <a:cs typeface="Playwrite AU SA Light"/>
              </a:rPr>
              <a:t>kambij</a:t>
            </a:r>
            <a:endParaRPr sz="1150">
              <a:latin typeface="Playwrite AU SA Light"/>
              <a:cs typeface="Playwrite AU SA Ligh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581370" y="4752509"/>
            <a:ext cx="503555" cy="2063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10">
                <a:solidFill>
                  <a:srgbClr val="515AA8"/>
                </a:solidFill>
                <a:latin typeface="Playwrite AU SA Light"/>
                <a:cs typeface="Playwrite AU SA Light"/>
              </a:rPr>
              <a:t>ksilem</a:t>
            </a:r>
            <a:endParaRPr sz="1150">
              <a:latin typeface="Playwrite AU SA Light"/>
              <a:cs typeface="Playwrite AU SA Light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564796" y="4099482"/>
            <a:ext cx="1207135" cy="2063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>
                <a:solidFill>
                  <a:srgbClr val="303694"/>
                </a:solidFill>
                <a:latin typeface="Playwrite AU SA Light"/>
                <a:cs typeface="Playwrite AU SA Light"/>
              </a:rPr>
              <a:t>sekundarni</a:t>
            </a:r>
            <a:r>
              <a:rPr dirty="0" sz="1150" spc="200">
                <a:solidFill>
                  <a:srgbClr val="303694"/>
                </a:solidFill>
                <a:latin typeface="Playwrite AU SA Light"/>
                <a:cs typeface="Playwrite AU SA Light"/>
              </a:rPr>
              <a:t> </a:t>
            </a:r>
            <a:r>
              <a:rPr dirty="0" sz="1150" spc="-20">
                <a:solidFill>
                  <a:srgbClr val="303694"/>
                </a:solidFill>
                <a:latin typeface="Playwrite AU SA Light"/>
                <a:cs typeface="Playwrite AU SA Light"/>
              </a:rPr>
              <a:t>rast</a:t>
            </a:r>
            <a:endParaRPr sz="1150">
              <a:latin typeface="Playwrite AU SA Light"/>
              <a:cs typeface="Playwrite AU SA Light"/>
            </a:endParaRPr>
          </a:p>
        </p:txBody>
      </p:sp>
      <p:sp>
        <p:nvSpPr>
          <p:cNvPr id="33" name="object 33" descr=""/>
          <p:cNvSpPr txBox="1"/>
          <p:nvPr/>
        </p:nvSpPr>
        <p:spPr>
          <a:xfrm rot="1320000">
            <a:off x="7220847" y="4711826"/>
            <a:ext cx="508134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1150" spc="-10">
                <a:latin typeface="Playwrite AU SA Light"/>
                <a:cs typeface="Playwrite AU SA Light"/>
              </a:rPr>
              <a:t>godovi</a:t>
            </a:r>
            <a:endParaRPr sz="1150">
              <a:latin typeface="Playwrite AU SA Light"/>
              <a:cs typeface="Playwrite AU SA Light"/>
            </a:endParaRPr>
          </a:p>
        </p:txBody>
      </p:sp>
      <p:sp>
        <p:nvSpPr>
          <p:cNvPr id="34" name="object 34" descr=""/>
          <p:cNvSpPr txBox="1"/>
          <p:nvPr/>
        </p:nvSpPr>
        <p:spPr>
          <a:xfrm rot="120000">
            <a:off x="8456894" y="5276264"/>
            <a:ext cx="441337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1150" spc="-10">
                <a:solidFill>
                  <a:srgbClr val="A65E74"/>
                </a:solidFill>
                <a:latin typeface="Playwrite AU SA Light"/>
                <a:cs typeface="Playwrite AU SA Light"/>
              </a:rPr>
              <a:t>floem</a:t>
            </a:r>
            <a:endParaRPr sz="1150">
              <a:latin typeface="Playwrite AU SA Light"/>
              <a:cs typeface="Playwrite AU SA Light"/>
            </a:endParaRPr>
          </a:p>
        </p:txBody>
      </p:sp>
      <p:sp>
        <p:nvSpPr>
          <p:cNvPr id="35" name="object 35" descr=""/>
          <p:cNvSpPr txBox="1"/>
          <p:nvPr/>
        </p:nvSpPr>
        <p:spPr>
          <a:xfrm rot="21480000">
            <a:off x="7089151" y="3860907"/>
            <a:ext cx="1250274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250" spc="-10">
                <a:solidFill>
                  <a:srgbClr val="4192C4"/>
                </a:solidFill>
                <a:latin typeface="Playwrite AU SA Light"/>
                <a:cs typeface="Playwrite AU SA Light"/>
              </a:rPr>
              <a:t>mikroor</a:t>
            </a:r>
            <a:r>
              <a:rPr dirty="0" baseline="2222" sz="1875" spc="-15">
                <a:solidFill>
                  <a:srgbClr val="4192C4"/>
                </a:solidFill>
                <a:latin typeface="Playwrite AU SA Light"/>
                <a:cs typeface="Playwrite AU SA Light"/>
              </a:rPr>
              <a:t>ganizmi</a:t>
            </a:r>
            <a:endParaRPr baseline="2222" sz="1875">
              <a:latin typeface="Playwrite AU SA Light"/>
              <a:cs typeface="Playwrite AU SA Light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455680" y="1017824"/>
            <a:ext cx="1399540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Prati</a:t>
            </a:r>
            <a:r>
              <a:rPr dirty="0" sz="1950" spc="-105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950" spc="-1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ikone!</a:t>
            </a:r>
            <a:endParaRPr sz="1950">
              <a:latin typeface="Podkova Regular ExtraBold"/>
              <a:cs typeface="Podkova Regular ExtraBold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572431" y="5305842"/>
            <a:ext cx="1179195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1440" marR="8382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Podkova"/>
                <a:cs typeface="Podkova"/>
              </a:rPr>
              <a:t>Skeniraj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QR</a:t>
            </a:r>
            <a:r>
              <a:rPr dirty="0" sz="900" spc="-20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kodove </a:t>
            </a:r>
            <a:r>
              <a:rPr dirty="0" sz="900">
                <a:latin typeface="Podkova"/>
                <a:cs typeface="Podkova"/>
              </a:rPr>
              <a:t>svojim </a:t>
            </a:r>
            <a:r>
              <a:rPr dirty="0" sz="900" spc="-10">
                <a:latin typeface="Podkova"/>
                <a:cs typeface="Podkova"/>
              </a:rPr>
              <a:t>pametnim telefonom.</a:t>
            </a:r>
            <a:endParaRPr sz="900">
              <a:latin typeface="Podkova"/>
              <a:cs typeface="Podkov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900">
                <a:latin typeface="Podkova"/>
                <a:cs typeface="Podkova"/>
              </a:rPr>
              <a:t>Potrebna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ti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je</a:t>
            </a:r>
            <a:r>
              <a:rPr dirty="0" sz="900" spc="-10">
                <a:latin typeface="Podkova"/>
                <a:cs typeface="Podkova"/>
              </a:rPr>
              <a:t> aplikaci- </a:t>
            </a:r>
            <a:r>
              <a:rPr dirty="0" sz="900">
                <a:latin typeface="Podkova"/>
                <a:cs typeface="Podkova"/>
              </a:rPr>
              <a:t>ja</a:t>
            </a:r>
            <a:r>
              <a:rPr dirty="0" sz="900" spc="-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za</a:t>
            </a:r>
            <a:r>
              <a:rPr dirty="0" sz="900" spc="-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skeniranje </a:t>
            </a:r>
            <a:r>
              <a:rPr dirty="0" sz="900" spc="-20">
                <a:latin typeface="Podkova"/>
                <a:cs typeface="Podkova"/>
              </a:rPr>
              <a:t>koda </a:t>
            </a:r>
            <a:r>
              <a:rPr dirty="0" sz="900">
                <a:latin typeface="Podkova"/>
                <a:cs typeface="Podkova"/>
              </a:rPr>
              <a:t>putem</a:t>
            </a:r>
            <a:r>
              <a:rPr dirty="0" sz="900" spc="-2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kamere.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 spc="-25">
                <a:latin typeface="Podkova"/>
                <a:cs typeface="Podkova"/>
              </a:rPr>
              <a:t>Naš</a:t>
            </a:r>
            <a:r>
              <a:rPr dirty="0" sz="900">
                <a:latin typeface="Podkova"/>
                <a:cs typeface="Podkova"/>
              </a:rPr>
              <a:t> pametni</a:t>
            </a:r>
            <a:r>
              <a:rPr dirty="0" sz="900" spc="-2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telefon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 spc="-25">
                <a:latin typeface="Podkova"/>
                <a:cs typeface="Podkova"/>
              </a:rPr>
              <a:t>je</a:t>
            </a:r>
            <a:r>
              <a:rPr dirty="0" sz="900" spc="50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vrlo</a:t>
            </a:r>
            <a:r>
              <a:rPr dirty="0" sz="900" spc="-2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koristan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alat, </a:t>
            </a:r>
            <a:r>
              <a:rPr dirty="0" sz="900">
                <a:latin typeface="Podkova"/>
                <a:cs typeface="Podkova"/>
              </a:rPr>
              <a:t>iskoristimo</a:t>
            </a:r>
            <a:r>
              <a:rPr dirty="0" sz="900" spc="-50">
                <a:latin typeface="Podkova"/>
                <a:cs typeface="Podkova"/>
              </a:rPr>
              <a:t> </a:t>
            </a:r>
            <a:r>
              <a:rPr dirty="0" sz="900" spc="-25">
                <a:latin typeface="Podkova"/>
                <a:cs typeface="Podkova"/>
              </a:rPr>
              <a:t>ga!</a:t>
            </a:r>
            <a:endParaRPr sz="900">
              <a:latin typeface="Podkova"/>
              <a:cs typeface="Podkova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4880622" y="2488474"/>
            <a:ext cx="517525" cy="517525"/>
            <a:chOff x="4880622" y="2488474"/>
            <a:chExt cx="517525" cy="517525"/>
          </a:xfrm>
        </p:grpSpPr>
        <p:sp>
          <p:nvSpPr>
            <p:cNvPr id="39" name="object 39" descr=""/>
            <p:cNvSpPr/>
            <p:nvPr/>
          </p:nvSpPr>
          <p:spPr>
            <a:xfrm>
              <a:off x="4880622" y="2488474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83" y="0"/>
                  </a:moveTo>
                  <a:lnTo>
                    <a:pt x="212019" y="4164"/>
                  </a:lnTo>
                  <a:lnTo>
                    <a:pt x="168288" y="16170"/>
                  </a:lnTo>
                  <a:lnTo>
                    <a:pt x="128019" y="35289"/>
                  </a:lnTo>
                  <a:lnTo>
                    <a:pt x="91943" y="60790"/>
                  </a:lnTo>
                  <a:lnTo>
                    <a:pt x="60790" y="91943"/>
                  </a:lnTo>
                  <a:lnTo>
                    <a:pt x="35289" y="128019"/>
                  </a:lnTo>
                  <a:lnTo>
                    <a:pt x="16170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0" y="348679"/>
                  </a:lnTo>
                  <a:lnTo>
                    <a:pt x="35289" y="388949"/>
                  </a:lnTo>
                  <a:lnTo>
                    <a:pt x="60790" y="425027"/>
                  </a:lnTo>
                  <a:lnTo>
                    <a:pt x="91943" y="456183"/>
                  </a:lnTo>
                  <a:lnTo>
                    <a:pt x="128019" y="481686"/>
                  </a:lnTo>
                  <a:lnTo>
                    <a:pt x="168288" y="500806"/>
                  </a:lnTo>
                  <a:lnTo>
                    <a:pt x="212019" y="512814"/>
                  </a:lnTo>
                  <a:lnTo>
                    <a:pt x="258483" y="516978"/>
                  </a:lnTo>
                  <a:lnTo>
                    <a:pt x="304947" y="512814"/>
                  </a:lnTo>
                  <a:lnTo>
                    <a:pt x="348679" y="500806"/>
                  </a:lnTo>
                  <a:lnTo>
                    <a:pt x="388949" y="481686"/>
                  </a:lnTo>
                  <a:lnTo>
                    <a:pt x="425027" y="456183"/>
                  </a:lnTo>
                  <a:lnTo>
                    <a:pt x="456183" y="425027"/>
                  </a:lnTo>
                  <a:lnTo>
                    <a:pt x="481686" y="388949"/>
                  </a:lnTo>
                  <a:lnTo>
                    <a:pt x="500806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6" y="168288"/>
                  </a:lnTo>
                  <a:lnTo>
                    <a:pt x="481686" y="128019"/>
                  </a:lnTo>
                  <a:lnTo>
                    <a:pt x="456183" y="91943"/>
                  </a:lnTo>
                  <a:lnTo>
                    <a:pt x="425027" y="60790"/>
                  </a:lnTo>
                  <a:lnTo>
                    <a:pt x="388949" y="35289"/>
                  </a:lnTo>
                  <a:lnTo>
                    <a:pt x="348679" y="16170"/>
                  </a:lnTo>
                  <a:lnTo>
                    <a:pt x="304947" y="4164"/>
                  </a:lnTo>
                  <a:lnTo>
                    <a:pt x="258483" y="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015152" y="2617436"/>
              <a:ext cx="260985" cy="295275"/>
            </a:xfrm>
            <a:custGeom>
              <a:avLst/>
              <a:gdLst/>
              <a:ahLst/>
              <a:cxnLst/>
              <a:rect l="l" t="t" r="r" b="b"/>
              <a:pathLst>
                <a:path w="260985" h="295275">
                  <a:moveTo>
                    <a:pt x="218366" y="137064"/>
                  </a:moveTo>
                  <a:lnTo>
                    <a:pt x="123382" y="137064"/>
                  </a:lnTo>
                  <a:lnTo>
                    <a:pt x="123382" y="234283"/>
                  </a:lnTo>
                  <a:lnTo>
                    <a:pt x="123060" y="247312"/>
                  </a:lnTo>
                  <a:lnTo>
                    <a:pt x="122524" y="260447"/>
                  </a:lnTo>
                  <a:lnTo>
                    <a:pt x="122417" y="273365"/>
                  </a:lnTo>
                  <a:lnTo>
                    <a:pt x="123293" y="284600"/>
                  </a:lnTo>
                  <a:lnTo>
                    <a:pt x="123382" y="285743"/>
                  </a:lnTo>
                  <a:lnTo>
                    <a:pt x="124525" y="288042"/>
                  </a:lnTo>
                  <a:lnTo>
                    <a:pt x="129109" y="294900"/>
                  </a:lnTo>
                  <a:lnTo>
                    <a:pt x="138253" y="294900"/>
                  </a:lnTo>
                  <a:lnTo>
                    <a:pt x="141682" y="291471"/>
                  </a:lnTo>
                  <a:lnTo>
                    <a:pt x="143968" y="288042"/>
                  </a:lnTo>
                  <a:lnTo>
                    <a:pt x="145124" y="284600"/>
                  </a:lnTo>
                  <a:lnTo>
                    <a:pt x="145124" y="220554"/>
                  </a:lnTo>
                  <a:lnTo>
                    <a:pt x="145606" y="205989"/>
                  </a:lnTo>
                  <a:lnTo>
                    <a:pt x="145553" y="191532"/>
                  </a:lnTo>
                  <a:lnTo>
                    <a:pt x="145285" y="177288"/>
                  </a:lnTo>
                  <a:lnTo>
                    <a:pt x="145124" y="163366"/>
                  </a:lnTo>
                  <a:lnTo>
                    <a:pt x="166922" y="161294"/>
                  </a:lnTo>
                  <a:lnTo>
                    <a:pt x="186577" y="156219"/>
                  </a:lnTo>
                  <a:lnTo>
                    <a:pt x="204946" y="147282"/>
                  </a:lnTo>
                  <a:lnTo>
                    <a:pt x="218366" y="137064"/>
                  </a:lnTo>
                  <a:close/>
                </a:path>
                <a:path w="260985" h="295275">
                  <a:moveTo>
                    <a:pt x="36962" y="0"/>
                  </a:moveTo>
                  <a:lnTo>
                    <a:pt x="11304" y="2089"/>
                  </a:lnTo>
                  <a:lnTo>
                    <a:pt x="7862" y="3232"/>
                  </a:lnTo>
                  <a:lnTo>
                    <a:pt x="4433" y="3232"/>
                  </a:lnTo>
                  <a:lnTo>
                    <a:pt x="2147" y="6674"/>
                  </a:lnTo>
                  <a:lnTo>
                    <a:pt x="52" y="14462"/>
                  </a:lnTo>
                  <a:lnTo>
                    <a:pt x="0" y="24396"/>
                  </a:lnTo>
                  <a:lnTo>
                    <a:pt x="999" y="34118"/>
                  </a:lnTo>
                  <a:lnTo>
                    <a:pt x="19731" y="87298"/>
                  </a:lnTo>
                  <a:lnTo>
                    <a:pt x="53620" y="122180"/>
                  </a:lnTo>
                  <a:lnTo>
                    <a:pt x="103637" y="139404"/>
                  </a:lnTo>
                  <a:lnTo>
                    <a:pt x="121096" y="138207"/>
                  </a:lnTo>
                  <a:lnTo>
                    <a:pt x="121096" y="137064"/>
                  </a:lnTo>
                  <a:lnTo>
                    <a:pt x="218366" y="137064"/>
                  </a:lnTo>
                  <a:lnTo>
                    <a:pt x="222886" y="133623"/>
                  </a:lnTo>
                  <a:lnTo>
                    <a:pt x="225185" y="131337"/>
                  </a:lnTo>
                  <a:lnTo>
                    <a:pt x="226328" y="129051"/>
                  </a:lnTo>
                  <a:lnTo>
                    <a:pt x="227471" y="129051"/>
                  </a:lnTo>
                  <a:lnTo>
                    <a:pt x="229757" y="127908"/>
                  </a:lnTo>
                  <a:lnTo>
                    <a:pt x="230887" y="124479"/>
                  </a:lnTo>
                  <a:lnTo>
                    <a:pt x="232043" y="124479"/>
                  </a:lnTo>
                  <a:lnTo>
                    <a:pt x="233186" y="123336"/>
                  </a:lnTo>
                  <a:lnTo>
                    <a:pt x="234329" y="119907"/>
                  </a:lnTo>
                  <a:lnTo>
                    <a:pt x="235472" y="119907"/>
                  </a:lnTo>
                  <a:lnTo>
                    <a:pt x="236615" y="118764"/>
                  </a:lnTo>
                  <a:lnTo>
                    <a:pt x="237770" y="115322"/>
                  </a:lnTo>
                  <a:lnTo>
                    <a:pt x="238913" y="115322"/>
                  </a:lnTo>
                  <a:lnTo>
                    <a:pt x="240044" y="114179"/>
                  </a:lnTo>
                  <a:lnTo>
                    <a:pt x="242330" y="110750"/>
                  </a:lnTo>
                  <a:lnTo>
                    <a:pt x="243473" y="109607"/>
                  </a:lnTo>
                  <a:lnTo>
                    <a:pt x="245771" y="108464"/>
                  </a:lnTo>
                  <a:lnTo>
                    <a:pt x="245771" y="106178"/>
                  </a:lnTo>
                  <a:lnTo>
                    <a:pt x="246914" y="103879"/>
                  </a:lnTo>
                  <a:lnTo>
                    <a:pt x="249188" y="102749"/>
                  </a:lnTo>
                  <a:lnTo>
                    <a:pt x="249188" y="98164"/>
                  </a:lnTo>
                  <a:lnTo>
                    <a:pt x="251486" y="97021"/>
                  </a:lnTo>
                  <a:lnTo>
                    <a:pt x="251486" y="94735"/>
                  </a:lnTo>
                  <a:lnTo>
                    <a:pt x="252629" y="92449"/>
                  </a:lnTo>
                  <a:lnTo>
                    <a:pt x="253772" y="91306"/>
                  </a:lnTo>
                  <a:lnTo>
                    <a:pt x="253772" y="89020"/>
                  </a:lnTo>
                  <a:lnTo>
                    <a:pt x="254915" y="86734"/>
                  </a:lnTo>
                  <a:lnTo>
                    <a:pt x="256071" y="85579"/>
                  </a:lnTo>
                  <a:lnTo>
                    <a:pt x="256071" y="83305"/>
                  </a:lnTo>
                  <a:lnTo>
                    <a:pt x="257214" y="81019"/>
                  </a:lnTo>
                  <a:lnTo>
                    <a:pt x="258344" y="79876"/>
                  </a:lnTo>
                  <a:lnTo>
                    <a:pt x="258344" y="77578"/>
                  </a:lnTo>
                  <a:lnTo>
                    <a:pt x="259487" y="75292"/>
                  </a:lnTo>
                  <a:lnTo>
                    <a:pt x="259487" y="71863"/>
                  </a:lnTo>
                  <a:lnTo>
                    <a:pt x="260630" y="69577"/>
                  </a:lnTo>
                  <a:lnTo>
                    <a:pt x="260630" y="66135"/>
                  </a:lnTo>
                  <a:lnTo>
                    <a:pt x="142825" y="66135"/>
                  </a:lnTo>
                  <a:lnTo>
                    <a:pt x="136840" y="53720"/>
                  </a:lnTo>
                  <a:lnTo>
                    <a:pt x="109666" y="22676"/>
                  </a:lnTo>
                  <a:lnTo>
                    <a:pt x="63052" y="2519"/>
                  </a:lnTo>
                  <a:lnTo>
                    <a:pt x="36962" y="0"/>
                  </a:lnTo>
                  <a:close/>
                </a:path>
                <a:path w="260985" h="295275">
                  <a:moveTo>
                    <a:pt x="249808" y="30743"/>
                  </a:moveTo>
                  <a:lnTo>
                    <a:pt x="231372" y="30743"/>
                  </a:lnTo>
                  <a:lnTo>
                    <a:pt x="207003" y="32690"/>
                  </a:lnTo>
                  <a:lnTo>
                    <a:pt x="183572" y="38978"/>
                  </a:lnTo>
                  <a:lnTo>
                    <a:pt x="162072" y="49983"/>
                  </a:lnTo>
                  <a:lnTo>
                    <a:pt x="142825" y="66135"/>
                  </a:lnTo>
                  <a:lnTo>
                    <a:pt x="260630" y="66135"/>
                  </a:lnTo>
                  <a:lnTo>
                    <a:pt x="260630" y="36404"/>
                  </a:lnTo>
                  <a:lnTo>
                    <a:pt x="257214" y="34118"/>
                  </a:lnTo>
                  <a:lnTo>
                    <a:pt x="256173" y="32136"/>
                  </a:lnTo>
                  <a:lnTo>
                    <a:pt x="255777" y="31118"/>
                  </a:lnTo>
                  <a:lnTo>
                    <a:pt x="249808" y="30743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7360" y="2680155"/>
              <a:ext cx="83502" cy="233324"/>
            </a:xfrm>
            <a:prstGeom prst="rect">
              <a:avLst/>
            </a:prstGeom>
          </p:spPr>
        </p:pic>
      </p:grpSp>
      <p:grpSp>
        <p:nvGrpSpPr>
          <p:cNvPr id="42" name="object 42" descr=""/>
          <p:cNvGrpSpPr/>
          <p:nvPr/>
        </p:nvGrpSpPr>
        <p:grpSpPr>
          <a:xfrm>
            <a:off x="4873002" y="3369410"/>
            <a:ext cx="517525" cy="517525"/>
            <a:chOff x="4873002" y="3369410"/>
            <a:chExt cx="517525" cy="517525"/>
          </a:xfrm>
        </p:grpSpPr>
        <p:sp>
          <p:nvSpPr>
            <p:cNvPr id="43" name="object 43" descr=""/>
            <p:cNvSpPr/>
            <p:nvPr/>
          </p:nvSpPr>
          <p:spPr>
            <a:xfrm>
              <a:off x="4873002" y="3369410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95" y="0"/>
                  </a:moveTo>
                  <a:lnTo>
                    <a:pt x="212031" y="4164"/>
                  </a:lnTo>
                  <a:lnTo>
                    <a:pt x="168299" y="16172"/>
                  </a:lnTo>
                  <a:lnTo>
                    <a:pt x="128029" y="35292"/>
                  </a:lnTo>
                  <a:lnTo>
                    <a:pt x="91951" y="60795"/>
                  </a:lnTo>
                  <a:lnTo>
                    <a:pt x="60795" y="91951"/>
                  </a:lnTo>
                  <a:lnTo>
                    <a:pt x="35292" y="128029"/>
                  </a:lnTo>
                  <a:lnTo>
                    <a:pt x="16172" y="168299"/>
                  </a:lnTo>
                  <a:lnTo>
                    <a:pt x="4164" y="212031"/>
                  </a:lnTo>
                  <a:lnTo>
                    <a:pt x="0" y="258495"/>
                  </a:lnTo>
                  <a:lnTo>
                    <a:pt x="4164" y="304959"/>
                  </a:lnTo>
                  <a:lnTo>
                    <a:pt x="16172" y="348690"/>
                  </a:lnTo>
                  <a:lnTo>
                    <a:pt x="35292" y="388959"/>
                  </a:lnTo>
                  <a:lnTo>
                    <a:pt x="60795" y="425034"/>
                  </a:lnTo>
                  <a:lnTo>
                    <a:pt x="91951" y="456188"/>
                  </a:lnTo>
                  <a:lnTo>
                    <a:pt x="128029" y="481689"/>
                  </a:lnTo>
                  <a:lnTo>
                    <a:pt x="168299" y="500808"/>
                  </a:lnTo>
                  <a:lnTo>
                    <a:pt x="212031" y="512814"/>
                  </a:lnTo>
                  <a:lnTo>
                    <a:pt x="258495" y="516978"/>
                  </a:lnTo>
                  <a:lnTo>
                    <a:pt x="304960" y="512814"/>
                  </a:lnTo>
                  <a:lnTo>
                    <a:pt x="348692" y="500808"/>
                  </a:lnTo>
                  <a:lnTo>
                    <a:pt x="388962" y="481689"/>
                  </a:lnTo>
                  <a:lnTo>
                    <a:pt x="425040" y="456188"/>
                  </a:lnTo>
                  <a:lnTo>
                    <a:pt x="456195" y="425034"/>
                  </a:lnTo>
                  <a:lnTo>
                    <a:pt x="481698" y="388959"/>
                  </a:lnTo>
                  <a:lnTo>
                    <a:pt x="500819" y="348690"/>
                  </a:lnTo>
                  <a:lnTo>
                    <a:pt x="512826" y="304959"/>
                  </a:lnTo>
                  <a:lnTo>
                    <a:pt x="516991" y="258495"/>
                  </a:lnTo>
                  <a:lnTo>
                    <a:pt x="512826" y="212031"/>
                  </a:lnTo>
                  <a:lnTo>
                    <a:pt x="500819" y="168299"/>
                  </a:lnTo>
                  <a:lnTo>
                    <a:pt x="481698" y="128029"/>
                  </a:lnTo>
                  <a:lnTo>
                    <a:pt x="456195" y="91951"/>
                  </a:lnTo>
                  <a:lnTo>
                    <a:pt x="425040" y="60795"/>
                  </a:lnTo>
                  <a:lnTo>
                    <a:pt x="388962" y="35292"/>
                  </a:lnTo>
                  <a:lnTo>
                    <a:pt x="348692" y="16172"/>
                  </a:lnTo>
                  <a:lnTo>
                    <a:pt x="304960" y="4164"/>
                  </a:lnTo>
                  <a:lnTo>
                    <a:pt x="258495" y="0"/>
                  </a:lnTo>
                  <a:close/>
                </a:path>
              </a:pathLst>
            </a:custGeom>
            <a:solidFill>
              <a:srgbClr val="F9A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019662" y="350276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35445" y="0"/>
                  </a:moveTo>
                  <a:lnTo>
                    <a:pt x="35445" y="2286"/>
                  </a:lnTo>
                  <a:lnTo>
                    <a:pt x="3429" y="2286"/>
                  </a:lnTo>
                  <a:lnTo>
                    <a:pt x="1143" y="6858"/>
                  </a:lnTo>
                  <a:lnTo>
                    <a:pt x="1143" y="10287"/>
                  </a:lnTo>
                  <a:lnTo>
                    <a:pt x="95" y="22872"/>
                  </a:lnTo>
                  <a:lnTo>
                    <a:pt x="0" y="24015"/>
                  </a:lnTo>
                  <a:lnTo>
                    <a:pt x="1143" y="26314"/>
                  </a:lnTo>
                  <a:lnTo>
                    <a:pt x="41173" y="26314"/>
                  </a:lnTo>
                  <a:lnTo>
                    <a:pt x="41173" y="22872"/>
                  </a:lnTo>
                  <a:lnTo>
                    <a:pt x="40030" y="8013"/>
                  </a:lnTo>
                  <a:lnTo>
                    <a:pt x="41173" y="4572"/>
                  </a:lnTo>
                  <a:lnTo>
                    <a:pt x="38887" y="4572"/>
                  </a:lnTo>
                  <a:lnTo>
                    <a:pt x="37744" y="2286"/>
                  </a:lnTo>
                  <a:lnTo>
                    <a:pt x="35445" y="0"/>
                  </a:lnTo>
                  <a:close/>
                </a:path>
              </a:pathLst>
            </a:custGeom>
            <a:solidFill>
              <a:srgbClr val="118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077993" y="3506189"/>
              <a:ext cx="123825" cy="25400"/>
            </a:xfrm>
            <a:custGeom>
              <a:avLst/>
              <a:gdLst/>
              <a:ahLst/>
              <a:cxnLst/>
              <a:rect l="l" t="t" r="r" b="b"/>
              <a:pathLst>
                <a:path w="123825" h="25400">
                  <a:moveTo>
                    <a:pt x="123520" y="22906"/>
                  </a:moveTo>
                  <a:lnTo>
                    <a:pt x="122461" y="22906"/>
                  </a:lnTo>
                  <a:lnTo>
                    <a:pt x="123520" y="25158"/>
                  </a:lnTo>
                  <a:lnTo>
                    <a:pt x="123520" y="22906"/>
                  </a:lnTo>
                  <a:close/>
                </a:path>
                <a:path w="123825" h="25400">
                  <a:moveTo>
                    <a:pt x="104076" y="0"/>
                  </a:moveTo>
                  <a:lnTo>
                    <a:pt x="18300" y="0"/>
                  </a:lnTo>
                  <a:lnTo>
                    <a:pt x="17157" y="2285"/>
                  </a:lnTo>
                  <a:lnTo>
                    <a:pt x="12585" y="6857"/>
                  </a:lnTo>
                  <a:lnTo>
                    <a:pt x="0" y="21729"/>
                  </a:lnTo>
                  <a:lnTo>
                    <a:pt x="0" y="22906"/>
                  </a:lnTo>
                  <a:lnTo>
                    <a:pt x="265" y="22906"/>
                  </a:lnTo>
                  <a:lnTo>
                    <a:pt x="18496" y="24326"/>
                  </a:lnTo>
                  <a:lnTo>
                    <a:pt x="57902" y="24166"/>
                  </a:lnTo>
                  <a:lnTo>
                    <a:pt x="122461" y="22906"/>
                  </a:lnTo>
                  <a:lnTo>
                    <a:pt x="120162" y="18014"/>
                  </a:lnTo>
                  <a:lnTo>
                    <a:pt x="116374" y="10869"/>
                  </a:lnTo>
                  <a:lnTo>
                    <a:pt x="111299" y="4579"/>
                  </a:lnTo>
                  <a:lnTo>
                    <a:pt x="104076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992025" y="3527918"/>
              <a:ext cx="293370" cy="222250"/>
            </a:xfrm>
            <a:custGeom>
              <a:avLst/>
              <a:gdLst/>
              <a:ahLst/>
              <a:cxnLst/>
              <a:rect l="l" t="t" r="r" b="b"/>
              <a:pathLst>
                <a:path w="293370" h="222250">
                  <a:moveTo>
                    <a:pt x="208344" y="0"/>
                  </a:moveTo>
                  <a:lnTo>
                    <a:pt x="85967" y="0"/>
                  </a:lnTo>
                  <a:lnTo>
                    <a:pt x="85967" y="2298"/>
                  </a:lnTo>
                  <a:lnTo>
                    <a:pt x="20765" y="2298"/>
                  </a:lnTo>
                  <a:lnTo>
                    <a:pt x="0" y="45758"/>
                  </a:lnTo>
                  <a:lnTo>
                    <a:pt x="178" y="53759"/>
                  </a:lnTo>
                  <a:lnTo>
                    <a:pt x="178" y="221894"/>
                  </a:lnTo>
                  <a:lnTo>
                    <a:pt x="262103" y="221894"/>
                  </a:lnTo>
                  <a:lnTo>
                    <a:pt x="265141" y="214855"/>
                  </a:lnTo>
                  <a:lnTo>
                    <a:pt x="278509" y="200345"/>
                  </a:lnTo>
                  <a:lnTo>
                    <a:pt x="281547" y="193306"/>
                  </a:lnTo>
                  <a:lnTo>
                    <a:pt x="281406" y="192751"/>
                  </a:lnTo>
                  <a:lnTo>
                    <a:pt x="287268" y="191442"/>
                  </a:lnTo>
                  <a:lnTo>
                    <a:pt x="293130" y="189920"/>
                  </a:lnTo>
                  <a:lnTo>
                    <a:pt x="293044" y="43462"/>
                  </a:lnTo>
                  <a:lnTo>
                    <a:pt x="292990" y="27171"/>
                  </a:lnTo>
                  <a:lnTo>
                    <a:pt x="291061" y="18093"/>
                  </a:lnTo>
                  <a:lnTo>
                    <a:pt x="286132" y="10299"/>
                  </a:lnTo>
                  <a:lnTo>
                    <a:pt x="280404" y="4571"/>
                  </a:lnTo>
                  <a:lnTo>
                    <a:pt x="274689" y="4571"/>
                  </a:lnTo>
                  <a:lnTo>
                    <a:pt x="266688" y="3428"/>
                  </a:lnTo>
                  <a:lnTo>
                    <a:pt x="210630" y="3428"/>
                  </a:lnTo>
                  <a:lnTo>
                    <a:pt x="208344" y="1155"/>
                  </a:lnTo>
                  <a:lnTo>
                    <a:pt x="208344" y="0"/>
                  </a:lnTo>
                  <a:close/>
                </a:path>
              </a:pathLst>
            </a:custGeom>
            <a:solidFill>
              <a:srgbClr val="9ECA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4503" y="3590834"/>
              <a:ext cx="289369" cy="161264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4992068" y="3529074"/>
              <a:ext cx="292100" cy="109220"/>
            </a:xfrm>
            <a:custGeom>
              <a:avLst/>
              <a:gdLst/>
              <a:ahLst/>
              <a:cxnLst/>
              <a:rect l="l" t="t" r="r" b="b"/>
              <a:pathLst>
                <a:path w="292100" h="109220">
                  <a:moveTo>
                    <a:pt x="291912" y="41160"/>
                  </a:moveTo>
                  <a:lnTo>
                    <a:pt x="144256" y="41160"/>
                  </a:lnTo>
                  <a:lnTo>
                    <a:pt x="160731" y="43038"/>
                  </a:lnTo>
                  <a:lnTo>
                    <a:pt x="178279" y="48455"/>
                  </a:lnTo>
                  <a:lnTo>
                    <a:pt x="218346" y="77608"/>
                  </a:lnTo>
                  <a:lnTo>
                    <a:pt x="233473" y="108648"/>
                  </a:lnTo>
                  <a:lnTo>
                    <a:pt x="291804" y="108648"/>
                  </a:lnTo>
                  <a:lnTo>
                    <a:pt x="291912" y="41160"/>
                  </a:lnTo>
                  <a:close/>
                </a:path>
                <a:path w="292100" h="109220">
                  <a:moveTo>
                    <a:pt x="207159" y="0"/>
                  </a:moveTo>
                  <a:lnTo>
                    <a:pt x="85925" y="0"/>
                  </a:lnTo>
                  <a:lnTo>
                    <a:pt x="85925" y="1142"/>
                  </a:lnTo>
                  <a:lnTo>
                    <a:pt x="20723" y="1142"/>
                  </a:lnTo>
                  <a:lnTo>
                    <a:pt x="11579" y="3416"/>
                  </a:lnTo>
                  <a:lnTo>
                    <a:pt x="5864" y="11429"/>
                  </a:lnTo>
                  <a:lnTo>
                    <a:pt x="1593" y="20433"/>
                  </a:lnTo>
                  <a:lnTo>
                    <a:pt x="0" y="31154"/>
                  </a:lnTo>
                  <a:lnTo>
                    <a:pt x="43" y="48455"/>
                  </a:lnTo>
                  <a:lnTo>
                    <a:pt x="136" y="67475"/>
                  </a:lnTo>
                  <a:lnTo>
                    <a:pt x="80210" y="67475"/>
                  </a:lnTo>
                  <a:lnTo>
                    <a:pt x="85925" y="61760"/>
                  </a:lnTo>
                  <a:lnTo>
                    <a:pt x="89354" y="60604"/>
                  </a:lnTo>
                  <a:lnTo>
                    <a:pt x="101793" y="52262"/>
                  </a:lnTo>
                  <a:lnTo>
                    <a:pt x="115090" y="46167"/>
                  </a:lnTo>
                  <a:lnTo>
                    <a:pt x="129244" y="42430"/>
                  </a:lnTo>
                  <a:lnTo>
                    <a:pt x="144256" y="41160"/>
                  </a:lnTo>
                  <a:lnTo>
                    <a:pt x="291912" y="41160"/>
                  </a:lnTo>
                  <a:lnTo>
                    <a:pt x="291803" y="27158"/>
                  </a:lnTo>
                  <a:lnTo>
                    <a:pt x="289870" y="18081"/>
                  </a:lnTo>
                  <a:lnTo>
                    <a:pt x="284934" y="10286"/>
                  </a:lnTo>
                  <a:lnTo>
                    <a:pt x="279231" y="4559"/>
                  </a:lnTo>
                  <a:lnTo>
                    <a:pt x="273504" y="4559"/>
                  </a:lnTo>
                  <a:lnTo>
                    <a:pt x="265490" y="3416"/>
                  </a:lnTo>
                  <a:lnTo>
                    <a:pt x="209445" y="3416"/>
                  </a:lnTo>
                  <a:lnTo>
                    <a:pt x="207159" y="1142"/>
                  </a:lnTo>
                  <a:lnTo>
                    <a:pt x="207159" y="0"/>
                  </a:lnTo>
                  <a:close/>
                </a:path>
              </a:pathLst>
            </a:custGeom>
            <a:solidFill>
              <a:srgbClr val="23B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203812" y="3598835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39">
                  <a:moveTo>
                    <a:pt x="81203" y="0"/>
                  </a:moveTo>
                  <a:lnTo>
                    <a:pt x="0" y="0"/>
                  </a:lnTo>
                  <a:lnTo>
                    <a:pt x="7752" y="8990"/>
                  </a:lnTo>
                  <a:lnTo>
                    <a:pt x="14008" y="18729"/>
                  </a:lnTo>
                  <a:lnTo>
                    <a:pt x="18977" y="29110"/>
                  </a:lnTo>
                  <a:lnTo>
                    <a:pt x="22872" y="40030"/>
                  </a:lnTo>
                  <a:lnTo>
                    <a:pt x="81203" y="40030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 descr=""/>
          <p:cNvGrpSpPr/>
          <p:nvPr/>
        </p:nvGrpSpPr>
        <p:grpSpPr>
          <a:xfrm>
            <a:off x="4866043" y="4234191"/>
            <a:ext cx="517525" cy="517525"/>
            <a:chOff x="4866043" y="4234191"/>
            <a:chExt cx="517525" cy="517525"/>
          </a:xfrm>
        </p:grpSpPr>
        <p:sp>
          <p:nvSpPr>
            <p:cNvPr id="51" name="object 51" descr=""/>
            <p:cNvSpPr/>
            <p:nvPr/>
          </p:nvSpPr>
          <p:spPr>
            <a:xfrm>
              <a:off x="4866043" y="4234191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95" y="0"/>
                  </a:moveTo>
                  <a:lnTo>
                    <a:pt x="212031" y="4164"/>
                  </a:lnTo>
                  <a:lnTo>
                    <a:pt x="168299" y="16170"/>
                  </a:lnTo>
                  <a:lnTo>
                    <a:pt x="128029" y="35289"/>
                  </a:lnTo>
                  <a:lnTo>
                    <a:pt x="91951" y="60790"/>
                  </a:lnTo>
                  <a:lnTo>
                    <a:pt x="60795" y="91943"/>
                  </a:lnTo>
                  <a:lnTo>
                    <a:pt x="35292" y="128019"/>
                  </a:lnTo>
                  <a:lnTo>
                    <a:pt x="16172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2" y="348679"/>
                  </a:lnTo>
                  <a:lnTo>
                    <a:pt x="35292" y="388949"/>
                  </a:lnTo>
                  <a:lnTo>
                    <a:pt x="60795" y="425027"/>
                  </a:lnTo>
                  <a:lnTo>
                    <a:pt x="91951" y="456183"/>
                  </a:lnTo>
                  <a:lnTo>
                    <a:pt x="128029" y="481686"/>
                  </a:lnTo>
                  <a:lnTo>
                    <a:pt x="168299" y="500806"/>
                  </a:lnTo>
                  <a:lnTo>
                    <a:pt x="212031" y="512814"/>
                  </a:lnTo>
                  <a:lnTo>
                    <a:pt x="258495" y="516978"/>
                  </a:lnTo>
                  <a:lnTo>
                    <a:pt x="304959" y="512814"/>
                  </a:lnTo>
                  <a:lnTo>
                    <a:pt x="348690" y="500806"/>
                  </a:lnTo>
                  <a:lnTo>
                    <a:pt x="388959" y="481686"/>
                  </a:lnTo>
                  <a:lnTo>
                    <a:pt x="425034" y="456183"/>
                  </a:lnTo>
                  <a:lnTo>
                    <a:pt x="456188" y="425027"/>
                  </a:lnTo>
                  <a:lnTo>
                    <a:pt x="481689" y="388949"/>
                  </a:lnTo>
                  <a:lnTo>
                    <a:pt x="500808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8" y="168288"/>
                  </a:lnTo>
                  <a:lnTo>
                    <a:pt x="481689" y="128019"/>
                  </a:lnTo>
                  <a:lnTo>
                    <a:pt x="456188" y="91943"/>
                  </a:lnTo>
                  <a:lnTo>
                    <a:pt x="425034" y="60790"/>
                  </a:lnTo>
                  <a:lnTo>
                    <a:pt x="388959" y="35289"/>
                  </a:lnTo>
                  <a:lnTo>
                    <a:pt x="348690" y="16170"/>
                  </a:lnTo>
                  <a:lnTo>
                    <a:pt x="304959" y="4164"/>
                  </a:lnTo>
                  <a:lnTo>
                    <a:pt x="258495" y="0"/>
                  </a:lnTo>
                  <a:close/>
                </a:path>
              </a:pathLst>
            </a:custGeom>
            <a:solidFill>
              <a:srgbClr val="F6D4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6490" y="4510505"/>
              <a:ext cx="113233" cy="116674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5004803" y="4390414"/>
              <a:ext cx="267335" cy="250825"/>
            </a:xfrm>
            <a:custGeom>
              <a:avLst/>
              <a:gdLst/>
              <a:ahLst/>
              <a:cxnLst/>
              <a:rect l="l" t="t" r="r" b="b"/>
              <a:pathLst>
                <a:path w="267335" h="250825">
                  <a:moveTo>
                    <a:pt x="96062" y="141820"/>
                  </a:moveTo>
                  <a:lnTo>
                    <a:pt x="47886" y="191577"/>
                  </a:lnTo>
                  <a:lnTo>
                    <a:pt x="19665" y="219671"/>
                  </a:lnTo>
                  <a:lnTo>
                    <a:pt x="2273" y="234467"/>
                  </a:lnTo>
                  <a:lnTo>
                    <a:pt x="0" y="234467"/>
                  </a:lnTo>
                  <a:lnTo>
                    <a:pt x="0" y="236766"/>
                  </a:lnTo>
                  <a:lnTo>
                    <a:pt x="3416" y="242481"/>
                  </a:lnTo>
                  <a:lnTo>
                    <a:pt x="10287" y="249339"/>
                  </a:lnTo>
                  <a:lnTo>
                    <a:pt x="17145" y="249339"/>
                  </a:lnTo>
                  <a:lnTo>
                    <a:pt x="20574" y="250482"/>
                  </a:lnTo>
                  <a:lnTo>
                    <a:pt x="48018" y="226466"/>
                  </a:lnTo>
                  <a:lnTo>
                    <a:pt x="58999" y="215312"/>
                  </a:lnTo>
                  <a:lnTo>
                    <a:pt x="80517" y="193010"/>
                  </a:lnTo>
                  <a:lnTo>
                    <a:pt x="91490" y="181864"/>
                  </a:lnTo>
                  <a:lnTo>
                    <a:pt x="97516" y="174873"/>
                  </a:lnTo>
                  <a:lnTo>
                    <a:pt x="103531" y="168122"/>
                  </a:lnTo>
                  <a:lnTo>
                    <a:pt x="109993" y="161754"/>
                  </a:lnTo>
                  <a:lnTo>
                    <a:pt x="116662" y="156692"/>
                  </a:lnTo>
                  <a:lnTo>
                    <a:pt x="141866" y="156692"/>
                  </a:lnTo>
                  <a:lnTo>
                    <a:pt x="124663" y="154406"/>
                  </a:lnTo>
                  <a:lnTo>
                    <a:pt x="117136" y="152763"/>
                  </a:lnTo>
                  <a:lnTo>
                    <a:pt x="109934" y="149833"/>
                  </a:lnTo>
                  <a:lnTo>
                    <a:pt x="102946" y="146043"/>
                  </a:lnTo>
                  <a:lnTo>
                    <a:pt x="96062" y="141820"/>
                  </a:lnTo>
                  <a:close/>
                </a:path>
                <a:path w="267335" h="250825">
                  <a:moveTo>
                    <a:pt x="141866" y="156692"/>
                  </a:moveTo>
                  <a:lnTo>
                    <a:pt x="118935" y="156692"/>
                  </a:lnTo>
                  <a:lnTo>
                    <a:pt x="121221" y="158978"/>
                  </a:lnTo>
                  <a:lnTo>
                    <a:pt x="128092" y="163563"/>
                  </a:lnTo>
                  <a:lnTo>
                    <a:pt x="143764" y="170260"/>
                  </a:lnTo>
                  <a:lnTo>
                    <a:pt x="160829" y="173421"/>
                  </a:lnTo>
                  <a:lnTo>
                    <a:pt x="177812" y="173421"/>
                  </a:lnTo>
                  <a:lnTo>
                    <a:pt x="194424" y="170421"/>
                  </a:lnTo>
                  <a:lnTo>
                    <a:pt x="203581" y="170421"/>
                  </a:lnTo>
                  <a:lnTo>
                    <a:pt x="204724" y="168122"/>
                  </a:lnTo>
                  <a:lnTo>
                    <a:pt x="208153" y="168122"/>
                  </a:lnTo>
                  <a:lnTo>
                    <a:pt x="210439" y="165849"/>
                  </a:lnTo>
                  <a:lnTo>
                    <a:pt x="212725" y="165849"/>
                  </a:lnTo>
                  <a:lnTo>
                    <a:pt x="215023" y="163563"/>
                  </a:lnTo>
                  <a:lnTo>
                    <a:pt x="217309" y="163563"/>
                  </a:lnTo>
                  <a:lnTo>
                    <a:pt x="219583" y="161264"/>
                  </a:lnTo>
                  <a:lnTo>
                    <a:pt x="223024" y="161264"/>
                  </a:lnTo>
                  <a:lnTo>
                    <a:pt x="224167" y="158978"/>
                  </a:lnTo>
                  <a:lnTo>
                    <a:pt x="226453" y="158978"/>
                  </a:lnTo>
                  <a:lnTo>
                    <a:pt x="227464" y="156978"/>
                  </a:lnTo>
                  <a:lnTo>
                    <a:pt x="144016" y="156978"/>
                  </a:lnTo>
                  <a:lnTo>
                    <a:pt x="141866" y="156692"/>
                  </a:lnTo>
                  <a:close/>
                </a:path>
                <a:path w="267335" h="250825">
                  <a:moveTo>
                    <a:pt x="235855" y="5253"/>
                  </a:moveTo>
                  <a:lnTo>
                    <a:pt x="242863" y="19799"/>
                  </a:lnTo>
                  <a:lnTo>
                    <a:pt x="248759" y="40030"/>
                  </a:lnTo>
                  <a:lnTo>
                    <a:pt x="250367" y="61118"/>
                  </a:lnTo>
                  <a:lnTo>
                    <a:pt x="247040" y="83489"/>
                  </a:lnTo>
                  <a:lnTo>
                    <a:pt x="229601" y="118524"/>
                  </a:lnTo>
                  <a:lnTo>
                    <a:pt x="200152" y="144119"/>
                  </a:lnTo>
                  <a:lnTo>
                    <a:pt x="163693" y="156121"/>
                  </a:lnTo>
                  <a:lnTo>
                    <a:pt x="144016" y="156978"/>
                  </a:lnTo>
                  <a:lnTo>
                    <a:pt x="227464" y="156978"/>
                  </a:lnTo>
                  <a:lnTo>
                    <a:pt x="227609" y="156692"/>
                  </a:lnTo>
                  <a:lnTo>
                    <a:pt x="228739" y="156692"/>
                  </a:lnTo>
                  <a:lnTo>
                    <a:pt x="229882" y="155549"/>
                  </a:lnTo>
                  <a:lnTo>
                    <a:pt x="231025" y="153263"/>
                  </a:lnTo>
                  <a:lnTo>
                    <a:pt x="232168" y="153263"/>
                  </a:lnTo>
                  <a:lnTo>
                    <a:pt x="243611" y="141820"/>
                  </a:lnTo>
                  <a:lnTo>
                    <a:pt x="245897" y="140677"/>
                  </a:lnTo>
                  <a:lnTo>
                    <a:pt x="245897" y="138391"/>
                  </a:lnTo>
                  <a:lnTo>
                    <a:pt x="249326" y="134962"/>
                  </a:lnTo>
                  <a:lnTo>
                    <a:pt x="252768" y="128104"/>
                  </a:lnTo>
                  <a:lnTo>
                    <a:pt x="261306" y="109835"/>
                  </a:lnTo>
                  <a:lnTo>
                    <a:pt x="266203" y="90068"/>
                  </a:lnTo>
                  <a:lnTo>
                    <a:pt x="267239" y="69872"/>
                  </a:lnTo>
                  <a:lnTo>
                    <a:pt x="264198" y="50317"/>
                  </a:lnTo>
                  <a:lnTo>
                    <a:pt x="259516" y="36859"/>
                  </a:lnTo>
                  <a:lnTo>
                    <a:pt x="252474" y="23296"/>
                  </a:lnTo>
                  <a:lnTo>
                    <a:pt x="243286" y="11235"/>
                  </a:lnTo>
                  <a:lnTo>
                    <a:pt x="235855" y="5253"/>
                  </a:lnTo>
                  <a:close/>
                </a:path>
                <a:path w="267335" h="250825">
                  <a:moveTo>
                    <a:pt x="233324" y="0"/>
                  </a:moveTo>
                  <a:lnTo>
                    <a:pt x="232168" y="0"/>
                  </a:lnTo>
                  <a:lnTo>
                    <a:pt x="232168" y="2286"/>
                  </a:lnTo>
                  <a:lnTo>
                    <a:pt x="235855" y="5253"/>
                  </a:lnTo>
                  <a:lnTo>
                    <a:pt x="233324" y="0"/>
                  </a:lnTo>
                  <a:close/>
                </a:path>
              </a:pathLst>
            </a:custGeom>
            <a:solidFill>
              <a:srgbClr val="A7D4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5120" y="4354955"/>
              <a:ext cx="197103" cy="199296"/>
            </a:xfrm>
            <a:prstGeom prst="rect">
              <a:avLst/>
            </a:prstGeom>
          </p:spPr>
        </p:pic>
      </p:grpSp>
      <p:grpSp>
        <p:nvGrpSpPr>
          <p:cNvPr id="55" name="object 55" descr=""/>
          <p:cNvGrpSpPr/>
          <p:nvPr/>
        </p:nvGrpSpPr>
        <p:grpSpPr>
          <a:xfrm>
            <a:off x="4874107" y="1591372"/>
            <a:ext cx="517525" cy="517525"/>
            <a:chOff x="4874107" y="1591372"/>
            <a:chExt cx="517525" cy="517525"/>
          </a:xfrm>
        </p:grpSpPr>
        <p:sp>
          <p:nvSpPr>
            <p:cNvPr id="56" name="object 56" descr=""/>
            <p:cNvSpPr/>
            <p:nvPr/>
          </p:nvSpPr>
          <p:spPr>
            <a:xfrm>
              <a:off x="4874107" y="1591372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83" y="0"/>
                  </a:moveTo>
                  <a:lnTo>
                    <a:pt x="212019" y="4164"/>
                  </a:lnTo>
                  <a:lnTo>
                    <a:pt x="168288" y="16170"/>
                  </a:lnTo>
                  <a:lnTo>
                    <a:pt x="128019" y="35289"/>
                  </a:lnTo>
                  <a:lnTo>
                    <a:pt x="91943" y="60790"/>
                  </a:lnTo>
                  <a:lnTo>
                    <a:pt x="60790" y="91943"/>
                  </a:lnTo>
                  <a:lnTo>
                    <a:pt x="35289" y="128019"/>
                  </a:lnTo>
                  <a:lnTo>
                    <a:pt x="16170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0" y="348679"/>
                  </a:lnTo>
                  <a:lnTo>
                    <a:pt x="35289" y="388949"/>
                  </a:lnTo>
                  <a:lnTo>
                    <a:pt x="60790" y="425027"/>
                  </a:lnTo>
                  <a:lnTo>
                    <a:pt x="91943" y="456183"/>
                  </a:lnTo>
                  <a:lnTo>
                    <a:pt x="128019" y="481686"/>
                  </a:lnTo>
                  <a:lnTo>
                    <a:pt x="168288" y="500806"/>
                  </a:lnTo>
                  <a:lnTo>
                    <a:pt x="212019" y="512814"/>
                  </a:lnTo>
                  <a:lnTo>
                    <a:pt x="258483" y="516978"/>
                  </a:lnTo>
                  <a:lnTo>
                    <a:pt x="304947" y="512814"/>
                  </a:lnTo>
                  <a:lnTo>
                    <a:pt x="348679" y="500806"/>
                  </a:lnTo>
                  <a:lnTo>
                    <a:pt x="388949" y="481686"/>
                  </a:lnTo>
                  <a:lnTo>
                    <a:pt x="425027" y="456183"/>
                  </a:lnTo>
                  <a:lnTo>
                    <a:pt x="456183" y="425027"/>
                  </a:lnTo>
                  <a:lnTo>
                    <a:pt x="481686" y="388949"/>
                  </a:lnTo>
                  <a:lnTo>
                    <a:pt x="500806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6" y="168288"/>
                  </a:lnTo>
                  <a:lnTo>
                    <a:pt x="481686" y="128019"/>
                  </a:lnTo>
                  <a:lnTo>
                    <a:pt x="456183" y="91943"/>
                  </a:lnTo>
                  <a:lnTo>
                    <a:pt x="425027" y="60790"/>
                  </a:lnTo>
                  <a:lnTo>
                    <a:pt x="388949" y="35289"/>
                  </a:lnTo>
                  <a:lnTo>
                    <a:pt x="348679" y="16170"/>
                  </a:lnTo>
                  <a:lnTo>
                    <a:pt x="304947" y="4164"/>
                  </a:lnTo>
                  <a:lnTo>
                    <a:pt x="258483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4841" y="1735009"/>
              <a:ext cx="261924" cy="217309"/>
            </a:xfrm>
            <a:prstGeom prst="rect">
              <a:avLst/>
            </a:prstGeom>
          </p:spPr>
        </p:pic>
      </p:grpSp>
      <p:sp>
        <p:nvSpPr>
          <p:cNvPr id="58" name="object 58" descr=""/>
          <p:cNvSpPr txBox="1"/>
          <p:nvPr/>
        </p:nvSpPr>
        <p:spPr>
          <a:xfrm>
            <a:off x="4739589" y="2133967"/>
            <a:ext cx="935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Jeste li </a:t>
            </a:r>
            <a:r>
              <a:rPr dirty="0" sz="1200" spc="-10">
                <a:latin typeface="Podkova"/>
                <a:cs typeface="Podkova"/>
              </a:rPr>
              <a:t>znali?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869129" y="3032060"/>
            <a:ext cx="515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Praksa!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903876" y="3885652"/>
            <a:ext cx="446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Mediji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708499" y="4766524"/>
            <a:ext cx="837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Iztraživanje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62" name="object 6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3041" y="564083"/>
            <a:ext cx="1504670" cy="15046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541882" y="6038137"/>
            <a:ext cx="49530" cy="51435"/>
          </a:xfrm>
          <a:custGeom>
            <a:avLst/>
            <a:gdLst/>
            <a:ahLst/>
            <a:cxnLst/>
            <a:rect l="l" t="t" r="r" b="b"/>
            <a:pathLst>
              <a:path w="49529" h="51435">
                <a:moveTo>
                  <a:pt x="6984" y="0"/>
                </a:moveTo>
                <a:lnTo>
                  <a:pt x="0" y="51257"/>
                </a:lnTo>
                <a:lnTo>
                  <a:pt x="32639" y="38665"/>
                </a:lnTo>
                <a:lnTo>
                  <a:pt x="49388" y="25323"/>
                </a:lnTo>
                <a:lnTo>
                  <a:pt x="43189" y="12134"/>
                </a:lnTo>
                <a:lnTo>
                  <a:pt x="6984" y="0"/>
                </a:lnTo>
                <a:close/>
              </a:path>
            </a:pathLst>
          </a:custGeom>
          <a:solidFill>
            <a:srgbClr val="E4E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838936" y="5767868"/>
            <a:ext cx="33020" cy="51435"/>
          </a:xfrm>
          <a:custGeom>
            <a:avLst/>
            <a:gdLst/>
            <a:ahLst/>
            <a:cxnLst/>
            <a:rect l="l" t="t" r="r" b="b"/>
            <a:pathLst>
              <a:path w="33020" h="51435">
                <a:moveTo>
                  <a:pt x="10490" y="0"/>
                </a:moveTo>
                <a:lnTo>
                  <a:pt x="6568" y="3577"/>
                </a:lnTo>
                <a:lnTo>
                  <a:pt x="2949" y="10710"/>
                </a:lnTo>
                <a:lnTo>
                  <a:pt x="478" y="18604"/>
                </a:lnTo>
                <a:lnTo>
                  <a:pt x="0" y="24460"/>
                </a:lnTo>
                <a:lnTo>
                  <a:pt x="4460" y="29575"/>
                </a:lnTo>
                <a:lnTo>
                  <a:pt x="14027" y="38877"/>
                </a:lnTo>
                <a:lnTo>
                  <a:pt x="23860" y="47670"/>
                </a:lnTo>
                <a:lnTo>
                  <a:pt x="29121" y="51257"/>
                </a:lnTo>
                <a:lnTo>
                  <a:pt x="32625" y="37442"/>
                </a:lnTo>
                <a:lnTo>
                  <a:pt x="29873" y="19470"/>
                </a:lnTo>
                <a:lnTo>
                  <a:pt x="22088" y="4578"/>
                </a:lnTo>
                <a:lnTo>
                  <a:pt x="10490" y="0"/>
                </a:lnTo>
                <a:close/>
              </a:path>
            </a:pathLst>
          </a:custGeom>
          <a:solidFill>
            <a:srgbClr val="D0E0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391298" y="5821450"/>
            <a:ext cx="27940" cy="30480"/>
          </a:xfrm>
          <a:custGeom>
            <a:avLst/>
            <a:gdLst/>
            <a:ahLst/>
            <a:cxnLst/>
            <a:rect l="l" t="t" r="r" b="b"/>
            <a:pathLst>
              <a:path w="27940" h="30479">
                <a:moveTo>
                  <a:pt x="10796" y="0"/>
                </a:moveTo>
                <a:lnTo>
                  <a:pt x="2829" y="5172"/>
                </a:lnTo>
                <a:lnTo>
                  <a:pt x="0" y="14849"/>
                </a:lnTo>
                <a:lnTo>
                  <a:pt x="2568" y="24674"/>
                </a:lnTo>
                <a:lnTo>
                  <a:pt x="10796" y="30289"/>
                </a:lnTo>
                <a:lnTo>
                  <a:pt x="24189" y="27142"/>
                </a:lnTo>
                <a:lnTo>
                  <a:pt x="27603" y="15868"/>
                </a:lnTo>
                <a:lnTo>
                  <a:pt x="22614" y="4232"/>
                </a:lnTo>
                <a:lnTo>
                  <a:pt x="10796" y="0"/>
                </a:lnTo>
                <a:close/>
              </a:path>
            </a:pathLst>
          </a:custGeom>
          <a:solidFill>
            <a:srgbClr val="D0E0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353251" y="5937947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6907" y="0"/>
                </a:moveTo>
                <a:lnTo>
                  <a:pt x="112" y="7153"/>
                </a:lnTo>
                <a:lnTo>
                  <a:pt x="0" y="18330"/>
                </a:lnTo>
                <a:lnTo>
                  <a:pt x="6833" y="27333"/>
                </a:lnTo>
                <a:lnTo>
                  <a:pt x="20877" y="27965"/>
                </a:lnTo>
                <a:lnTo>
                  <a:pt x="28208" y="20606"/>
                </a:lnTo>
                <a:lnTo>
                  <a:pt x="26641" y="10010"/>
                </a:lnTo>
                <a:lnTo>
                  <a:pt x="18700" y="1401"/>
                </a:lnTo>
                <a:lnTo>
                  <a:pt x="6907" y="0"/>
                </a:lnTo>
                <a:close/>
              </a:path>
            </a:pathLst>
          </a:custGeom>
          <a:solidFill>
            <a:srgbClr val="D0E0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950772" y="5796901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6581" y="0"/>
                </a:moveTo>
                <a:lnTo>
                  <a:pt x="26492" y="11061"/>
                </a:lnTo>
                <a:lnTo>
                  <a:pt x="15951" y="10490"/>
                </a:lnTo>
                <a:lnTo>
                  <a:pt x="6388" y="2768"/>
                </a:lnTo>
                <a:lnTo>
                  <a:pt x="3492" y="3581"/>
                </a:lnTo>
                <a:lnTo>
                  <a:pt x="0" y="9410"/>
                </a:lnTo>
                <a:lnTo>
                  <a:pt x="22136" y="33870"/>
                </a:lnTo>
                <a:lnTo>
                  <a:pt x="32613" y="7086"/>
                </a:lnTo>
                <a:lnTo>
                  <a:pt x="26581" y="0"/>
                </a:lnTo>
                <a:close/>
              </a:path>
            </a:pathLst>
          </a:custGeom>
          <a:solidFill>
            <a:srgbClr val="E4E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289728" y="6119684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8385" y="0"/>
                </a:moveTo>
                <a:lnTo>
                  <a:pt x="2511" y="6045"/>
                </a:lnTo>
                <a:lnTo>
                  <a:pt x="0" y="16322"/>
                </a:lnTo>
                <a:lnTo>
                  <a:pt x="3427" y="24842"/>
                </a:lnTo>
                <a:lnTo>
                  <a:pt x="15370" y="25615"/>
                </a:lnTo>
                <a:lnTo>
                  <a:pt x="23235" y="18963"/>
                </a:lnTo>
                <a:lnTo>
                  <a:pt x="24331" y="9150"/>
                </a:lnTo>
                <a:lnTo>
                  <a:pt x="19201" y="1166"/>
                </a:lnTo>
                <a:lnTo>
                  <a:pt x="8385" y="0"/>
                </a:lnTo>
                <a:close/>
              </a:path>
            </a:pathLst>
          </a:custGeom>
          <a:solidFill>
            <a:srgbClr val="E4EDE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7277442" y="5679337"/>
            <a:ext cx="3131820" cy="1559560"/>
            <a:chOff x="7277442" y="5679337"/>
            <a:chExt cx="3131820" cy="1559560"/>
          </a:xfrm>
        </p:grpSpPr>
        <p:sp>
          <p:nvSpPr>
            <p:cNvPr id="9" name="object 9" descr=""/>
            <p:cNvSpPr/>
            <p:nvPr/>
          </p:nvSpPr>
          <p:spPr>
            <a:xfrm>
              <a:off x="7736809" y="5800482"/>
              <a:ext cx="15875" cy="23495"/>
            </a:xfrm>
            <a:custGeom>
              <a:avLst/>
              <a:gdLst/>
              <a:ahLst/>
              <a:cxnLst/>
              <a:rect l="l" t="t" r="r" b="b"/>
              <a:pathLst>
                <a:path w="15875" h="23495">
                  <a:moveTo>
                    <a:pt x="5441" y="0"/>
                  </a:moveTo>
                  <a:lnTo>
                    <a:pt x="18" y="5745"/>
                  </a:lnTo>
                  <a:lnTo>
                    <a:pt x="0" y="15090"/>
                  </a:lnTo>
                  <a:lnTo>
                    <a:pt x="4448" y="22717"/>
                  </a:lnTo>
                  <a:lnTo>
                    <a:pt x="12426" y="23304"/>
                  </a:lnTo>
                  <a:lnTo>
                    <a:pt x="15475" y="17979"/>
                  </a:lnTo>
                  <a:lnTo>
                    <a:pt x="15440" y="9428"/>
                  </a:lnTo>
                  <a:lnTo>
                    <a:pt x="12151" y="1989"/>
                  </a:lnTo>
                  <a:lnTo>
                    <a:pt x="5441" y="0"/>
                  </a:lnTo>
                  <a:close/>
                </a:path>
              </a:pathLst>
            </a:custGeom>
            <a:solidFill>
              <a:srgbClr val="D0E0D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7442" y="5679337"/>
              <a:ext cx="3131338" cy="155938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70757" y="6506438"/>
              <a:ext cx="146786" cy="34947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995586" y="6544881"/>
              <a:ext cx="133985" cy="262255"/>
            </a:xfrm>
            <a:custGeom>
              <a:avLst/>
              <a:gdLst/>
              <a:ahLst/>
              <a:cxnLst/>
              <a:rect l="l" t="t" r="r" b="b"/>
              <a:pathLst>
                <a:path w="133984" h="262254">
                  <a:moveTo>
                    <a:pt x="33020" y="192354"/>
                  </a:moveTo>
                  <a:lnTo>
                    <a:pt x="31953" y="178257"/>
                  </a:lnTo>
                  <a:lnTo>
                    <a:pt x="23456" y="166484"/>
                  </a:lnTo>
                  <a:lnTo>
                    <a:pt x="8953" y="164249"/>
                  </a:lnTo>
                  <a:lnTo>
                    <a:pt x="0" y="173596"/>
                  </a:lnTo>
                  <a:lnTo>
                    <a:pt x="749" y="188125"/>
                  </a:lnTo>
                  <a:lnTo>
                    <a:pt x="9677" y="200037"/>
                  </a:lnTo>
                  <a:lnTo>
                    <a:pt x="25273" y="201536"/>
                  </a:lnTo>
                  <a:lnTo>
                    <a:pt x="33020" y="192354"/>
                  </a:lnTo>
                  <a:close/>
                </a:path>
                <a:path w="133984" h="262254">
                  <a:moveTo>
                    <a:pt x="133921" y="77685"/>
                  </a:moveTo>
                  <a:lnTo>
                    <a:pt x="133604" y="29121"/>
                  </a:lnTo>
                  <a:lnTo>
                    <a:pt x="121958" y="29121"/>
                  </a:lnTo>
                  <a:lnTo>
                    <a:pt x="121856" y="49174"/>
                  </a:lnTo>
                  <a:lnTo>
                    <a:pt x="120230" y="84632"/>
                  </a:lnTo>
                  <a:lnTo>
                    <a:pt x="117424" y="118541"/>
                  </a:lnTo>
                  <a:lnTo>
                    <a:pt x="113804" y="133959"/>
                  </a:lnTo>
                  <a:lnTo>
                    <a:pt x="103149" y="121920"/>
                  </a:lnTo>
                  <a:lnTo>
                    <a:pt x="73583" y="96672"/>
                  </a:lnTo>
                  <a:lnTo>
                    <a:pt x="63715" y="86207"/>
                  </a:lnTo>
                  <a:lnTo>
                    <a:pt x="54952" y="67208"/>
                  </a:lnTo>
                  <a:lnTo>
                    <a:pt x="40259" y="19685"/>
                  </a:lnTo>
                  <a:lnTo>
                    <a:pt x="31089" y="0"/>
                  </a:lnTo>
                  <a:lnTo>
                    <a:pt x="42481" y="46837"/>
                  </a:lnTo>
                  <a:lnTo>
                    <a:pt x="61379" y="90868"/>
                  </a:lnTo>
                  <a:lnTo>
                    <a:pt x="107124" y="137934"/>
                  </a:lnTo>
                  <a:lnTo>
                    <a:pt x="114973" y="146773"/>
                  </a:lnTo>
                  <a:lnTo>
                    <a:pt x="115239" y="157149"/>
                  </a:lnTo>
                  <a:lnTo>
                    <a:pt x="114515" y="176187"/>
                  </a:lnTo>
                  <a:lnTo>
                    <a:pt x="113144" y="194792"/>
                  </a:lnTo>
                  <a:lnTo>
                    <a:pt x="111467" y="203860"/>
                  </a:lnTo>
                  <a:lnTo>
                    <a:pt x="77685" y="177063"/>
                  </a:lnTo>
                  <a:lnTo>
                    <a:pt x="84683" y="220167"/>
                  </a:lnTo>
                  <a:lnTo>
                    <a:pt x="100291" y="227406"/>
                  </a:lnTo>
                  <a:lnTo>
                    <a:pt x="106527" y="233387"/>
                  </a:lnTo>
                  <a:lnTo>
                    <a:pt x="107657" y="242658"/>
                  </a:lnTo>
                  <a:lnTo>
                    <a:pt x="107975" y="259778"/>
                  </a:lnTo>
                  <a:lnTo>
                    <a:pt x="124282" y="262102"/>
                  </a:lnTo>
                  <a:lnTo>
                    <a:pt x="126034" y="215925"/>
                  </a:lnTo>
                  <a:lnTo>
                    <a:pt x="132003" y="124498"/>
                  </a:lnTo>
                  <a:lnTo>
                    <a:pt x="133921" y="77685"/>
                  </a:lnTo>
                  <a:close/>
                </a:path>
              </a:pathLst>
            </a:custGeom>
            <a:solidFill>
              <a:srgbClr val="3A76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526732" y="6946784"/>
              <a:ext cx="42545" cy="91440"/>
            </a:xfrm>
            <a:custGeom>
              <a:avLst/>
              <a:gdLst/>
              <a:ahLst/>
              <a:cxnLst/>
              <a:rect l="l" t="t" r="r" b="b"/>
              <a:pathLst>
                <a:path w="42545" h="91440">
                  <a:moveTo>
                    <a:pt x="6997" y="0"/>
                  </a:moveTo>
                  <a:lnTo>
                    <a:pt x="6349" y="546"/>
                  </a:lnTo>
                  <a:lnTo>
                    <a:pt x="2336" y="2324"/>
                  </a:lnTo>
                  <a:lnTo>
                    <a:pt x="609" y="24406"/>
                  </a:lnTo>
                  <a:lnTo>
                    <a:pt x="363" y="46585"/>
                  </a:lnTo>
                  <a:lnTo>
                    <a:pt x="520" y="68766"/>
                  </a:lnTo>
                  <a:lnTo>
                    <a:pt x="0" y="90855"/>
                  </a:lnTo>
                  <a:lnTo>
                    <a:pt x="4660" y="90855"/>
                  </a:lnTo>
                  <a:lnTo>
                    <a:pt x="4279" y="83159"/>
                  </a:lnTo>
                  <a:lnTo>
                    <a:pt x="6883" y="78917"/>
                  </a:lnTo>
                  <a:lnTo>
                    <a:pt x="32521" y="40492"/>
                  </a:lnTo>
                  <a:lnTo>
                    <a:pt x="41948" y="3493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180501" y="6303733"/>
              <a:ext cx="511809" cy="298450"/>
            </a:xfrm>
            <a:custGeom>
              <a:avLst/>
              <a:gdLst/>
              <a:ahLst/>
              <a:cxnLst/>
              <a:rect l="l" t="t" r="r" b="b"/>
              <a:pathLst>
                <a:path w="511809" h="298450">
                  <a:moveTo>
                    <a:pt x="208280" y="121158"/>
                  </a:moveTo>
                  <a:lnTo>
                    <a:pt x="196748" y="109702"/>
                  </a:lnTo>
                  <a:lnTo>
                    <a:pt x="185750" y="109004"/>
                  </a:lnTo>
                  <a:lnTo>
                    <a:pt x="174078" y="114388"/>
                  </a:lnTo>
                  <a:lnTo>
                    <a:pt x="160528" y="121158"/>
                  </a:lnTo>
                  <a:lnTo>
                    <a:pt x="157187" y="122478"/>
                  </a:lnTo>
                  <a:lnTo>
                    <a:pt x="147548" y="119837"/>
                  </a:lnTo>
                  <a:lnTo>
                    <a:pt x="144208" y="121158"/>
                  </a:lnTo>
                  <a:lnTo>
                    <a:pt x="140423" y="126238"/>
                  </a:lnTo>
                  <a:lnTo>
                    <a:pt x="137071" y="135331"/>
                  </a:lnTo>
                  <a:lnTo>
                    <a:pt x="133210" y="144322"/>
                  </a:lnTo>
                  <a:lnTo>
                    <a:pt x="127901" y="149110"/>
                  </a:lnTo>
                  <a:lnTo>
                    <a:pt x="119621" y="146646"/>
                  </a:lnTo>
                  <a:lnTo>
                    <a:pt x="105194" y="140614"/>
                  </a:lnTo>
                  <a:lnTo>
                    <a:pt x="89598" y="135343"/>
                  </a:lnTo>
                  <a:lnTo>
                    <a:pt x="77812" y="135140"/>
                  </a:lnTo>
                  <a:lnTo>
                    <a:pt x="76263" y="140347"/>
                  </a:lnTo>
                  <a:lnTo>
                    <a:pt x="74104" y="148755"/>
                  </a:lnTo>
                  <a:lnTo>
                    <a:pt x="71755" y="156768"/>
                  </a:lnTo>
                  <a:lnTo>
                    <a:pt x="69659" y="160769"/>
                  </a:lnTo>
                  <a:lnTo>
                    <a:pt x="65684" y="159131"/>
                  </a:lnTo>
                  <a:lnTo>
                    <a:pt x="59512" y="154914"/>
                  </a:lnTo>
                  <a:lnTo>
                    <a:pt x="52882" y="152158"/>
                  </a:lnTo>
                  <a:lnTo>
                    <a:pt x="47523" y="154940"/>
                  </a:lnTo>
                  <a:lnTo>
                    <a:pt x="73152" y="180568"/>
                  </a:lnTo>
                  <a:lnTo>
                    <a:pt x="68757" y="183781"/>
                  </a:lnTo>
                  <a:lnTo>
                    <a:pt x="60375" y="186524"/>
                  </a:lnTo>
                  <a:lnTo>
                    <a:pt x="51396" y="188925"/>
                  </a:lnTo>
                  <a:lnTo>
                    <a:pt x="45199" y="191058"/>
                  </a:lnTo>
                  <a:lnTo>
                    <a:pt x="18478" y="211429"/>
                  </a:lnTo>
                  <a:lnTo>
                    <a:pt x="4241" y="235610"/>
                  </a:lnTo>
                  <a:lnTo>
                    <a:pt x="0" y="264312"/>
                  </a:lnTo>
                  <a:lnTo>
                    <a:pt x="3251" y="298221"/>
                  </a:lnTo>
                  <a:lnTo>
                    <a:pt x="12573" y="295897"/>
                  </a:lnTo>
                  <a:lnTo>
                    <a:pt x="17487" y="258826"/>
                  </a:lnTo>
                  <a:lnTo>
                    <a:pt x="32219" y="235750"/>
                  </a:lnTo>
                  <a:lnTo>
                    <a:pt x="57505" y="226428"/>
                  </a:lnTo>
                  <a:lnTo>
                    <a:pt x="94119" y="230657"/>
                  </a:lnTo>
                  <a:lnTo>
                    <a:pt x="99593" y="232067"/>
                  </a:lnTo>
                  <a:lnTo>
                    <a:pt x="103949" y="234353"/>
                  </a:lnTo>
                  <a:lnTo>
                    <a:pt x="110426" y="232994"/>
                  </a:lnTo>
                  <a:lnTo>
                    <a:pt x="120065" y="227457"/>
                  </a:lnTo>
                  <a:lnTo>
                    <a:pt x="127914" y="225501"/>
                  </a:lnTo>
                  <a:lnTo>
                    <a:pt x="134302" y="224955"/>
                  </a:lnTo>
                  <a:lnTo>
                    <a:pt x="139547" y="223672"/>
                  </a:lnTo>
                  <a:lnTo>
                    <a:pt x="140601" y="223151"/>
                  </a:lnTo>
                  <a:lnTo>
                    <a:pt x="149644" y="209296"/>
                  </a:lnTo>
                  <a:lnTo>
                    <a:pt x="153898" y="204622"/>
                  </a:lnTo>
                  <a:lnTo>
                    <a:pt x="161671" y="204546"/>
                  </a:lnTo>
                  <a:lnTo>
                    <a:pt x="164020" y="201536"/>
                  </a:lnTo>
                  <a:lnTo>
                    <a:pt x="166344" y="195656"/>
                  </a:lnTo>
                  <a:lnTo>
                    <a:pt x="174307" y="171958"/>
                  </a:lnTo>
                  <a:lnTo>
                    <a:pt x="177990" y="163093"/>
                  </a:lnTo>
                  <a:lnTo>
                    <a:pt x="184010" y="151498"/>
                  </a:lnTo>
                  <a:lnTo>
                    <a:pt x="190360" y="139954"/>
                  </a:lnTo>
                  <a:lnTo>
                    <a:pt x="198094" y="129501"/>
                  </a:lnTo>
                  <a:lnTo>
                    <a:pt x="208280" y="121158"/>
                  </a:lnTo>
                  <a:close/>
                </a:path>
                <a:path w="511809" h="298450">
                  <a:moveTo>
                    <a:pt x="511708" y="40868"/>
                  </a:moveTo>
                  <a:lnTo>
                    <a:pt x="495681" y="3200"/>
                  </a:lnTo>
                  <a:lnTo>
                    <a:pt x="482041" y="0"/>
                  </a:lnTo>
                  <a:lnTo>
                    <a:pt x="452551" y="2273"/>
                  </a:lnTo>
                  <a:lnTo>
                    <a:pt x="425843" y="13449"/>
                  </a:lnTo>
                  <a:lnTo>
                    <a:pt x="405688" y="33058"/>
                  </a:lnTo>
                  <a:lnTo>
                    <a:pt x="395833" y="60579"/>
                  </a:lnTo>
                  <a:lnTo>
                    <a:pt x="384352" y="56095"/>
                  </a:lnTo>
                  <a:lnTo>
                    <a:pt x="343573" y="40678"/>
                  </a:lnTo>
                  <a:lnTo>
                    <a:pt x="332117" y="30327"/>
                  </a:lnTo>
                  <a:lnTo>
                    <a:pt x="329158" y="27863"/>
                  </a:lnTo>
                  <a:lnTo>
                    <a:pt x="327317" y="32994"/>
                  </a:lnTo>
                  <a:lnTo>
                    <a:pt x="310870" y="28613"/>
                  </a:lnTo>
                  <a:lnTo>
                    <a:pt x="296595" y="25996"/>
                  </a:lnTo>
                  <a:lnTo>
                    <a:pt x="282155" y="26111"/>
                  </a:lnTo>
                  <a:lnTo>
                    <a:pt x="266534" y="30289"/>
                  </a:lnTo>
                  <a:lnTo>
                    <a:pt x="266839" y="30937"/>
                  </a:lnTo>
                  <a:lnTo>
                    <a:pt x="266192" y="32067"/>
                  </a:lnTo>
                  <a:lnTo>
                    <a:pt x="276580" y="43637"/>
                  </a:lnTo>
                  <a:lnTo>
                    <a:pt x="286092" y="52120"/>
                  </a:lnTo>
                  <a:lnTo>
                    <a:pt x="289318" y="62801"/>
                  </a:lnTo>
                  <a:lnTo>
                    <a:pt x="280504" y="80391"/>
                  </a:lnTo>
                  <a:lnTo>
                    <a:pt x="273278" y="87223"/>
                  </a:lnTo>
                  <a:lnTo>
                    <a:pt x="262750" y="93713"/>
                  </a:lnTo>
                  <a:lnTo>
                    <a:pt x="251472" y="97917"/>
                  </a:lnTo>
                  <a:lnTo>
                    <a:pt x="242062" y="97853"/>
                  </a:lnTo>
                  <a:lnTo>
                    <a:pt x="240741" y="93992"/>
                  </a:lnTo>
                  <a:lnTo>
                    <a:pt x="229501" y="80327"/>
                  </a:lnTo>
                  <a:lnTo>
                    <a:pt x="229247" y="79222"/>
                  </a:lnTo>
                  <a:lnTo>
                    <a:pt x="224599" y="81546"/>
                  </a:lnTo>
                  <a:lnTo>
                    <a:pt x="219938" y="114173"/>
                  </a:lnTo>
                  <a:lnTo>
                    <a:pt x="266738" y="116128"/>
                  </a:lnTo>
                  <a:lnTo>
                    <a:pt x="308584" y="138074"/>
                  </a:lnTo>
                  <a:lnTo>
                    <a:pt x="339890" y="174269"/>
                  </a:lnTo>
                  <a:lnTo>
                    <a:pt x="355066" y="219011"/>
                  </a:lnTo>
                  <a:lnTo>
                    <a:pt x="365544" y="209905"/>
                  </a:lnTo>
                  <a:lnTo>
                    <a:pt x="371500" y="195516"/>
                  </a:lnTo>
                  <a:lnTo>
                    <a:pt x="373900" y="179489"/>
                  </a:lnTo>
                  <a:lnTo>
                    <a:pt x="373710" y="165430"/>
                  </a:lnTo>
                  <a:lnTo>
                    <a:pt x="369925" y="152984"/>
                  </a:lnTo>
                  <a:lnTo>
                    <a:pt x="363689" y="137490"/>
                  </a:lnTo>
                  <a:lnTo>
                    <a:pt x="359841" y="123151"/>
                  </a:lnTo>
                  <a:lnTo>
                    <a:pt x="363220" y="114173"/>
                  </a:lnTo>
                  <a:lnTo>
                    <a:pt x="370078" y="112382"/>
                  </a:lnTo>
                  <a:lnTo>
                    <a:pt x="376389" y="113601"/>
                  </a:lnTo>
                  <a:lnTo>
                    <a:pt x="381952" y="115697"/>
                  </a:lnTo>
                  <a:lnTo>
                    <a:pt x="386524" y="116497"/>
                  </a:lnTo>
                  <a:lnTo>
                    <a:pt x="390067" y="116014"/>
                  </a:lnTo>
                  <a:lnTo>
                    <a:pt x="397065" y="107403"/>
                  </a:lnTo>
                  <a:lnTo>
                    <a:pt x="398170" y="107175"/>
                  </a:lnTo>
                  <a:lnTo>
                    <a:pt x="406336" y="107696"/>
                  </a:lnTo>
                  <a:lnTo>
                    <a:pt x="417258" y="109651"/>
                  </a:lnTo>
                  <a:lnTo>
                    <a:pt x="429412" y="109791"/>
                  </a:lnTo>
                  <a:lnTo>
                    <a:pt x="441274" y="104851"/>
                  </a:lnTo>
                  <a:lnTo>
                    <a:pt x="444461" y="85039"/>
                  </a:lnTo>
                  <a:lnTo>
                    <a:pt x="451269" y="67919"/>
                  </a:lnTo>
                  <a:lnTo>
                    <a:pt x="463270" y="54711"/>
                  </a:lnTo>
                  <a:lnTo>
                    <a:pt x="482041" y="46596"/>
                  </a:lnTo>
                  <a:lnTo>
                    <a:pt x="489127" y="46367"/>
                  </a:lnTo>
                  <a:lnTo>
                    <a:pt x="507187" y="47929"/>
                  </a:lnTo>
                  <a:lnTo>
                    <a:pt x="511162" y="47764"/>
                  </a:lnTo>
                  <a:lnTo>
                    <a:pt x="511708" y="40868"/>
                  </a:lnTo>
                  <a:close/>
                </a:path>
              </a:pathLst>
            </a:custGeom>
            <a:solidFill>
              <a:srgbClr val="B6C3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7543" y="6436536"/>
              <a:ext cx="134936" cy="128143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258315" y="6327037"/>
              <a:ext cx="149225" cy="126364"/>
            </a:xfrm>
            <a:custGeom>
              <a:avLst/>
              <a:gdLst/>
              <a:ahLst/>
              <a:cxnLst/>
              <a:rect l="l" t="t" r="r" b="b"/>
              <a:pathLst>
                <a:path w="149225" h="126364">
                  <a:moveTo>
                    <a:pt x="149110" y="0"/>
                  </a:moveTo>
                  <a:lnTo>
                    <a:pt x="123623" y="5859"/>
                  </a:lnTo>
                  <a:lnTo>
                    <a:pt x="120065" y="25323"/>
                  </a:lnTo>
                  <a:lnTo>
                    <a:pt x="120546" y="49016"/>
                  </a:lnTo>
                  <a:lnTo>
                    <a:pt x="107175" y="67564"/>
                  </a:lnTo>
                  <a:lnTo>
                    <a:pt x="102526" y="68890"/>
                  </a:lnTo>
                  <a:lnTo>
                    <a:pt x="94708" y="70480"/>
                  </a:lnTo>
                  <a:lnTo>
                    <a:pt x="86717" y="71777"/>
                  </a:lnTo>
                  <a:lnTo>
                    <a:pt x="81546" y="72224"/>
                  </a:lnTo>
                  <a:lnTo>
                    <a:pt x="77283" y="71142"/>
                  </a:lnTo>
                  <a:lnTo>
                    <a:pt x="71299" y="68946"/>
                  </a:lnTo>
                  <a:lnTo>
                    <a:pt x="64032" y="66643"/>
                  </a:lnTo>
                  <a:lnTo>
                    <a:pt x="55918" y="65239"/>
                  </a:lnTo>
                  <a:lnTo>
                    <a:pt x="45663" y="77286"/>
                  </a:lnTo>
                  <a:lnTo>
                    <a:pt x="31202" y="82467"/>
                  </a:lnTo>
                  <a:lnTo>
                    <a:pt x="15700" y="88353"/>
                  </a:lnTo>
                  <a:lnTo>
                    <a:pt x="2324" y="102514"/>
                  </a:lnTo>
                  <a:lnTo>
                    <a:pt x="1536" y="103974"/>
                  </a:lnTo>
                  <a:lnTo>
                    <a:pt x="800" y="110109"/>
                  </a:lnTo>
                  <a:lnTo>
                    <a:pt x="0" y="111836"/>
                  </a:lnTo>
                  <a:lnTo>
                    <a:pt x="11791" y="112036"/>
                  </a:lnTo>
                  <a:lnTo>
                    <a:pt x="27387" y="117306"/>
                  </a:lnTo>
                  <a:lnTo>
                    <a:pt x="41812" y="123334"/>
                  </a:lnTo>
                  <a:lnTo>
                    <a:pt x="50088" y="125806"/>
                  </a:lnTo>
                  <a:lnTo>
                    <a:pt x="55399" y="121018"/>
                  </a:lnTo>
                  <a:lnTo>
                    <a:pt x="59266" y="112025"/>
                  </a:lnTo>
                  <a:lnTo>
                    <a:pt x="62620" y="102933"/>
                  </a:lnTo>
                  <a:lnTo>
                    <a:pt x="66395" y="97853"/>
                  </a:lnTo>
                  <a:lnTo>
                    <a:pt x="69735" y="96532"/>
                  </a:lnTo>
                  <a:lnTo>
                    <a:pt x="79374" y="99174"/>
                  </a:lnTo>
                  <a:lnTo>
                    <a:pt x="82715" y="97853"/>
                  </a:lnTo>
                  <a:lnTo>
                    <a:pt x="96266" y="91077"/>
                  </a:lnTo>
                  <a:lnTo>
                    <a:pt x="107943" y="85699"/>
                  </a:lnTo>
                  <a:lnTo>
                    <a:pt x="118944" y="86398"/>
                  </a:lnTo>
                  <a:lnTo>
                    <a:pt x="130467" y="97853"/>
                  </a:lnTo>
                  <a:lnTo>
                    <a:pt x="141452" y="91008"/>
                  </a:lnTo>
                  <a:lnTo>
                    <a:pt x="142125" y="90868"/>
                  </a:lnTo>
                  <a:lnTo>
                    <a:pt x="143162" y="82666"/>
                  </a:lnTo>
                  <a:lnTo>
                    <a:pt x="146786" y="58242"/>
                  </a:lnTo>
                  <a:lnTo>
                    <a:pt x="148046" y="43517"/>
                  </a:lnTo>
                  <a:lnTo>
                    <a:pt x="148586" y="29097"/>
                  </a:lnTo>
                  <a:lnTo>
                    <a:pt x="149110" y="0"/>
                  </a:lnTo>
                  <a:close/>
                </a:path>
              </a:pathLst>
            </a:custGeom>
            <a:solidFill>
              <a:srgbClr val="DCD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225702" y="6392276"/>
              <a:ext cx="88900" cy="53975"/>
            </a:xfrm>
            <a:custGeom>
              <a:avLst/>
              <a:gdLst/>
              <a:ahLst/>
              <a:cxnLst/>
              <a:rect l="l" t="t" r="r" b="b"/>
              <a:pathLst>
                <a:path w="88900" h="53975">
                  <a:moveTo>
                    <a:pt x="88531" y="0"/>
                  </a:moveTo>
                  <a:lnTo>
                    <a:pt x="59523" y="1414"/>
                  </a:lnTo>
                  <a:lnTo>
                    <a:pt x="34621" y="10531"/>
                  </a:lnTo>
                  <a:lnTo>
                    <a:pt x="14542" y="27778"/>
                  </a:lnTo>
                  <a:lnTo>
                    <a:pt x="0" y="53581"/>
                  </a:lnTo>
                  <a:lnTo>
                    <a:pt x="34937" y="37274"/>
                  </a:lnTo>
                  <a:lnTo>
                    <a:pt x="48314" y="23113"/>
                  </a:lnTo>
                  <a:lnTo>
                    <a:pt x="63815" y="17227"/>
                  </a:lnTo>
                  <a:lnTo>
                    <a:pt x="78277" y="12046"/>
                  </a:lnTo>
                  <a:lnTo>
                    <a:pt x="88531" y="0"/>
                  </a:lnTo>
                  <a:close/>
                </a:path>
              </a:pathLst>
            </a:custGeom>
            <a:solidFill>
              <a:srgbClr val="CCDF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218881" y="6089052"/>
              <a:ext cx="651510" cy="405765"/>
            </a:xfrm>
            <a:custGeom>
              <a:avLst/>
              <a:gdLst/>
              <a:ahLst/>
              <a:cxnLst/>
              <a:rect l="l" t="t" r="r" b="b"/>
              <a:pathLst>
                <a:path w="651509" h="405764">
                  <a:moveTo>
                    <a:pt x="41757" y="340499"/>
                  </a:moveTo>
                  <a:lnTo>
                    <a:pt x="6819" y="356806"/>
                  </a:lnTo>
                  <a:lnTo>
                    <a:pt x="2209" y="369887"/>
                  </a:lnTo>
                  <a:lnTo>
                    <a:pt x="0" y="381444"/>
                  </a:lnTo>
                  <a:lnTo>
                    <a:pt x="1206" y="392925"/>
                  </a:lnTo>
                  <a:lnTo>
                    <a:pt x="6819" y="405739"/>
                  </a:lnTo>
                  <a:lnTo>
                    <a:pt x="13017" y="403606"/>
                  </a:lnTo>
                  <a:lnTo>
                    <a:pt x="21996" y="401205"/>
                  </a:lnTo>
                  <a:lnTo>
                    <a:pt x="30378" y="398462"/>
                  </a:lnTo>
                  <a:lnTo>
                    <a:pt x="34772" y="395249"/>
                  </a:lnTo>
                  <a:lnTo>
                    <a:pt x="9144" y="369620"/>
                  </a:lnTo>
                  <a:lnTo>
                    <a:pt x="14503" y="366839"/>
                  </a:lnTo>
                  <a:lnTo>
                    <a:pt x="21132" y="369595"/>
                  </a:lnTo>
                  <a:lnTo>
                    <a:pt x="27305" y="373811"/>
                  </a:lnTo>
                  <a:lnTo>
                    <a:pt x="31280" y="375450"/>
                  </a:lnTo>
                  <a:lnTo>
                    <a:pt x="33375" y="371449"/>
                  </a:lnTo>
                  <a:lnTo>
                    <a:pt x="35712" y="363435"/>
                  </a:lnTo>
                  <a:lnTo>
                    <a:pt x="37871" y="355028"/>
                  </a:lnTo>
                  <a:lnTo>
                    <a:pt x="39433" y="349821"/>
                  </a:lnTo>
                  <a:lnTo>
                    <a:pt x="40233" y="348094"/>
                  </a:lnTo>
                  <a:lnTo>
                    <a:pt x="40970" y="341960"/>
                  </a:lnTo>
                  <a:lnTo>
                    <a:pt x="41757" y="340499"/>
                  </a:lnTo>
                  <a:close/>
                </a:path>
                <a:path w="651509" h="405764">
                  <a:moveTo>
                    <a:pt x="651497" y="96837"/>
                  </a:moveTo>
                  <a:lnTo>
                    <a:pt x="641705" y="84213"/>
                  </a:lnTo>
                  <a:lnTo>
                    <a:pt x="630656" y="80124"/>
                  </a:lnTo>
                  <a:lnTo>
                    <a:pt x="617994" y="79184"/>
                  </a:lnTo>
                  <a:lnTo>
                    <a:pt x="607288" y="79603"/>
                  </a:lnTo>
                  <a:lnTo>
                    <a:pt x="602094" y="79552"/>
                  </a:lnTo>
                  <a:lnTo>
                    <a:pt x="599224" y="71501"/>
                  </a:lnTo>
                  <a:lnTo>
                    <a:pt x="599782" y="57391"/>
                  </a:lnTo>
                  <a:lnTo>
                    <a:pt x="603834" y="42710"/>
                  </a:lnTo>
                  <a:lnTo>
                    <a:pt x="611416" y="32956"/>
                  </a:lnTo>
                  <a:lnTo>
                    <a:pt x="622617" y="30695"/>
                  </a:lnTo>
                  <a:lnTo>
                    <a:pt x="632193" y="34163"/>
                  </a:lnTo>
                  <a:lnTo>
                    <a:pt x="639826" y="37896"/>
                  </a:lnTo>
                  <a:lnTo>
                    <a:pt x="645198" y="36449"/>
                  </a:lnTo>
                  <a:lnTo>
                    <a:pt x="646239" y="31343"/>
                  </a:lnTo>
                  <a:lnTo>
                    <a:pt x="647306" y="21183"/>
                  </a:lnTo>
                  <a:lnTo>
                    <a:pt x="647319" y="10782"/>
                  </a:lnTo>
                  <a:lnTo>
                    <a:pt x="645198" y="5003"/>
                  </a:lnTo>
                  <a:lnTo>
                    <a:pt x="643686" y="5156"/>
                  </a:lnTo>
                  <a:lnTo>
                    <a:pt x="642061" y="4978"/>
                  </a:lnTo>
                  <a:lnTo>
                    <a:pt x="638213" y="5003"/>
                  </a:lnTo>
                  <a:lnTo>
                    <a:pt x="630897" y="3937"/>
                  </a:lnTo>
                  <a:lnTo>
                    <a:pt x="621855" y="1727"/>
                  </a:lnTo>
                  <a:lnTo>
                    <a:pt x="611378" y="0"/>
                  </a:lnTo>
                  <a:lnTo>
                    <a:pt x="561238" y="27774"/>
                  </a:lnTo>
                  <a:lnTo>
                    <a:pt x="541515" y="72567"/>
                  </a:lnTo>
                  <a:lnTo>
                    <a:pt x="511695" y="52705"/>
                  </a:lnTo>
                  <a:lnTo>
                    <a:pt x="447471" y="54241"/>
                  </a:lnTo>
                  <a:lnTo>
                    <a:pt x="416318" y="79324"/>
                  </a:lnTo>
                  <a:lnTo>
                    <a:pt x="415036" y="91871"/>
                  </a:lnTo>
                  <a:lnTo>
                    <a:pt x="411048" y="93535"/>
                  </a:lnTo>
                  <a:lnTo>
                    <a:pt x="405244" y="94183"/>
                  </a:lnTo>
                  <a:lnTo>
                    <a:pt x="387819" y="93154"/>
                  </a:lnTo>
                  <a:lnTo>
                    <a:pt x="380758" y="93535"/>
                  </a:lnTo>
                  <a:lnTo>
                    <a:pt x="334022" y="114096"/>
                  </a:lnTo>
                  <a:lnTo>
                    <a:pt x="306438" y="148107"/>
                  </a:lnTo>
                  <a:lnTo>
                    <a:pt x="293598" y="192100"/>
                  </a:lnTo>
                  <a:lnTo>
                    <a:pt x="291058" y="242646"/>
                  </a:lnTo>
                  <a:lnTo>
                    <a:pt x="298970" y="249974"/>
                  </a:lnTo>
                  <a:lnTo>
                    <a:pt x="305193" y="255358"/>
                  </a:lnTo>
                  <a:lnTo>
                    <a:pt x="310857" y="258953"/>
                  </a:lnTo>
                  <a:lnTo>
                    <a:pt x="322453" y="263169"/>
                  </a:lnTo>
                  <a:lnTo>
                    <a:pt x="345973" y="270776"/>
                  </a:lnTo>
                  <a:lnTo>
                    <a:pt x="357454" y="275259"/>
                  </a:lnTo>
                  <a:lnTo>
                    <a:pt x="367309" y="247738"/>
                  </a:lnTo>
                  <a:lnTo>
                    <a:pt x="387464" y="228130"/>
                  </a:lnTo>
                  <a:lnTo>
                    <a:pt x="414172" y="216954"/>
                  </a:lnTo>
                  <a:lnTo>
                    <a:pt x="443661" y="214680"/>
                  </a:lnTo>
                  <a:lnTo>
                    <a:pt x="448411" y="215696"/>
                  </a:lnTo>
                  <a:lnTo>
                    <a:pt x="466077" y="220205"/>
                  </a:lnTo>
                  <a:lnTo>
                    <a:pt x="470458" y="221678"/>
                  </a:lnTo>
                  <a:lnTo>
                    <a:pt x="500799" y="177114"/>
                  </a:lnTo>
                  <a:lnTo>
                    <a:pt x="541020" y="148653"/>
                  </a:lnTo>
                  <a:lnTo>
                    <a:pt x="589064" y="136906"/>
                  </a:lnTo>
                  <a:lnTo>
                    <a:pt x="642861" y="142455"/>
                  </a:lnTo>
                  <a:lnTo>
                    <a:pt x="646861" y="126784"/>
                  </a:lnTo>
                  <a:lnTo>
                    <a:pt x="651471" y="111302"/>
                  </a:lnTo>
                  <a:lnTo>
                    <a:pt x="651497" y="96837"/>
                  </a:lnTo>
                  <a:close/>
                </a:path>
              </a:pathLst>
            </a:custGeom>
            <a:solidFill>
              <a:srgbClr val="DCD6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8036" y="6180250"/>
              <a:ext cx="77757" cy="8634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8940966" y="6345396"/>
              <a:ext cx="200660" cy="166370"/>
            </a:xfrm>
            <a:custGeom>
              <a:avLst/>
              <a:gdLst/>
              <a:ahLst/>
              <a:cxnLst/>
              <a:rect l="l" t="t" r="r" b="b"/>
              <a:pathLst>
                <a:path w="200659" h="166370">
                  <a:moveTo>
                    <a:pt x="22176" y="0"/>
                  </a:moveTo>
                  <a:lnTo>
                    <a:pt x="0" y="11929"/>
                  </a:lnTo>
                  <a:lnTo>
                    <a:pt x="5097" y="18183"/>
                  </a:lnTo>
                  <a:lnTo>
                    <a:pt x="15308" y="30014"/>
                  </a:lnTo>
                  <a:lnTo>
                    <a:pt x="25726" y="41540"/>
                  </a:lnTo>
                  <a:lnTo>
                    <a:pt x="31445" y="46880"/>
                  </a:lnTo>
                  <a:lnTo>
                    <a:pt x="32588" y="47058"/>
                  </a:lnTo>
                  <a:lnTo>
                    <a:pt x="48641" y="37837"/>
                  </a:lnTo>
                  <a:lnTo>
                    <a:pt x="52425" y="37558"/>
                  </a:lnTo>
                  <a:lnTo>
                    <a:pt x="95394" y="43662"/>
                  </a:lnTo>
                  <a:lnTo>
                    <a:pt x="131197" y="65876"/>
                  </a:lnTo>
                  <a:lnTo>
                    <a:pt x="157027" y="99848"/>
                  </a:lnTo>
                  <a:lnTo>
                    <a:pt x="170078" y="141228"/>
                  </a:lnTo>
                  <a:lnTo>
                    <a:pt x="170067" y="147990"/>
                  </a:lnTo>
                  <a:lnTo>
                    <a:pt x="167815" y="160332"/>
                  </a:lnTo>
                  <a:lnTo>
                    <a:pt x="167754" y="165701"/>
                  </a:lnTo>
                  <a:lnTo>
                    <a:pt x="176027" y="166054"/>
                  </a:lnTo>
                  <a:lnTo>
                    <a:pt x="184961" y="163640"/>
                  </a:lnTo>
                  <a:lnTo>
                    <a:pt x="193445" y="160507"/>
                  </a:lnTo>
                  <a:lnTo>
                    <a:pt x="200367" y="158703"/>
                  </a:lnTo>
                  <a:lnTo>
                    <a:pt x="200592" y="141197"/>
                  </a:lnTo>
                  <a:lnTo>
                    <a:pt x="191712" y="123545"/>
                  </a:lnTo>
                  <a:lnTo>
                    <a:pt x="186576" y="106581"/>
                  </a:lnTo>
                  <a:lnTo>
                    <a:pt x="138504" y="50826"/>
                  </a:lnTo>
                  <a:lnTo>
                    <a:pt x="103346" y="31557"/>
                  </a:lnTo>
                  <a:lnTo>
                    <a:pt x="67991" y="18268"/>
                  </a:lnTo>
                  <a:lnTo>
                    <a:pt x="49799" y="18947"/>
                  </a:lnTo>
                  <a:lnTo>
                    <a:pt x="45427" y="18914"/>
                  </a:lnTo>
                  <a:lnTo>
                    <a:pt x="37831" y="10706"/>
                  </a:lnTo>
                  <a:lnTo>
                    <a:pt x="32434" y="1996"/>
                  </a:lnTo>
                  <a:lnTo>
                    <a:pt x="22176" y="0"/>
                  </a:lnTo>
                  <a:close/>
                </a:path>
              </a:pathLst>
            </a:custGeom>
            <a:solidFill>
              <a:srgbClr val="9DA3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18109" y="6080607"/>
              <a:ext cx="261540" cy="283997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8916332" y="6161619"/>
              <a:ext cx="38100" cy="76835"/>
            </a:xfrm>
            <a:custGeom>
              <a:avLst/>
              <a:gdLst/>
              <a:ahLst/>
              <a:cxnLst/>
              <a:rect l="l" t="t" r="r" b="b"/>
              <a:pathLst>
                <a:path w="38100" h="76835">
                  <a:moveTo>
                    <a:pt x="18804" y="0"/>
                  </a:moveTo>
                  <a:lnTo>
                    <a:pt x="10753" y="13074"/>
                  </a:lnTo>
                  <a:lnTo>
                    <a:pt x="3813" y="31183"/>
                  </a:lnTo>
                  <a:lnTo>
                    <a:pt x="0" y="49718"/>
                  </a:lnTo>
                  <a:lnTo>
                    <a:pt x="1328" y="64071"/>
                  </a:lnTo>
                  <a:lnTo>
                    <a:pt x="19554" y="76236"/>
                  </a:lnTo>
                  <a:lnTo>
                    <a:pt x="35022" y="52843"/>
                  </a:lnTo>
                  <a:lnTo>
                    <a:pt x="38012" y="19046"/>
                  </a:lnTo>
                  <a:lnTo>
                    <a:pt x="18804" y="0"/>
                  </a:lnTo>
                  <a:close/>
                </a:path>
              </a:pathLst>
            </a:custGeom>
            <a:solidFill>
              <a:srgbClr val="DCD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535569" y="6434212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88531" y="0"/>
                  </a:moveTo>
                  <a:lnTo>
                    <a:pt x="76068" y="11811"/>
                  </a:lnTo>
                  <a:lnTo>
                    <a:pt x="56969" y="23695"/>
                  </a:lnTo>
                  <a:lnTo>
                    <a:pt x="36178" y="32468"/>
                  </a:lnTo>
                  <a:lnTo>
                    <a:pt x="18643" y="34950"/>
                  </a:lnTo>
                  <a:lnTo>
                    <a:pt x="18838" y="49003"/>
                  </a:lnTo>
                  <a:lnTo>
                    <a:pt x="16436" y="65031"/>
                  </a:lnTo>
                  <a:lnTo>
                    <a:pt x="10478" y="79414"/>
                  </a:lnTo>
                  <a:lnTo>
                    <a:pt x="0" y="88531"/>
                  </a:lnTo>
                  <a:lnTo>
                    <a:pt x="254" y="90855"/>
                  </a:lnTo>
                  <a:lnTo>
                    <a:pt x="2451" y="91122"/>
                  </a:lnTo>
                  <a:lnTo>
                    <a:pt x="2324" y="93192"/>
                  </a:lnTo>
                  <a:lnTo>
                    <a:pt x="9347" y="91363"/>
                  </a:lnTo>
                  <a:lnTo>
                    <a:pt x="19227" y="90551"/>
                  </a:lnTo>
                  <a:lnTo>
                    <a:pt x="25628" y="93192"/>
                  </a:lnTo>
                  <a:lnTo>
                    <a:pt x="31142" y="83818"/>
                  </a:lnTo>
                  <a:lnTo>
                    <a:pt x="39200" y="80854"/>
                  </a:lnTo>
                  <a:lnTo>
                    <a:pt x="57086" y="81546"/>
                  </a:lnTo>
                  <a:lnTo>
                    <a:pt x="59524" y="81356"/>
                  </a:lnTo>
                  <a:lnTo>
                    <a:pt x="60833" y="74714"/>
                  </a:lnTo>
                  <a:lnTo>
                    <a:pt x="61734" y="74549"/>
                  </a:lnTo>
                  <a:lnTo>
                    <a:pt x="70453" y="85067"/>
                  </a:lnTo>
                  <a:lnTo>
                    <a:pt x="79594" y="88493"/>
                  </a:lnTo>
                  <a:lnTo>
                    <a:pt x="93192" y="81546"/>
                  </a:lnTo>
                  <a:lnTo>
                    <a:pt x="87529" y="61529"/>
                  </a:lnTo>
                  <a:lnTo>
                    <a:pt x="86247" y="41173"/>
                  </a:lnTo>
                  <a:lnTo>
                    <a:pt x="87272" y="20617"/>
                  </a:lnTo>
                  <a:lnTo>
                    <a:pt x="88531" y="0"/>
                  </a:lnTo>
                  <a:close/>
                </a:path>
              </a:pathLst>
            </a:custGeom>
            <a:solidFill>
              <a:srgbClr val="7EA2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540355" y="6408583"/>
              <a:ext cx="83820" cy="60960"/>
            </a:xfrm>
            <a:custGeom>
              <a:avLst/>
              <a:gdLst/>
              <a:ahLst/>
              <a:cxnLst/>
              <a:rect l="l" t="t" r="r" b="b"/>
              <a:pathLst>
                <a:path w="83820" h="60960">
                  <a:moveTo>
                    <a:pt x="81421" y="0"/>
                  </a:moveTo>
                  <a:lnTo>
                    <a:pt x="69564" y="4933"/>
                  </a:lnTo>
                  <a:lnTo>
                    <a:pt x="57411" y="4795"/>
                  </a:lnTo>
                  <a:lnTo>
                    <a:pt x="46488" y="2841"/>
                  </a:lnTo>
                  <a:lnTo>
                    <a:pt x="38317" y="2324"/>
                  </a:lnTo>
                  <a:lnTo>
                    <a:pt x="37212" y="2552"/>
                  </a:lnTo>
                  <a:lnTo>
                    <a:pt x="30214" y="11163"/>
                  </a:lnTo>
                  <a:lnTo>
                    <a:pt x="26671" y="11645"/>
                  </a:lnTo>
                  <a:lnTo>
                    <a:pt x="22106" y="10834"/>
                  </a:lnTo>
                  <a:lnTo>
                    <a:pt x="16547" y="8745"/>
                  </a:lnTo>
                  <a:lnTo>
                    <a:pt x="10224" y="7525"/>
                  </a:lnTo>
                  <a:lnTo>
                    <a:pt x="3366" y="9321"/>
                  </a:lnTo>
                  <a:lnTo>
                    <a:pt x="0" y="18293"/>
                  </a:lnTo>
                  <a:lnTo>
                    <a:pt x="3844" y="32631"/>
                  </a:lnTo>
                  <a:lnTo>
                    <a:pt x="10073" y="48128"/>
                  </a:lnTo>
                  <a:lnTo>
                    <a:pt x="13857" y="60578"/>
                  </a:lnTo>
                  <a:lnTo>
                    <a:pt x="31392" y="58096"/>
                  </a:lnTo>
                  <a:lnTo>
                    <a:pt x="52182" y="49323"/>
                  </a:lnTo>
                  <a:lnTo>
                    <a:pt x="71282" y="37440"/>
                  </a:lnTo>
                  <a:lnTo>
                    <a:pt x="83745" y="25628"/>
                  </a:lnTo>
                  <a:lnTo>
                    <a:pt x="83430" y="18736"/>
                  </a:lnTo>
                  <a:lnTo>
                    <a:pt x="81600" y="5199"/>
                  </a:lnTo>
                  <a:lnTo>
                    <a:pt x="81421" y="0"/>
                  </a:lnTo>
                  <a:close/>
                </a:path>
              </a:pathLst>
            </a:custGeom>
            <a:solidFill>
              <a:srgbClr val="B6C3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409585" y="6335355"/>
              <a:ext cx="60325" cy="66675"/>
            </a:xfrm>
            <a:custGeom>
              <a:avLst/>
              <a:gdLst/>
              <a:ahLst/>
              <a:cxnLst/>
              <a:rect l="l" t="t" r="r" b="b"/>
              <a:pathLst>
                <a:path w="60325" h="66675">
                  <a:moveTo>
                    <a:pt x="30543" y="0"/>
                  </a:moveTo>
                  <a:lnTo>
                    <a:pt x="24891" y="3416"/>
                  </a:lnTo>
                  <a:lnTo>
                    <a:pt x="18808" y="5664"/>
                  </a:lnTo>
                  <a:lnTo>
                    <a:pt x="165" y="45262"/>
                  </a:lnTo>
                  <a:lnTo>
                    <a:pt x="279" y="46024"/>
                  </a:lnTo>
                  <a:lnTo>
                    <a:pt x="0" y="46863"/>
                  </a:lnTo>
                  <a:lnTo>
                    <a:pt x="419" y="48704"/>
                  </a:lnTo>
                  <a:lnTo>
                    <a:pt x="11658" y="62369"/>
                  </a:lnTo>
                  <a:lnTo>
                    <a:pt x="12979" y="66230"/>
                  </a:lnTo>
                  <a:lnTo>
                    <a:pt x="22397" y="66291"/>
                  </a:lnTo>
                  <a:lnTo>
                    <a:pt x="33667" y="62090"/>
                  </a:lnTo>
                  <a:lnTo>
                    <a:pt x="44204" y="55593"/>
                  </a:lnTo>
                  <a:lnTo>
                    <a:pt x="51422" y="48768"/>
                  </a:lnTo>
                  <a:lnTo>
                    <a:pt x="60244" y="31173"/>
                  </a:lnTo>
                  <a:lnTo>
                    <a:pt x="57019" y="20489"/>
                  </a:lnTo>
                  <a:lnTo>
                    <a:pt x="47503" y="12004"/>
                  </a:lnTo>
                  <a:lnTo>
                    <a:pt x="37452" y="1003"/>
                  </a:lnTo>
                  <a:lnTo>
                    <a:pt x="30543" y="0"/>
                  </a:lnTo>
                  <a:close/>
                </a:path>
              </a:pathLst>
            </a:custGeom>
            <a:solidFill>
              <a:srgbClr val="DCD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012288" y="6273443"/>
              <a:ext cx="213360" cy="231140"/>
            </a:xfrm>
            <a:custGeom>
              <a:avLst/>
              <a:gdLst/>
              <a:ahLst/>
              <a:cxnLst/>
              <a:rect l="l" t="t" r="r" b="b"/>
              <a:pathLst>
                <a:path w="213359" h="231140">
                  <a:moveTo>
                    <a:pt x="59144" y="0"/>
                  </a:moveTo>
                  <a:lnTo>
                    <a:pt x="43333" y="17069"/>
                  </a:lnTo>
                  <a:lnTo>
                    <a:pt x="18493" y="38652"/>
                  </a:lnTo>
                  <a:lnTo>
                    <a:pt x="0" y="63625"/>
                  </a:lnTo>
                  <a:lnTo>
                    <a:pt x="3226" y="90868"/>
                  </a:lnTo>
                  <a:lnTo>
                    <a:pt x="32023" y="103510"/>
                  </a:lnTo>
                  <a:lnTo>
                    <a:pt x="67182" y="122780"/>
                  </a:lnTo>
                  <a:lnTo>
                    <a:pt x="101233" y="144150"/>
                  </a:lnTo>
                  <a:lnTo>
                    <a:pt x="143549" y="177226"/>
                  </a:lnTo>
                  <a:lnTo>
                    <a:pt x="157341" y="202682"/>
                  </a:lnTo>
                  <a:lnTo>
                    <a:pt x="154921" y="225740"/>
                  </a:lnTo>
                  <a:lnTo>
                    <a:pt x="155842" y="230657"/>
                  </a:lnTo>
                  <a:lnTo>
                    <a:pt x="176935" y="220633"/>
                  </a:lnTo>
                  <a:lnTo>
                    <a:pt x="194471" y="215277"/>
                  </a:lnTo>
                  <a:lnTo>
                    <a:pt x="206961" y="204797"/>
                  </a:lnTo>
                  <a:lnTo>
                    <a:pt x="212916" y="179400"/>
                  </a:lnTo>
                  <a:lnTo>
                    <a:pt x="207788" y="152505"/>
                  </a:lnTo>
                  <a:lnTo>
                    <a:pt x="195914" y="132243"/>
                  </a:lnTo>
                  <a:lnTo>
                    <a:pt x="176815" y="118380"/>
                  </a:lnTo>
                  <a:lnTo>
                    <a:pt x="150013" y="110680"/>
                  </a:lnTo>
                  <a:lnTo>
                    <a:pt x="155510" y="66804"/>
                  </a:lnTo>
                  <a:lnTo>
                    <a:pt x="137668" y="29013"/>
                  </a:lnTo>
                  <a:lnTo>
                    <a:pt x="103282" y="4385"/>
                  </a:lnTo>
                  <a:lnTo>
                    <a:pt x="59144" y="0"/>
                  </a:lnTo>
                  <a:close/>
                </a:path>
              </a:pathLst>
            </a:custGeom>
            <a:solidFill>
              <a:srgbClr val="9DA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100297" y="6308393"/>
              <a:ext cx="52069" cy="70485"/>
            </a:xfrm>
            <a:custGeom>
              <a:avLst/>
              <a:gdLst/>
              <a:ahLst/>
              <a:cxnLst/>
              <a:rect l="l" t="t" r="r" b="b"/>
              <a:pathLst>
                <a:path w="52070" h="70485">
                  <a:moveTo>
                    <a:pt x="25885" y="0"/>
                  </a:moveTo>
                  <a:lnTo>
                    <a:pt x="9472" y="12393"/>
                  </a:lnTo>
                  <a:lnTo>
                    <a:pt x="0" y="35083"/>
                  </a:lnTo>
                  <a:lnTo>
                    <a:pt x="1143" y="57707"/>
                  </a:lnTo>
                  <a:lnTo>
                    <a:pt x="16576" y="69900"/>
                  </a:lnTo>
                  <a:lnTo>
                    <a:pt x="41014" y="60357"/>
                  </a:lnTo>
                  <a:lnTo>
                    <a:pt x="51916" y="34093"/>
                  </a:lnTo>
                  <a:lnTo>
                    <a:pt x="47475" y="8257"/>
                  </a:lnTo>
                  <a:lnTo>
                    <a:pt x="25885" y="0"/>
                  </a:lnTo>
                  <a:close/>
                </a:path>
              </a:pathLst>
            </a:custGeom>
            <a:solidFill>
              <a:srgbClr val="B6C3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061724" y="6299072"/>
              <a:ext cx="25400" cy="35560"/>
            </a:xfrm>
            <a:custGeom>
              <a:avLst/>
              <a:gdLst/>
              <a:ahLst/>
              <a:cxnLst/>
              <a:rect l="l" t="t" r="r" b="b"/>
              <a:pathLst>
                <a:path w="25400" h="35560">
                  <a:moveTo>
                    <a:pt x="13201" y="0"/>
                  </a:moveTo>
                  <a:lnTo>
                    <a:pt x="5707" y="4594"/>
                  </a:lnTo>
                  <a:lnTo>
                    <a:pt x="955" y="14651"/>
                  </a:lnTo>
                  <a:lnTo>
                    <a:pt x="0" y="26119"/>
                  </a:lnTo>
                  <a:lnTo>
                    <a:pt x="3892" y="34950"/>
                  </a:lnTo>
                  <a:lnTo>
                    <a:pt x="18689" y="31991"/>
                  </a:lnTo>
                  <a:lnTo>
                    <a:pt x="25401" y="19404"/>
                  </a:lnTo>
                  <a:lnTo>
                    <a:pt x="23686" y="5852"/>
                  </a:lnTo>
                  <a:lnTo>
                    <a:pt x="13201" y="0"/>
                  </a:lnTo>
                  <a:close/>
                </a:path>
              </a:pathLst>
            </a:custGeom>
            <a:solidFill>
              <a:srgbClr val="DCD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193075" y="6530160"/>
              <a:ext cx="81915" cy="69850"/>
            </a:xfrm>
            <a:custGeom>
              <a:avLst/>
              <a:gdLst/>
              <a:ahLst/>
              <a:cxnLst/>
              <a:rect l="l" t="t" r="r" b="b"/>
              <a:pathLst>
                <a:path w="81915" h="69850">
                  <a:moveTo>
                    <a:pt x="44937" y="0"/>
                  </a:moveTo>
                  <a:lnTo>
                    <a:pt x="19646" y="9312"/>
                  </a:lnTo>
                  <a:lnTo>
                    <a:pt x="4919" y="32393"/>
                  </a:lnTo>
                  <a:lnTo>
                    <a:pt x="0" y="69469"/>
                  </a:lnTo>
                  <a:lnTo>
                    <a:pt x="3886" y="68732"/>
                  </a:lnTo>
                  <a:lnTo>
                    <a:pt x="7797" y="68364"/>
                  </a:lnTo>
                  <a:lnTo>
                    <a:pt x="11645" y="67145"/>
                  </a:lnTo>
                  <a:lnTo>
                    <a:pt x="11823" y="64071"/>
                  </a:lnTo>
                  <a:lnTo>
                    <a:pt x="11391" y="60871"/>
                  </a:lnTo>
                  <a:lnTo>
                    <a:pt x="11645" y="57823"/>
                  </a:lnTo>
                  <a:lnTo>
                    <a:pt x="14617" y="46999"/>
                  </a:lnTo>
                  <a:lnTo>
                    <a:pt x="20562" y="38352"/>
                  </a:lnTo>
                  <a:lnTo>
                    <a:pt x="36118" y="22873"/>
                  </a:lnTo>
                  <a:lnTo>
                    <a:pt x="81546" y="4229"/>
                  </a:lnTo>
                  <a:lnTo>
                    <a:pt x="44937" y="0"/>
                  </a:lnTo>
                  <a:close/>
                </a:path>
              </a:pathLst>
            </a:custGeom>
            <a:solidFill>
              <a:srgbClr val="CCD8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204721" y="6534390"/>
              <a:ext cx="86360" cy="53975"/>
            </a:xfrm>
            <a:custGeom>
              <a:avLst/>
              <a:gdLst/>
              <a:ahLst/>
              <a:cxnLst/>
              <a:rect l="l" t="t" r="r" b="b"/>
              <a:pathLst>
                <a:path w="86359" h="53975">
                  <a:moveTo>
                    <a:pt x="69900" y="0"/>
                  </a:moveTo>
                  <a:lnTo>
                    <a:pt x="24472" y="18643"/>
                  </a:lnTo>
                  <a:lnTo>
                    <a:pt x="8916" y="34123"/>
                  </a:lnTo>
                  <a:lnTo>
                    <a:pt x="2971" y="42769"/>
                  </a:lnTo>
                  <a:lnTo>
                    <a:pt x="0" y="53594"/>
                  </a:lnTo>
                  <a:lnTo>
                    <a:pt x="72237" y="18643"/>
                  </a:lnTo>
                  <a:lnTo>
                    <a:pt x="73075" y="17284"/>
                  </a:lnTo>
                  <a:lnTo>
                    <a:pt x="85242" y="3073"/>
                  </a:lnTo>
                  <a:lnTo>
                    <a:pt x="86207" y="2336"/>
                  </a:lnTo>
                  <a:lnTo>
                    <a:pt x="79730" y="3695"/>
                  </a:lnTo>
                  <a:lnTo>
                    <a:pt x="75374" y="1409"/>
                  </a:lnTo>
                  <a:lnTo>
                    <a:pt x="69900" y="0"/>
                  </a:lnTo>
                  <a:close/>
                </a:path>
              </a:pathLst>
            </a:custGeom>
            <a:solidFill>
              <a:srgbClr val="A3C7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409750" y="6340549"/>
              <a:ext cx="19050" cy="40640"/>
            </a:xfrm>
            <a:custGeom>
              <a:avLst/>
              <a:gdLst/>
              <a:ahLst/>
              <a:cxnLst/>
              <a:rect l="l" t="t" r="r" b="b"/>
              <a:pathLst>
                <a:path w="19050" h="40639">
                  <a:moveTo>
                    <a:pt x="4902" y="0"/>
                  </a:moveTo>
                  <a:lnTo>
                    <a:pt x="0" y="40068"/>
                  </a:lnTo>
                  <a:lnTo>
                    <a:pt x="18643" y="469"/>
                  </a:lnTo>
                  <a:lnTo>
                    <a:pt x="14643" y="1943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93B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156448" y="6553033"/>
              <a:ext cx="120650" cy="224154"/>
            </a:xfrm>
            <a:custGeom>
              <a:avLst/>
              <a:gdLst/>
              <a:ahLst/>
              <a:cxnLst/>
              <a:rect l="l" t="t" r="r" b="b"/>
              <a:pathLst>
                <a:path w="120650" h="224154">
                  <a:moveTo>
                    <a:pt x="120510" y="0"/>
                  </a:moveTo>
                  <a:lnTo>
                    <a:pt x="48272" y="34950"/>
                  </a:lnTo>
                  <a:lnTo>
                    <a:pt x="48018" y="37998"/>
                  </a:lnTo>
                  <a:lnTo>
                    <a:pt x="48450" y="41198"/>
                  </a:lnTo>
                  <a:lnTo>
                    <a:pt x="48272" y="44272"/>
                  </a:lnTo>
                  <a:lnTo>
                    <a:pt x="60172" y="46596"/>
                  </a:lnTo>
                  <a:lnTo>
                    <a:pt x="55892" y="53530"/>
                  </a:lnTo>
                  <a:lnTo>
                    <a:pt x="60617" y="60109"/>
                  </a:lnTo>
                  <a:lnTo>
                    <a:pt x="65379" y="63525"/>
                  </a:lnTo>
                  <a:lnTo>
                    <a:pt x="66916" y="69900"/>
                  </a:lnTo>
                  <a:lnTo>
                    <a:pt x="67187" y="98551"/>
                  </a:lnTo>
                  <a:lnTo>
                    <a:pt x="58437" y="130865"/>
                  </a:lnTo>
                  <a:lnTo>
                    <a:pt x="29641" y="187553"/>
                  </a:lnTo>
                  <a:lnTo>
                    <a:pt x="11902" y="202455"/>
                  </a:lnTo>
                  <a:lnTo>
                    <a:pt x="8674" y="205028"/>
                  </a:lnTo>
                  <a:lnTo>
                    <a:pt x="0" y="216522"/>
                  </a:lnTo>
                  <a:lnTo>
                    <a:pt x="6743" y="222719"/>
                  </a:lnTo>
                  <a:lnTo>
                    <a:pt x="6337" y="223672"/>
                  </a:lnTo>
                  <a:lnTo>
                    <a:pt x="31608" y="202062"/>
                  </a:lnTo>
                  <a:lnTo>
                    <a:pt x="51990" y="177203"/>
                  </a:lnTo>
                  <a:lnTo>
                    <a:pt x="72263" y="151695"/>
                  </a:lnTo>
                  <a:lnTo>
                    <a:pt x="97205" y="128142"/>
                  </a:lnTo>
                  <a:lnTo>
                    <a:pt x="72294" y="124991"/>
                  </a:lnTo>
                  <a:lnTo>
                    <a:pt x="80079" y="121872"/>
                  </a:lnTo>
                  <a:lnTo>
                    <a:pt x="99923" y="117520"/>
                  </a:lnTo>
                  <a:lnTo>
                    <a:pt x="111188" y="110667"/>
                  </a:lnTo>
                  <a:lnTo>
                    <a:pt x="101999" y="86989"/>
                  </a:lnTo>
                  <a:lnTo>
                    <a:pt x="102509" y="55857"/>
                  </a:lnTo>
                  <a:lnTo>
                    <a:pt x="109690" y="24464"/>
                  </a:lnTo>
                  <a:lnTo>
                    <a:pt x="120510" y="0"/>
                  </a:lnTo>
                  <a:close/>
                </a:path>
              </a:pathLst>
            </a:custGeom>
            <a:solidFill>
              <a:srgbClr val="6B9A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108136" y="6501776"/>
              <a:ext cx="106045" cy="123825"/>
            </a:xfrm>
            <a:custGeom>
              <a:avLst/>
              <a:gdLst/>
              <a:ahLst/>
              <a:cxnLst/>
              <a:rect l="l" t="t" r="r" b="b"/>
              <a:pathLst>
                <a:path w="106045" h="123825">
                  <a:moveTo>
                    <a:pt x="50673" y="0"/>
                  </a:moveTo>
                  <a:lnTo>
                    <a:pt x="49225" y="10121"/>
                  </a:lnTo>
                  <a:lnTo>
                    <a:pt x="35687" y="2133"/>
                  </a:lnTo>
                  <a:lnTo>
                    <a:pt x="33197" y="2324"/>
                  </a:lnTo>
                  <a:lnTo>
                    <a:pt x="26274" y="4128"/>
                  </a:lnTo>
                  <a:lnTo>
                    <a:pt x="17791" y="7261"/>
                  </a:lnTo>
                  <a:lnTo>
                    <a:pt x="8857" y="9675"/>
                  </a:lnTo>
                  <a:lnTo>
                    <a:pt x="584" y="9321"/>
                  </a:lnTo>
                  <a:lnTo>
                    <a:pt x="1181" y="12966"/>
                  </a:lnTo>
                  <a:lnTo>
                    <a:pt x="0" y="17310"/>
                  </a:lnTo>
                  <a:lnTo>
                    <a:pt x="622" y="21221"/>
                  </a:lnTo>
                  <a:lnTo>
                    <a:pt x="2082" y="19926"/>
                  </a:lnTo>
                  <a:lnTo>
                    <a:pt x="2908" y="25628"/>
                  </a:lnTo>
                  <a:lnTo>
                    <a:pt x="12541" y="33682"/>
                  </a:lnTo>
                  <a:lnTo>
                    <a:pt x="23983" y="50445"/>
                  </a:lnTo>
                  <a:lnTo>
                    <a:pt x="33626" y="67907"/>
                  </a:lnTo>
                  <a:lnTo>
                    <a:pt x="37858" y="78054"/>
                  </a:lnTo>
                  <a:lnTo>
                    <a:pt x="36448" y="86618"/>
                  </a:lnTo>
                  <a:lnTo>
                    <a:pt x="32883" y="99487"/>
                  </a:lnTo>
                  <a:lnTo>
                    <a:pt x="29475" y="112996"/>
                  </a:lnTo>
                  <a:lnTo>
                    <a:pt x="28536" y="123482"/>
                  </a:lnTo>
                  <a:lnTo>
                    <a:pt x="40203" y="120987"/>
                  </a:lnTo>
                  <a:lnTo>
                    <a:pt x="51596" y="119241"/>
                  </a:lnTo>
                  <a:lnTo>
                    <a:pt x="63109" y="118451"/>
                  </a:lnTo>
                  <a:lnTo>
                    <a:pt x="75133" y="118821"/>
                  </a:lnTo>
                  <a:lnTo>
                    <a:pt x="80021" y="104945"/>
                  </a:lnTo>
                  <a:lnTo>
                    <a:pt x="87596" y="89381"/>
                  </a:lnTo>
                  <a:lnTo>
                    <a:pt x="96512" y="74556"/>
                  </a:lnTo>
                  <a:lnTo>
                    <a:pt x="105422" y="62903"/>
                  </a:lnTo>
                  <a:lnTo>
                    <a:pt x="91550" y="56758"/>
                  </a:lnTo>
                  <a:lnTo>
                    <a:pt x="83553" y="48055"/>
                  </a:lnTo>
                  <a:lnTo>
                    <a:pt x="78337" y="38330"/>
                  </a:lnTo>
                  <a:lnTo>
                    <a:pt x="72809" y="29121"/>
                  </a:lnTo>
                  <a:lnTo>
                    <a:pt x="65940" y="22140"/>
                  </a:lnTo>
                  <a:lnTo>
                    <a:pt x="59335" y="16460"/>
                  </a:lnTo>
                  <a:lnTo>
                    <a:pt x="53933" y="9831"/>
                  </a:lnTo>
                  <a:lnTo>
                    <a:pt x="50673" y="0"/>
                  </a:lnTo>
                  <a:close/>
                </a:path>
              </a:pathLst>
            </a:custGeom>
            <a:solidFill>
              <a:srgbClr val="838E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561197" y="6508761"/>
              <a:ext cx="88900" cy="46990"/>
            </a:xfrm>
            <a:custGeom>
              <a:avLst/>
              <a:gdLst/>
              <a:ahLst/>
              <a:cxnLst/>
              <a:rect l="l" t="t" r="r" b="b"/>
              <a:pathLst>
                <a:path w="88900" h="46990">
                  <a:moveTo>
                    <a:pt x="36106" y="0"/>
                  </a:moveTo>
                  <a:lnTo>
                    <a:pt x="35204" y="165"/>
                  </a:lnTo>
                  <a:lnTo>
                    <a:pt x="33896" y="6807"/>
                  </a:lnTo>
                  <a:lnTo>
                    <a:pt x="31457" y="6997"/>
                  </a:lnTo>
                  <a:lnTo>
                    <a:pt x="13571" y="6305"/>
                  </a:lnTo>
                  <a:lnTo>
                    <a:pt x="5513" y="9269"/>
                  </a:lnTo>
                  <a:lnTo>
                    <a:pt x="0" y="18643"/>
                  </a:lnTo>
                  <a:lnTo>
                    <a:pt x="6268" y="23800"/>
                  </a:lnTo>
                  <a:lnTo>
                    <a:pt x="24395" y="42396"/>
                  </a:lnTo>
                  <a:lnTo>
                    <a:pt x="29121" y="46596"/>
                  </a:lnTo>
                  <a:lnTo>
                    <a:pt x="38166" y="44079"/>
                  </a:lnTo>
                  <a:lnTo>
                    <a:pt x="55030" y="38884"/>
                  </a:lnTo>
                  <a:lnTo>
                    <a:pt x="73792" y="35798"/>
                  </a:lnTo>
                  <a:lnTo>
                    <a:pt x="88531" y="39611"/>
                  </a:lnTo>
                  <a:lnTo>
                    <a:pt x="84850" y="34133"/>
                  </a:lnTo>
                  <a:lnTo>
                    <a:pt x="70995" y="12632"/>
                  </a:lnTo>
                  <a:lnTo>
                    <a:pt x="67564" y="6997"/>
                  </a:lnTo>
                  <a:lnTo>
                    <a:pt x="53965" y="13944"/>
                  </a:lnTo>
                  <a:lnTo>
                    <a:pt x="44824" y="10518"/>
                  </a:lnTo>
                  <a:lnTo>
                    <a:pt x="36106" y="0"/>
                  </a:lnTo>
                  <a:close/>
                </a:path>
              </a:pathLst>
            </a:custGeom>
            <a:solidFill>
              <a:srgbClr val="89B4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9730" y="6698721"/>
              <a:ext cx="102514" cy="129243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9099398" y="6620227"/>
              <a:ext cx="84455" cy="100965"/>
            </a:xfrm>
            <a:custGeom>
              <a:avLst/>
              <a:gdLst/>
              <a:ahLst/>
              <a:cxnLst/>
              <a:rect l="l" t="t" r="r" b="b"/>
              <a:pathLst>
                <a:path w="84454" h="100965">
                  <a:moveTo>
                    <a:pt x="71846" y="0"/>
                  </a:moveTo>
                  <a:lnTo>
                    <a:pt x="60334" y="790"/>
                  </a:lnTo>
                  <a:lnTo>
                    <a:pt x="48941" y="2536"/>
                  </a:lnTo>
                  <a:lnTo>
                    <a:pt x="33362" y="5945"/>
                  </a:lnTo>
                  <a:lnTo>
                    <a:pt x="29794" y="7837"/>
                  </a:lnTo>
                  <a:lnTo>
                    <a:pt x="25628" y="7355"/>
                  </a:lnTo>
                  <a:lnTo>
                    <a:pt x="20557" y="18028"/>
                  </a:lnTo>
                  <a:lnTo>
                    <a:pt x="4549" y="36042"/>
                  </a:lnTo>
                  <a:lnTo>
                    <a:pt x="0" y="46966"/>
                  </a:lnTo>
                  <a:lnTo>
                    <a:pt x="28365" y="77552"/>
                  </a:lnTo>
                  <a:lnTo>
                    <a:pt x="33225" y="88733"/>
                  </a:lnTo>
                  <a:lnTo>
                    <a:pt x="39598" y="100560"/>
                  </a:lnTo>
                  <a:lnTo>
                    <a:pt x="47818" y="81151"/>
                  </a:lnTo>
                  <a:lnTo>
                    <a:pt x="60656" y="67741"/>
                  </a:lnTo>
                  <a:lnTo>
                    <a:pt x="72868" y="59092"/>
                  </a:lnTo>
                  <a:lnTo>
                    <a:pt x="79209" y="53964"/>
                  </a:lnTo>
                  <a:lnTo>
                    <a:pt x="80022" y="46240"/>
                  </a:lnTo>
                  <a:lnTo>
                    <a:pt x="80716" y="31291"/>
                  </a:lnTo>
                  <a:lnTo>
                    <a:pt x="81822" y="14280"/>
                  </a:lnTo>
                  <a:lnTo>
                    <a:pt x="83870" y="370"/>
                  </a:lnTo>
                  <a:lnTo>
                    <a:pt x="71846" y="0"/>
                  </a:lnTo>
                  <a:close/>
                </a:path>
              </a:pathLst>
            </a:custGeom>
            <a:solidFill>
              <a:srgbClr val="2862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621777" y="6225948"/>
              <a:ext cx="314960" cy="208279"/>
            </a:xfrm>
            <a:custGeom>
              <a:avLst/>
              <a:gdLst/>
              <a:ahLst/>
              <a:cxnLst/>
              <a:rect l="l" t="t" r="r" b="b"/>
              <a:pathLst>
                <a:path w="314959" h="208279">
                  <a:moveTo>
                    <a:pt x="186169" y="0"/>
                  </a:moveTo>
                  <a:lnTo>
                    <a:pt x="138129" y="11747"/>
                  </a:lnTo>
                  <a:lnTo>
                    <a:pt x="97907" y="40206"/>
                  </a:lnTo>
                  <a:lnTo>
                    <a:pt x="67563" y="84782"/>
                  </a:lnTo>
                  <a:lnTo>
                    <a:pt x="69282" y="92001"/>
                  </a:lnTo>
                  <a:lnTo>
                    <a:pt x="70235" y="105375"/>
                  </a:lnTo>
                  <a:lnTo>
                    <a:pt x="70434" y="118643"/>
                  </a:lnTo>
                  <a:lnTo>
                    <a:pt x="69888" y="125549"/>
                  </a:lnTo>
                  <a:lnTo>
                    <a:pt x="65921" y="125709"/>
                  </a:lnTo>
                  <a:lnTo>
                    <a:pt x="47854" y="124148"/>
                  </a:lnTo>
                  <a:lnTo>
                    <a:pt x="40766" y="124380"/>
                  </a:lnTo>
                  <a:lnTo>
                    <a:pt x="21999" y="132484"/>
                  </a:lnTo>
                  <a:lnTo>
                    <a:pt x="10001" y="145702"/>
                  </a:lnTo>
                  <a:lnTo>
                    <a:pt x="3194" y="162822"/>
                  </a:lnTo>
                  <a:lnTo>
                    <a:pt x="0" y="182635"/>
                  </a:lnTo>
                  <a:lnTo>
                    <a:pt x="179" y="187834"/>
                  </a:lnTo>
                  <a:lnTo>
                    <a:pt x="2009" y="201371"/>
                  </a:lnTo>
                  <a:lnTo>
                    <a:pt x="2324" y="208264"/>
                  </a:lnTo>
                  <a:lnTo>
                    <a:pt x="5954" y="200324"/>
                  </a:lnTo>
                  <a:lnTo>
                    <a:pt x="13671" y="177253"/>
                  </a:lnTo>
                  <a:lnTo>
                    <a:pt x="18630" y="167484"/>
                  </a:lnTo>
                  <a:lnTo>
                    <a:pt x="37277" y="151057"/>
                  </a:lnTo>
                  <a:lnTo>
                    <a:pt x="57370" y="144329"/>
                  </a:lnTo>
                  <a:lnTo>
                    <a:pt x="74403" y="141606"/>
                  </a:lnTo>
                  <a:lnTo>
                    <a:pt x="83870" y="137194"/>
                  </a:lnTo>
                  <a:lnTo>
                    <a:pt x="85444" y="129714"/>
                  </a:lnTo>
                  <a:lnTo>
                    <a:pt x="88496" y="101936"/>
                  </a:lnTo>
                  <a:lnTo>
                    <a:pt x="90855" y="90598"/>
                  </a:lnTo>
                  <a:lnTo>
                    <a:pt x="105669" y="65026"/>
                  </a:lnTo>
                  <a:lnTo>
                    <a:pt x="128209" y="45566"/>
                  </a:lnTo>
                  <a:lnTo>
                    <a:pt x="155374" y="32603"/>
                  </a:lnTo>
                  <a:lnTo>
                    <a:pt x="184061" y="26527"/>
                  </a:lnTo>
                  <a:lnTo>
                    <a:pt x="183045" y="19516"/>
                  </a:lnTo>
                  <a:lnTo>
                    <a:pt x="190284" y="22018"/>
                  </a:lnTo>
                  <a:lnTo>
                    <a:pt x="194538" y="21878"/>
                  </a:lnTo>
                  <a:lnTo>
                    <a:pt x="224526" y="25073"/>
                  </a:lnTo>
                  <a:lnTo>
                    <a:pt x="250221" y="35907"/>
                  </a:lnTo>
                  <a:lnTo>
                    <a:pt x="272830" y="52831"/>
                  </a:lnTo>
                  <a:lnTo>
                    <a:pt x="293560" y="74291"/>
                  </a:lnTo>
                  <a:lnTo>
                    <a:pt x="314528" y="115071"/>
                  </a:lnTo>
                  <a:lnTo>
                    <a:pt x="307210" y="78752"/>
                  </a:lnTo>
                  <a:lnTo>
                    <a:pt x="296668" y="47251"/>
                  </a:lnTo>
                  <a:lnTo>
                    <a:pt x="276416" y="22283"/>
                  </a:lnTo>
                  <a:lnTo>
                    <a:pt x="239966" y="5559"/>
                  </a:lnTo>
                  <a:lnTo>
                    <a:pt x="186169" y="0"/>
                  </a:lnTo>
                  <a:close/>
                </a:path>
              </a:pathLst>
            </a:custGeom>
            <a:solidFill>
              <a:srgbClr val="CCD8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111044" y="6527404"/>
              <a:ext cx="35560" cy="100965"/>
            </a:xfrm>
            <a:custGeom>
              <a:avLst/>
              <a:gdLst/>
              <a:ahLst/>
              <a:cxnLst/>
              <a:rect l="l" t="t" r="r" b="b"/>
              <a:pathLst>
                <a:path w="35559" h="100965">
                  <a:moveTo>
                    <a:pt x="0" y="0"/>
                  </a:moveTo>
                  <a:lnTo>
                    <a:pt x="4783" y="23464"/>
                  </a:lnTo>
                  <a:lnTo>
                    <a:pt x="10825" y="49612"/>
                  </a:lnTo>
                  <a:lnTo>
                    <a:pt x="14950" y="75998"/>
                  </a:lnTo>
                  <a:lnTo>
                    <a:pt x="13982" y="100177"/>
                  </a:lnTo>
                  <a:lnTo>
                    <a:pt x="18148" y="100660"/>
                  </a:lnTo>
                  <a:lnTo>
                    <a:pt x="21717" y="98767"/>
                  </a:lnTo>
                  <a:lnTo>
                    <a:pt x="25628" y="97853"/>
                  </a:lnTo>
                  <a:lnTo>
                    <a:pt x="26567" y="87367"/>
                  </a:lnTo>
                  <a:lnTo>
                    <a:pt x="29975" y="73858"/>
                  </a:lnTo>
                  <a:lnTo>
                    <a:pt x="33540" y="60989"/>
                  </a:lnTo>
                  <a:lnTo>
                    <a:pt x="34950" y="52425"/>
                  </a:lnTo>
                  <a:lnTo>
                    <a:pt x="30718" y="42278"/>
                  </a:lnTo>
                  <a:lnTo>
                    <a:pt x="21075" y="24817"/>
                  </a:lnTo>
                  <a:lnTo>
                    <a:pt x="9632" y="8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6B2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31644" y="6522783"/>
              <a:ext cx="194349" cy="200328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9047684" y="6613612"/>
              <a:ext cx="25400" cy="30480"/>
            </a:xfrm>
            <a:custGeom>
              <a:avLst/>
              <a:gdLst/>
              <a:ahLst/>
              <a:cxnLst/>
              <a:rect l="l" t="t" r="r" b="b"/>
              <a:pathLst>
                <a:path w="25400" h="30479">
                  <a:moveTo>
                    <a:pt x="10934" y="0"/>
                  </a:moveTo>
                  <a:lnTo>
                    <a:pt x="1959" y="5177"/>
                  </a:lnTo>
                  <a:lnTo>
                    <a:pt x="0" y="15178"/>
                  </a:lnTo>
                  <a:lnTo>
                    <a:pt x="2926" y="25162"/>
                  </a:lnTo>
                  <a:lnTo>
                    <a:pt x="8610" y="30289"/>
                  </a:lnTo>
                  <a:lnTo>
                    <a:pt x="19628" y="26494"/>
                  </a:lnTo>
                  <a:lnTo>
                    <a:pt x="25307" y="15444"/>
                  </a:lnTo>
                  <a:lnTo>
                    <a:pt x="23219" y="424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498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889708" y="6514209"/>
              <a:ext cx="46990" cy="27305"/>
            </a:xfrm>
            <a:custGeom>
              <a:avLst/>
              <a:gdLst/>
              <a:ahLst/>
              <a:cxnLst/>
              <a:rect l="l" t="t" r="r" b="b"/>
              <a:pathLst>
                <a:path w="46990" h="27304">
                  <a:moveTo>
                    <a:pt x="16567" y="0"/>
                  </a:moveTo>
                  <a:lnTo>
                    <a:pt x="5417" y="1027"/>
                  </a:lnTo>
                  <a:lnTo>
                    <a:pt x="0" y="8534"/>
                  </a:lnTo>
                  <a:lnTo>
                    <a:pt x="3937" y="10934"/>
                  </a:lnTo>
                  <a:lnTo>
                    <a:pt x="8775" y="15913"/>
                  </a:lnTo>
                  <a:lnTo>
                    <a:pt x="16306" y="20180"/>
                  </a:lnTo>
                  <a:lnTo>
                    <a:pt x="20586" y="21323"/>
                  </a:lnTo>
                  <a:lnTo>
                    <a:pt x="27930" y="22717"/>
                  </a:lnTo>
                  <a:lnTo>
                    <a:pt x="35869" y="24591"/>
                  </a:lnTo>
                  <a:lnTo>
                    <a:pt x="41935" y="27177"/>
                  </a:lnTo>
                  <a:lnTo>
                    <a:pt x="46596" y="13195"/>
                  </a:lnTo>
                  <a:lnTo>
                    <a:pt x="46164" y="12953"/>
                  </a:lnTo>
                  <a:lnTo>
                    <a:pt x="43815" y="7886"/>
                  </a:lnTo>
                  <a:lnTo>
                    <a:pt x="39611" y="6210"/>
                  </a:lnTo>
                  <a:lnTo>
                    <a:pt x="29335" y="2658"/>
                  </a:lnTo>
                  <a:lnTo>
                    <a:pt x="16567" y="0"/>
                  </a:lnTo>
                  <a:close/>
                </a:path>
              </a:pathLst>
            </a:custGeom>
            <a:solidFill>
              <a:srgbClr val="5FA0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21827" y="6252019"/>
              <a:ext cx="482299" cy="366255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8804822" y="6245464"/>
              <a:ext cx="306705" cy="296545"/>
            </a:xfrm>
            <a:custGeom>
              <a:avLst/>
              <a:gdLst/>
              <a:ahLst/>
              <a:cxnLst/>
              <a:rect l="l" t="t" r="r" b="b"/>
              <a:pathLst>
                <a:path w="306704" h="296545">
                  <a:moveTo>
                    <a:pt x="0" y="0"/>
                  </a:moveTo>
                  <a:lnTo>
                    <a:pt x="1015" y="7010"/>
                  </a:lnTo>
                  <a:lnTo>
                    <a:pt x="38900" y="9983"/>
                  </a:lnTo>
                  <a:lnTo>
                    <a:pt x="73261" y="24658"/>
                  </a:lnTo>
                  <a:lnTo>
                    <a:pt x="101205" y="49442"/>
                  </a:lnTo>
                  <a:lnTo>
                    <a:pt x="119837" y="82740"/>
                  </a:lnTo>
                  <a:lnTo>
                    <a:pt x="122307" y="93729"/>
                  </a:lnTo>
                  <a:lnTo>
                    <a:pt x="125323" y="119389"/>
                  </a:lnTo>
                  <a:lnTo>
                    <a:pt x="126822" y="126999"/>
                  </a:lnTo>
                  <a:lnTo>
                    <a:pt x="134661" y="135004"/>
                  </a:lnTo>
                  <a:lnTo>
                    <a:pt x="149617" y="147839"/>
                  </a:lnTo>
                  <a:lnTo>
                    <a:pt x="164532" y="162195"/>
                  </a:lnTo>
                  <a:lnTo>
                    <a:pt x="172250" y="174764"/>
                  </a:lnTo>
                  <a:lnTo>
                    <a:pt x="175591" y="171131"/>
                  </a:lnTo>
                  <a:lnTo>
                    <a:pt x="174093" y="166533"/>
                  </a:lnTo>
                  <a:lnTo>
                    <a:pt x="171673" y="161389"/>
                  </a:lnTo>
                  <a:lnTo>
                    <a:pt x="172250" y="156121"/>
                  </a:lnTo>
                  <a:lnTo>
                    <a:pt x="178136" y="152806"/>
                  </a:lnTo>
                  <a:lnTo>
                    <a:pt x="189398" y="148845"/>
                  </a:lnTo>
                  <a:lnTo>
                    <a:pt x="201407" y="145610"/>
                  </a:lnTo>
                  <a:lnTo>
                    <a:pt x="209537" y="144475"/>
                  </a:lnTo>
                  <a:lnTo>
                    <a:pt x="233582" y="153534"/>
                  </a:lnTo>
                  <a:lnTo>
                    <a:pt x="258165" y="173142"/>
                  </a:lnTo>
                  <a:lnTo>
                    <a:pt x="279110" y="197346"/>
                  </a:lnTo>
                  <a:lnTo>
                    <a:pt x="292239" y="220192"/>
                  </a:lnTo>
                  <a:lnTo>
                    <a:pt x="299305" y="243825"/>
                  </a:lnTo>
                  <a:lnTo>
                    <a:pt x="298750" y="261234"/>
                  </a:lnTo>
                  <a:lnTo>
                    <a:pt x="290862" y="277055"/>
                  </a:lnTo>
                  <a:lnTo>
                    <a:pt x="275932" y="295922"/>
                  </a:lnTo>
                  <a:lnTo>
                    <a:pt x="289548" y="286081"/>
                  </a:lnTo>
                  <a:lnTo>
                    <a:pt x="296530" y="281415"/>
                  </a:lnTo>
                  <a:lnTo>
                    <a:pt x="303898" y="277279"/>
                  </a:lnTo>
                  <a:lnTo>
                    <a:pt x="303314" y="273621"/>
                  </a:lnTo>
                  <a:lnTo>
                    <a:pt x="304495" y="269278"/>
                  </a:lnTo>
                  <a:lnTo>
                    <a:pt x="303898" y="265633"/>
                  </a:lnTo>
                  <a:lnTo>
                    <a:pt x="303959" y="260264"/>
                  </a:lnTo>
                  <a:lnTo>
                    <a:pt x="306211" y="247922"/>
                  </a:lnTo>
                  <a:lnTo>
                    <a:pt x="306222" y="241160"/>
                  </a:lnTo>
                  <a:lnTo>
                    <a:pt x="293171" y="199780"/>
                  </a:lnTo>
                  <a:lnTo>
                    <a:pt x="267341" y="165808"/>
                  </a:lnTo>
                  <a:lnTo>
                    <a:pt x="231538" y="143594"/>
                  </a:lnTo>
                  <a:lnTo>
                    <a:pt x="188569" y="137490"/>
                  </a:lnTo>
                  <a:lnTo>
                    <a:pt x="184784" y="137769"/>
                  </a:lnTo>
                  <a:lnTo>
                    <a:pt x="168732" y="146989"/>
                  </a:lnTo>
                  <a:lnTo>
                    <a:pt x="167589" y="146811"/>
                  </a:lnTo>
                  <a:lnTo>
                    <a:pt x="141241" y="118115"/>
                  </a:lnTo>
                  <a:lnTo>
                    <a:pt x="131660" y="104432"/>
                  </a:lnTo>
                  <a:lnTo>
                    <a:pt x="132956" y="102717"/>
                  </a:lnTo>
                  <a:lnTo>
                    <a:pt x="131483" y="95554"/>
                  </a:lnTo>
                  <a:lnTo>
                    <a:pt x="110515" y="54775"/>
                  </a:lnTo>
                  <a:lnTo>
                    <a:pt x="67176" y="16390"/>
                  </a:lnTo>
                  <a:lnTo>
                    <a:pt x="11493" y="2362"/>
                  </a:lnTo>
                  <a:lnTo>
                    <a:pt x="7238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0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763889" y="6336358"/>
              <a:ext cx="69215" cy="88900"/>
            </a:xfrm>
            <a:custGeom>
              <a:avLst/>
              <a:gdLst/>
              <a:ahLst/>
              <a:cxnLst/>
              <a:rect l="l" t="t" r="r" b="b"/>
              <a:pathLst>
                <a:path w="69215" h="88900">
                  <a:moveTo>
                    <a:pt x="68732" y="0"/>
                  </a:moveTo>
                  <a:lnTo>
                    <a:pt x="66853" y="13917"/>
                  </a:lnTo>
                  <a:lnTo>
                    <a:pt x="62430" y="26970"/>
                  </a:lnTo>
                  <a:lnTo>
                    <a:pt x="55334" y="38767"/>
                  </a:lnTo>
                  <a:lnTo>
                    <a:pt x="45440" y="48920"/>
                  </a:lnTo>
                  <a:lnTo>
                    <a:pt x="39807" y="43868"/>
                  </a:lnTo>
                  <a:lnTo>
                    <a:pt x="35171" y="31645"/>
                  </a:lnTo>
                  <a:lnTo>
                    <a:pt x="31008" y="18159"/>
                  </a:lnTo>
                  <a:lnTo>
                    <a:pt x="26797" y="9321"/>
                  </a:lnTo>
                  <a:lnTo>
                    <a:pt x="31457" y="41935"/>
                  </a:lnTo>
                  <a:lnTo>
                    <a:pt x="26187" y="33445"/>
                  </a:lnTo>
                  <a:lnTo>
                    <a:pt x="18619" y="26371"/>
                  </a:lnTo>
                  <a:lnTo>
                    <a:pt x="9606" y="20964"/>
                  </a:lnTo>
                  <a:lnTo>
                    <a:pt x="0" y="17475"/>
                  </a:lnTo>
                  <a:lnTo>
                    <a:pt x="17699" y="32115"/>
                  </a:lnTo>
                  <a:lnTo>
                    <a:pt x="28544" y="47407"/>
                  </a:lnTo>
                  <a:lnTo>
                    <a:pt x="33563" y="65497"/>
                  </a:lnTo>
                  <a:lnTo>
                    <a:pt x="33782" y="88531"/>
                  </a:lnTo>
                  <a:lnTo>
                    <a:pt x="41545" y="64950"/>
                  </a:lnTo>
                  <a:lnTo>
                    <a:pt x="55986" y="44627"/>
                  </a:lnTo>
                  <a:lnTo>
                    <a:pt x="68063" y="24123"/>
                  </a:lnTo>
                  <a:lnTo>
                    <a:pt x="68732" y="0"/>
                  </a:lnTo>
                  <a:close/>
                </a:path>
              </a:pathLst>
            </a:custGeom>
            <a:solidFill>
              <a:srgbClr val="3A76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929320" y="6501879"/>
              <a:ext cx="29845" cy="30480"/>
            </a:xfrm>
            <a:custGeom>
              <a:avLst/>
              <a:gdLst/>
              <a:ahLst/>
              <a:cxnLst/>
              <a:rect l="l" t="t" r="r" b="b"/>
              <a:pathLst>
                <a:path w="29845" h="30479">
                  <a:moveTo>
                    <a:pt x="10602" y="0"/>
                  </a:moveTo>
                  <a:lnTo>
                    <a:pt x="0" y="18540"/>
                  </a:lnTo>
                  <a:lnTo>
                    <a:pt x="4203" y="20216"/>
                  </a:lnTo>
                  <a:lnTo>
                    <a:pt x="6553" y="25283"/>
                  </a:lnTo>
                  <a:lnTo>
                    <a:pt x="10439" y="27379"/>
                  </a:lnTo>
                  <a:lnTo>
                    <a:pt x="17030" y="27252"/>
                  </a:lnTo>
                  <a:lnTo>
                    <a:pt x="20967" y="30185"/>
                  </a:lnTo>
                  <a:lnTo>
                    <a:pt x="29753" y="14278"/>
                  </a:lnTo>
                  <a:lnTo>
                    <a:pt x="23409" y="1398"/>
                  </a:lnTo>
                  <a:lnTo>
                    <a:pt x="10602" y="0"/>
                  </a:lnTo>
                  <a:close/>
                </a:path>
              </a:pathLst>
            </a:custGeom>
            <a:solidFill>
              <a:srgbClr val="5FA0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031262" y="6431875"/>
              <a:ext cx="40640" cy="24765"/>
            </a:xfrm>
            <a:custGeom>
              <a:avLst/>
              <a:gdLst/>
              <a:ahLst/>
              <a:cxnLst/>
              <a:rect l="l" t="t" r="r" b="b"/>
              <a:pathLst>
                <a:path w="40640" h="24764">
                  <a:moveTo>
                    <a:pt x="8725" y="0"/>
                  </a:moveTo>
                  <a:lnTo>
                    <a:pt x="0" y="8589"/>
                  </a:lnTo>
                  <a:lnTo>
                    <a:pt x="7860" y="19472"/>
                  </a:lnTo>
                  <a:lnTo>
                    <a:pt x="24015" y="24406"/>
                  </a:lnTo>
                  <a:lnTo>
                    <a:pt x="40171" y="15151"/>
                  </a:lnTo>
                  <a:lnTo>
                    <a:pt x="35927" y="11510"/>
                  </a:lnTo>
                  <a:lnTo>
                    <a:pt x="26034" y="6208"/>
                  </a:lnTo>
                  <a:lnTo>
                    <a:pt x="15348" y="1590"/>
                  </a:lnTo>
                  <a:lnTo>
                    <a:pt x="8725" y="0"/>
                  </a:lnTo>
                  <a:close/>
                </a:path>
              </a:pathLst>
            </a:custGeom>
            <a:solidFill>
              <a:srgbClr val="8CC3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932582" y="6413244"/>
              <a:ext cx="24765" cy="28575"/>
            </a:xfrm>
            <a:custGeom>
              <a:avLst/>
              <a:gdLst/>
              <a:ahLst/>
              <a:cxnLst/>
              <a:rect l="l" t="t" r="r" b="b"/>
              <a:pathLst>
                <a:path w="24765" h="28575">
                  <a:moveTo>
                    <a:pt x="9551" y="0"/>
                  </a:moveTo>
                  <a:lnTo>
                    <a:pt x="2183" y="6298"/>
                  </a:lnTo>
                  <a:lnTo>
                    <a:pt x="0" y="16971"/>
                  </a:lnTo>
                  <a:lnTo>
                    <a:pt x="4338" y="26147"/>
                  </a:lnTo>
                  <a:lnTo>
                    <a:pt x="16536" y="27952"/>
                  </a:lnTo>
                  <a:lnTo>
                    <a:pt x="24078" y="21597"/>
                  </a:lnTo>
                  <a:lnTo>
                    <a:pt x="24664" y="11314"/>
                  </a:lnTo>
                  <a:lnTo>
                    <a:pt x="19440" y="2362"/>
                  </a:lnTo>
                  <a:lnTo>
                    <a:pt x="9551" y="0"/>
                  </a:lnTo>
                  <a:close/>
                </a:path>
              </a:pathLst>
            </a:custGeom>
            <a:solidFill>
              <a:srgbClr val="71AF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662085" y="6334023"/>
              <a:ext cx="231140" cy="133350"/>
            </a:xfrm>
            <a:custGeom>
              <a:avLst/>
              <a:gdLst/>
              <a:ahLst/>
              <a:cxnLst/>
              <a:rect l="l" t="t" r="r" b="b"/>
              <a:pathLst>
                <a:path w="231140" h="133350">
                  <a:moveTo>
                    <a:pt x="19469" y="115481"/>
                  </a:moveTo>
                  <a:lnTo>
                    <a:pt x="19151" y="102590"/>
                  </a:lnTo>
                  <a:lnTo>
                    <a:pt x="9779" y="97853"/>
                  </a:lnTo>
                  <a:lnTo>
                    <a:pt x="3606" y="103492"/>
                  </a:lnTo>
                  <a:lnTo>
                    <a:pt x="0" y="114808"/>
                  </a:lnTo>
                  <a:lnTo>
                    <a:pt x="114" y="126377"/>
                  </a:lnTo>
                  <a:lnTo>
                    <a:pt x="5118" y="132803"/>
                  </a:lnTo>
                  <a:lnTo>
                    <a:pt x="13779" y="128295"/>
                  </a:lnTo>
                  <a:lnTo>
                    <a:pt x="19469" y="115481"/>
                  </a:lnTo>
                  <a:close/>
                </a:path>
                <a:path w="231140" h="133350">
                  <a:moveTo>
                    <a:pt x="230644" y="18224"/>
                  </a:moveTo>
                  <a:lnTo>
                    <a:pt x="228638" y="5600"/>
                  </a:lnTo>
                  <a:lnTo>
                    <a:pt x="217131" y="0"/>
                  </a:lnTo>
                  <a:lnTo>
                    <a:pt x="210934" y="2794"/>
                  </a:lnTo>
                  <a:lnTo>
                    <a:pt x="206629" y="8851"/>
                  </a:lnTo>
                  <a:lnTo>
                    <a:pt x="205828" y="16306"/>
                  </a:lnTo>
                  <a:lnTo>
                    <a:pt x="210146" y="23304"/>
                  </a:lnTo>
                  <a:lnTo>
                    <a:pt x="224142" y="27559"/>
                  </a:lnTo>
                  <a:lnTo>
                    <a:pt x="230644" y="18224"/>
                  </a:lnTo>
                  <a:close/>
                </a:path>
              </a:pathLst>
            </a:custGeom>
            <a:solidFill>
              <a:srgbClr val="ABD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018247" y="6493864"/>
              <a:ext cx="20955" cy="33655"/>
            </a:xfrm>
            <a:custGeom>
              <a:avLst/>
              <a:gdLst/>
              <a:ahLst/>
              <a:cxnLst/>
              <a:rect l="l" t="t" r="r" b="b"/>
              <a:pathLst>
                <a:path w="20954" h="33654">
                  <a:moveTo>
                    <a:pt x="11161" y="0"/>
                  </a:moveTo>
                  <a:lnTo>
                    <a:pt x="7758" y="927"/>
                  </a:lnTo>
                  <a:lnTo>
                    <a:pt x="1150" y="6694"/>
                  </a:lnTo>
                  <a:lnTo>
                    <a:pt x="0" y="16414"/>
                  </a:lnTo>
                  <a:lnTo>
                    <a:pt x="3309" y="26544"/>
                  </a:lnTo>
                  <a:lnTo>
                    <a:pt x="10082" y="33540"/>
                  </a:lnTo>
                  <a:lnTo>
                    <a:pt x="16282" y="27409"/>
                  </a:lnTo>
                  <a:lnTo>
                    <a:pt x="19670" y="20699"/>
                  </a:lnTo>
                  <a:lnTo>
                    <a:pt x="20887" y="13129"/>
                  </a:lnTo>
                  <a:lnTo>
                    <a:pt x="20572" y="4419"/>
                  </a:lnTo>
                  <a:lnTo>
                    <a:pt x="18832" y="444"/>
                  </a:lnTo>
                  <a:lnTo>
                    <a:pt x="11161" y="0"/>
                  </a:lnTo>
                  <a:close/>
                </a:path>
              </a:pathLst>
            </a:custGeom>
            <a:solidFill>
              <a:srgbClr val="498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813585" y="6264133"/>
              <a:ext cx="15875" cy="16510"/>
            </a:xfrm>
            <a:custGeom>
              <a:avLst/>
              <a:gdLst/>
              <a:ahLst/>
              <a:cxnLst/>
              <a:rect l="l" t="t" r="r" b="b"/>
              <a:pathLst>
                <a:path w="15875" h="16510">
                  <a:moveTo>
                    <a:pt x="5067" y="0"/>
                  </a:moveTo>
                  <a:lnTo>
                    <a:pt x="285" y="4099"/>
                  </a:lnTo>
                  <a:lnTo>
                    <a:pt x="0" y="10158"/>
                  </a:lnTo>
                  <a:lnTo>
                    <a:pt x="3409" y="15214"/>
                  </a:lnTo>
                  <a:lnTo>
                    <a:pt x="9715" y="16306"/>
                  </a:lnTo>
                  <a:lnTo>
                    <a:pt x="14275" y="12353"/>
                  </a:lnTo>
                  <a:lnTo>
                    <a:pt x="15506" y="5900"/>
                  </a:lnTo>
                  <a:lnTo>
                    <a:pt x="12680" y="574"/>
                  </a:lnTo>
                  <a:lnTo>
                    <a:pt x="5067" y="0"/>
                  </a:lnTo>
                  <a:close/>
                </a:path>
              </a:pathLst>
            </a:custGeom>
            <a:solidFill>
              <a:srgbClr val="ABD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987140" y="6473823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40" h="17145">
                  <a:moveTo>
                    <a:pt x="3915" y="0"/>
                  </a:moveTo>
                  <a:lnTo>
                    <a:pt x="0" y="5183"/>
                  </a:lnTo>
                  <a:lnTo>
                    <a:pt x="2137" y="11849"/>
                  </a:lnTo>
                  <a:lnTo>
                    <a:pt x="7494" y="16666"/>
                  </a:lnTo>
                  <a:lnTo>
                    <a:pt x="13237" y="16306"/>
                  </a:lnTo>
                  <a:lnTo>
                    <a:pt x="14988" y="11562"/>
                  </a:lnTo>
                  <a:lnTo>
                    <a:pt x="13319" y="5400"/>
                  </a:lnTo>
                  <a:lnTo>
                    <a:pt x="9279" y="615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71AF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844636" y="6382955"/>
              <a:ext cx="12700" cy="17145"/>
            </a:xfrm>
            <a:custGeom>
              <a:avLst/>
              <a:gdLst/>
              <a:ahLst/>
              <a:cxnLst/>
              <a:rect l="l" t="t" r="r" b="b"/>
              <a:pathLst>
                <a:path w="12700" h="17145">
                  <a:moveTo>
                    <a:pt x="4292" y="0"/>
                  </a:moveTo>
                  <a:lnTo>
                    <a:pt x="0" y="1549"/>
                  </a:lnTo>
                  <a:lnTo>
                    <a:pt x="279" y="16852"/>
                  </a:lnTo>
                  <a:lnTo>
                    <a:pt x="8953" y="13982"/>
                  </a:lnTo>
                  <a:lnTo>
                    <a:pt x="12313" y="10417"/>
                  </a:lnTo>
                  <a:lnTo>
                    <a:pt x="11456" y="5329"/>
                  </a:lnTo>
                  <a:lnTo>
                    <a:pt x="8183" y="1072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8CC3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358493" y="6417905"/>
              <a:ext cx="179705" cy="119380"/>
            </a:xfrm>
            <a:custGeom>
              <a:avLst/>
              <a:gdLst/>
              <a:ahLst/>
              <a:cxnLst/>
              <a:rect l="l" t="t" r="r" b="b"/>
              <a:pathLst>
                <a:path w="179704" h="119379">
                  <a:moveTo>
                    <a:pt x="41948" y="0"/>
                  </a:moveTo>
                  <a:lnTo>
                    <a:pt x="12372" y="25776"/>
                  </a:lnTo>
                  <a:lnTo>
                    <a:pt x="0" y="48920"/>
                  </a:lnTo>
                  <a:lnTo>
                    <a:pt x="4660" y="48920"/>
                  </a:lnTo>
                  <a:lnTo>
                    <a:pt x="34884" y="20908"/>
                  </a:lnTo>
                  <a:lnTo>
                    <a:pt x="71279" y="12218"/>
                  </a:lnTo>
                  <a:lnTo>
                    <a:pt x="108421" y="20083"/>
                  </a:lnTo>
                  <a:lnTo>
                    <a:pt x="140886" y="41735"/>
                  </a:lnTo>
                  <a:lnTo>
                    <a:pt x="163251" y="74405"/>
                  </a:lnTo>
                  <a:lnTo>
                    <a:pt x="170091" y="115328"/>
                  </a:lnTo>
                  <a:lnTo>
                    <a:pt x="176072" y="119303"/>
                  </a:lnTo>
                  <a:lnTo>
                    <a:pt x="176110" y="110350"/>
                  </a:lnTo>
                  <a:lnTo>
                    <a:pt x="179400" y="109499"/>
                  </a:lnTo>
                  <a:lnTo>
                    <a:pt x="179527" y="107429"/>
                  </a:lnTo>
                  <a:lnTo>
                    <a:pt x="177330" y="107162"/>
                  </a:lnTo>
                  <a:lnTo>
                    <a:pt x="177076" y="104838"/>
                  </a:lnTo>
                  <a:lnTo>
                    <a:pt x="161907" y="60096"/>
                  </a:lnTo>
                  <a:lnTo>
                    <a:pt x="130605" y="23891"/>
                  </a:lnTo>
                  <a:lnTo>
                    <a:pt x="88756" y="1950"/>
                  </a:lnTo>
                  <a:lnTo>
                    <a:pt x="41948" y="0"/>
                  </a:lnTo>
                  <a:close/>
                </a:path>
              </a:pathLst>
            </a:custGeom>
            <a:solidFill>
              <a:srgbClr val="CCDF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228743" y="6466827"/>
              <a:ext cx="134620" cy="214629"/>
            </a:xfrm>
            <a:custGeom>
              <a:avLst/>
              <a:gdLst/>
              <a:ahLst/>
              <a:cxnLst/>
              <a:rect l="l" t="t" r="r" b="b"/>
              <a:pathLst>
                <a:path w="134620" h="214629">
                  <a:moveTo>
                    <a:pt x="134410" y="0"/>
                  </a:moveTo>
                  <a:lnTo>
                    <a:pt x="129749" y="0"/>
                  </a:lnTo>
                  <a:lnTo>
                    <a:pt x="126068" y="8857"/>
                  </a:lnTo>
                  <a:lnTo>
                    <a:pt x="118110" y="32557"/>
                  </a:lnTo>
                  <a:lnTo>
                    <a:pt x="115779" y="38442"/>
                  </a:lnTo>
                  <a:lnTo>
                    <a:pt x="113430" y="41452"/>
                  </a:lnTo>
                  <a:lnTo>
                    <a:pt x="105658" y="41529"/>
                  </a:lnTo>
                  <a:lnTo>
                    <a:pt x="101403" y="46202"/>
                  </a:lnTo>
                  <a:lnTo>
                    <a:pt x="92361" y="60058"/>
                  </a:lnTo>
                  <a:lnTo>
                    <a:pt x="91307" y="60578"/>
                  </a:lnTo>
                  <a:lnTo>
                    <a:pt x="86063" y="61855"/>
                  </a:lnTo>
                  <a:lnTo>
                    <a:pt x="79680" y="62396"/>
                  </a:lnTo>
                  <a:lnTo>
                    <a:pt x="71829" y="64359"/>
                  </a:lnTo>
                  <a:lnTo>
                    <a:pt x="37395" y="110671"/>
                  </a:lnTo>
                  <a:lnTo>
                    <a:pt x="29704" y="173197"/>
                  </a:lnTo>
                  <a:lnTo>
                    <a:pt x="38894" y="196875"/>
                  </a:lnTo>
                  <a:lnTo>
                    <a:pt x="27629" y="203727"/>
                  </a:lnTo>
                  <a:lnTo>
                    <a:pt x="7785" y="208079"/>
                  </a:lnTo>
                  <a:lnTo>
                    <a:pt x="0" y="211198"/>
                  </a:lnTo>
                  <a:lnTo>
                    <a:pt x="24911" y="214350"/>
                  </a:lnTo>
                  <a:lnTo>
                    <a:pt x="31621" y="209483"/>
                  </a:lnTo>
                  <a:lnTo>
                    <a:pt x="39565" y="204152"/>
                  </a:lnTo>
                  <a:lnTo>
                    <a:pt x="47755" y="199259"/>
                  </a:lnTo>
                  <a:lnTo>
                    <a:pt x="55200" y="195707"/>
                  </a:lnTo>
                  <a:lnTo>
                    <a:pt x="49257" y="191973"/>
                  </a:lnTo>
                  <a:lnTo>
                    <a:pt x="42818" y="194500"/>
                  </a:lnTo>
                  <a:lnTo>
                    <a:pt x="41218" y="192214"/>
                  </a:lnTo>
                  <a:lnTo>
                    <a:pt x="40908" y="181655"/>
                  </a:lnTo>
                  <a:lnTo>
                    <a:pt x="47327" y="142006"/>
                  </a:lnTo>
                  <a:lnTo>
                    <a:pt x="79237" y="93956"/>
                  </a:lnTo>
                  <a:lnTo>
                    <a:pt x="120440" y="73393"/>
                  </a:lnTo>
                  <a:lnTo>
                    <a:pt x="118046" y="54990"/>
                  </a:lnTo>
                  <a:lnTo>
                    <a:pt x="120115" y="35472"/>
                  </a:lnTo>
                  <a:lnTo>
                    <a:pt x="125839" y="16566"/>
                  </a:lnTo>
                  <a:lnTo>
                    <a:pt x="134410" y="0"/>
                  </a:lnTo>
                  <a:close/>
                </a:path>
              </a:pathLst>
            </a:custGeom>
            <a:solidFill>
              <a:srgbClr val="8CC3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346847" y="6716126"/>
              <a:ext cx="98425" cy="114300"/>
            </a:xfrm>
            <a:custGeom>
              <a:avLst/>
              <a:gdLst/>
              <a:ahLst/>
              <a:cxnLst/>
              <a:rect l="l" t="t" r="r" b="b"/>
              <a:pathLst>
                <a:path w="98425" h="114300">
                  <a:moveTo>
                    <a:pt x="52425" y="0"/>
                  </a:moveTo>
                  <a:lnTo>
                    <a:pt x="47764" y="25628"/>
                  </a:lnTo>
                  <a:lnTo>
                    <a:pt x="30289" y="10477"/>
                  </a:lnTo>
                  <a:lnTo>
                    <a:pt x="32842" y="25933"/>
                  </a:lnTo>
                  <a:lnTo>
                    <a:pt x="33221" y="41965"/>
                  </a:lnTo>
                  <a:lnTo>
                    <a:pt x="31457" y="74548"/>
                  </a:lnTo>
                  <a:lnTo>
                    <a:pt x="25579" y="71287"/>
                  </a:lnTo>
                  <a:lnTo>
                    <a:pt x="15943" y="60837"/>
                  </a:lnTo>
                  <a:lnTo>
                    <a:pt x="6199" y="49090"/>
                  </a:lnTo>
                  <a:lnTo>
                    <a:pt x="0" y="41935"/>
                  </a:lnTo>
                  <a:lnTo>
                    <a:pt x="0" y="44259"/>
                  </a:lnTo>
                  <a:lnTo>
                    <a:pt x="3041" y="51528"/>
                  </a:lnTo>
                  <a:lnTo>
                    <a:pt x="4497" y="59051"/>
                  </a:lnTo>
                  <a:lnTo>
                    <a:pt x="4870" y="66751"/>
                  </a:lnTo>
                  <a:lnTo>
                    <a:pt x="4660" y="74548"/>
                  </a:lnTo>
                  <a:lnTo>
                    <a:pt x="19054" y="78676"/>
                  </a:lnTo>
                  <a:lnTo>
                    <a:pt x="31942" y="84658"/>
                  </a:lnTo>
                  <a:lnTo>
                    <a:pt x="55918" y="97853"/>
                  </a:lnTo>
                  <a:lnTo>
                    <a:pt x="69842" y="100601"/>
                  </a:lnTo>
                  <a:lnTo>
                    <a:pt x="76786" y="104216"/>
                  </a:lnTo>
                  <a:lnTo>
                    <a:pt x="79222" y="111836"/>
                  </a:lnTo>
                  <a:lnTo>
                    <a:pt x="85026" y="110655"/>
                  </a:lnTo>
                  <a:lnTo>
                    <a:pt x="90119" y="112991"/>
                  </a:lnTo>
                  <a:lnTo>
                    <a:pt x="95529" y="114160"/>
                  </a:lnTo>
                  <a:lnTo>
                    <a:pt x="95961" y="113042"/>
                  </a:lnTo>
                  <a:lnTo>
                    <a:pt x="95376" y="111493"/>
                  </a:lnTo>
                  <a:lnTo>
                    <a:pt x="97853" y="111836"/>
                  </a:lnTo>
                  <a:lnTo>
                    <a:pt x="98069" y="110375"/>
                  </a:lnTo>
                  <a:lnTo>
                    <a:pt x="97472" y="107822"/>
                  </a:lnTo>
                  <a:lnTo>
                    <a:pt x="97853" y="107175"/>
                  </a:lnTo>
                  <a:lnTo>
                    <a:pt x="65752" y="71244"/>
                  </a:lnTo>
                  <a:lnTo>
                    <a:pt x="59740" y="48005"/>
                  </a:lnTo>
                  <a:lnTo>
                    <a:pt x="52425" y="0"/>
                  </a:lnTo>
                  <a:close/>
                </a:path>
              </a:pathLst>
            </a:custGeom>
            <a:solidFill>
              <a:srgbClr val="3A76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423731" y="6801709"/>
              <a:ext cx="40005" cy="22860"/>
            </a:xfrm>
            <a:custGeom>
              <a:avLst/>
              <a:gdLst/>
              <a:ahLst/>
              <a:cxnLst/>
              <a:rect l="l" t="t" r="r" b="b"/>
              <a:pathLst>
                <a:path w="40004" h="22859">
                  <a:moveTo>
                    <a:pt x="30882" y="0"/>
                  </a:moveTo>
                  <a:lnTo>
                    <a:pt x="19691" y="655"/>
                  </a:lnTo>
                  <a:lnTo>
                    <a:pt x="8557" y="3622"/>
                  </a:lnTo>
                  <a:lnTo>
                    <a:pt x="0" y="7609"/>
                  </a:lnTo>
                  <a:lnTo>
                    <a:pt x="3949" y="13798"/>
                  </a:lnTo>
                  <a:lnTo>
                    <a:pt x="8145" y="19297"/>
                  </a:lnTo>
                  <a:lnTo>
                    <a:pt x="13510" y="22447"/>
                  </a:lnTo>
                  <a:lnTo>
                    <a:pt x="20967" y="21592"/>
                  </a:lnTo>
                  <a:lnTo>
                    <a:pt x="21412" y="20830"/>
                  </a:lnTo>
                  <a:lnTo>
                    <a:pt x="28981" y="15966"/>
                  </a:lnTo>
                  <a:lnTo>
                    <a:pt x="32562" y="12219"/>
                  </a:lnTo>
                  <a:lnTo>
                    <a:pt x="37680" y="4307"/>
                  </a:lnTo>
                  <a:lnTo>
                    <a:pt x="39611" y="2948"/>
                  </a:lnTo>
                  <a:lnTo>
                    <a:pt x="30882" y="0"/>
                  </a:lnTo>
                  <a:close/>
                </a:path>
              </a:pathLst>
            </a:custGeom>
            <a:solidFill>
              <a:srgbClr val="2654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694001" y="6485469"/>
              <a:ext cx="34290" cy="58419"/>
            </a:xfrm>
            <a:custGeom>
              <a:avLst/>
              <a:gdLst/>
              <a:ahLst/>
              <a:cxnLst/>
              <a:rect l="l" t="t" r="r" b="b"/>
              <a:pathLst>
                <a:path w="34290" h="58420">
                  <a:moveTo>
                    <a:pt x="16306" y="0"/>
                  </a:moveTo>
                  <a:lnTo>
                    <a:pt x="9695" y="13736"/>
                  </a:lnTo>
                  <a:lnTo>
                    <a:pt x="4233" y="28120"/>
                  </a:lnTo>
                  <a:lnTo>
                    <a:pt x="731" y="43005"/>
                  </a:lnTo>
                  <a:lnTo>
                    <a:pt x="0" y="58242"/>
                  </a:lnTo>
                  <a:lnTo>
                    <a:pt x="17162" y="44721"/>
                  </a:lnTo>
                  <a:lnTo>
                    <a:pt x="31170" y="29859"/>
                  </a:lnTo>
                  <a:lnTo>
                    <a:pt x="33670" y="14627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71AF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738260" y="6429692"/>
              <a:ext cx="72390" cy="31750"/>
            </a:xfrm>
            <a:custGeom>
              <a:avLst/>
              <a:gdLst/>
              <a:ahLst/>
              <a:cxnLst/>
              <a:rect l="l" t="t" r="r" b="b"/>
              <a:pathLst>
                <a:path w="72390" h="31750">
                  <a:moveTo>
                    <a:pt x="33426" y="0"/>
                  </a:moveTo>
                  <a:lnTo>
                    <a:pt x="18089" y="6477"/>
                  </a:lnTo>
                  <a:lnTo>
                    <a:pt x="0" y="20826"/>
                  </a:lnTo>
                  <a:lnTo>
                    <a:pt x="10223" y="23976"/>
                  </a:lnTo>
                  <a:lnTo>
                    <a:pt x="1943" y="30935"/>
                  </a:lnTo>
                  <a:lnTo>
                    <a:pt x="2336" y="31316"/>
                  </a:lnTo>
                  <a:lnTo>
                    <a:pt x="8714" y="30389"/>
                  </a:lnTo>
                  <a:lnTo>
                    <a:pt x="19843" y="24769"/>
                  </a:lnTo>
                  <a:lnTo>
                    <a:pt x="31829" y="18054"/>
                  </a:lnTo>
                  <a:lnTo>
                    <a:pt x="40779" y="13841"/>
                  </a:lnTo>
                  <a:lnTo>
                    <a:pt x="48584" y="12892"/>
                  </a:lnTo>
                  <a:lnTo>
                    <a:pt x="57945" y="12538"/>
                  </a:lnTo>
                  <a:lnTo>
                    <a:pt x="66584" y="11085"/>
                  </a:lnTo>
                  <a:lnTo>
                    <a:pt x="72224" y="6843"/>
                  </a:lnTo>
                  <a:lnTo>
                    <a:pt x="50106" y="439"/>
                  </a:lnTo>
                  <a:lnTo>
                    <a:pt x="33426" y="0"/>
                  </a:lnTo>
                  <a:close/>
                </a:path>
              </a:pathLst>
            </a:custGeom>
            <a:solidFill>
              <a:srgbClr val="B1DE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888261" y="6534390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17754" y="0"/>
                  </a:moveTo>
                  <a:lnTo>
                    <a:pt x="0" y="28847"/>
                  </a:lnTo>
                  <a:lnTo>
                    <a:pt x="7737" y="38279"/>
                  </a:lnTo>
                  <a:lnTo>
                    <a:pt x="30966" y="38474"/>
                  </a:lnTo>
                  <a:lnTo>
                    <a:pt x="59689" y="39611"/>
                  </a:lnTo>
                  <a:lnTo>
                    <a:pt x="37317" y="4411"/>
                  </a:lnTo>
                  <a:lnTo>
                    <a:pt x="22033" y="1143"/>
                  </a:lnTo>
                  <a:lnTo>
                    <a:pt x="17754" y="0"/>
                  </a:lnTo>
                  <a:close/>
                </a:path>
              </a:pathLst>
            </a:custGeom>
            <a:solidFill>
              <a:srgbClr val="71AF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684527" y="6657873"/>
              <a:ext cx="40005" cy="56515"/>
            </a:xfrm>
            <a:custGeom>
              <a:avLst/>
              <a:gdLst/>
              <a:ahLst/>
              <a:cxnLst/>
              <a:rect l="l" t="t" r="r" b="b"/>
              <a:pathLst>
                <a:path w="40004" h="56515">
                  <a:moveTo>
                    <a:pt x="22288" y="0"/>
                  </a:moveTo>
                  <a:lnTo>
                    <a:pt x="18744" y="7691"/>
                  </a:lnTo>
                  <a:lnTo>
                    <a:pt x="11258" y="16862"/>
                  </a:lnTo>
                  <a:lnTo>
                    <a:pt x="3754" y="24885"/>
                  </a:lnTo>
                  <a:lnTo>
                    <a:pt x="152" y="29133"/>
                  </a:lnTo>
                  <a:lnTo>
                    <a:pt x="0" y="29794"/>
                  </a:lnTo>
                  <a:lnTo>
                    <a:pt x="4508" y="39509"/>
                  </a:lnTo>
                  <a:lnTo>
                    <a:pt x="4813" y="41935"/>
                  </a:lnTo>
                  <a:lnTo>
                    <a:pt x="9556" y="40847"/>
                  </a:lnTo>
                  <a:lnTo>
                    <a:pt x="16849" y="44445"/>
                  </a:lnTo>
                  <a:lnTo>
                    <a:pt x="23947" y="49702"/>
                  </a:lnTo>
                  <a:lnTo>
                    <a:pt x="28105" y="53593"/>
                  </a:lnTo>
                  <a:lnTo>
                    <a:pt x="39763" y="55918"/>
                  </a:lnTo>
                  <a:lnTo>
                    <a:pt x="36822" y="41578"/>
                  </a:lnTo>
                  <a:lnTo>
                    <a:pt x="34978" y="26830"/>
                  </a:lnTo>
                  <a:lnTo>
                    <a:pt x="31159" y="12646"/>
                  </a:lnTo>
                  <a:lnTo>
                    <a:pt x="22288" y="0"/>
                  </a:lnTo>
                  <a:close/>
                </a:path>
              </a:pathLst>
            </a:custGeom>
            <a:solidFill>
              <a:srgbClr val="458C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749919" y="6767384"/>
              <a:ext cx="21590" cy="46990"/>
            </a:xfrm>
            <a:custGeom>
              <a:avLst/>
              <a:gdLst/>
              <a:ahLst/>
              <a:cxnLst/>
              <a:rect l="l" t="t" r="r" b="b"/>
              <a:pathLst>
                <a:path w="21590" h="46990">
                  <a:moveTo>
                    <a:pt x="20967" y="0"/>
                  </a:moveTo>
                  <a:lnTo>
                    <a:pt x="0" y="13970"/>
                  </a:lnTo>
                  <a:lnTo>
                    <a:pt x="2611" y="22332"/>
                  </a:lnTo>
                  <a:lnTo>
                    <a:pt x="4983" y="30854"/>
                  </a:lnTo>
                  <a:lnTo>
                    <a:pt x="8067" y="39090"/>
                  </a:lnTo>
                  <a:lnTo>
                    <a:pt x="12814" y="46596"/>
                  </a:lnTo>
                  <a:lnTo>
                    <a:pt x="16524" y="40172"/>
                  </a:lnTo>
                  <a:lnTo>
                    <a:pt x="18805" y="25736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2654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9650" y="6430467"/>
              <a:ext cx="706277" cy="453389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8712632" y="6628751"/>
              <a:ext cx="142240" cy="206375"/>
            </a:xfrm>
            <a:custGeom>
              <a:avLst/>
              <a:gdLst/>
              <a:ahLst/>
              <a:cxnLst/>
              <a:rect l="l" t="t" r="r" b="b"/>
              <a:pathLst>
                <a:path w="142240" h="206375">
                  <a:moveTo>
                    <a:pt x="74561" y="0"/>
                  </a:moveTo>
                  <a:lnTo>
                    <a:pt x="71619" y="34822"/>
                  </a:lnTo>
                  <a:lnTo>
                    <a:pt x="67765" y="69502"/>
                  </a:lnTo>
                  <a:lnTo>
                    <a:pt x="63233" y="104089"/>
                  </a:lnTo>
                  <a:lnTo>
                    <a:pt x="58254" y="138633"/>
                  </a:lnTo>
                  <a:lnTo>
                    <a:pt x="56092" y="164369"/>
                  </a:lnTo>
                  <a:lnTo>
                    <a:pt x="53811" y="178806"/>
                  </a:lnTo>
                  <a:lnTo>
                    <a:pt x="50101" y="185229"/>
                  </a:lnTo>
                  <a:lnTo>
                    <a:pt x="45354" y="177724"/>
                  </a:lnTo>
                  <a:lnTo>
                    <a:pt x="42270" y="169487"/>
                  </a:lnTo>
                  <a:lnTo>
                    <a:pt x="39898" y="160965"/>
                  </a:lnTo>
                  <a:lnTo>
                    <a:pt x="37287" y="152603"/>
                  </a:lnTo>
                  <a:lnTo>
                    <a:pt x="17556" y="101871"/>
                  </a:lnTo>
                  <a:lnTo>
                    <a:pt x="11658" y="85039"/>
                  </a:lnTo>
                  <a:lnTo>
                    <a:pt x="0" y="82715"/>
                  </a:lnTo>
                  <a:lnTo>
                    <a:pt x="4299" y="89656"/>
                  </a:lnTo>
                  <a:lnTo>
                    <a:pt x="10226" y="104673"/>
                  </a:lnTo>
                  <a:lnTo>
                    <a:pt x="13982" y="111836"/>
                  </a:lnTo>
                  <a:lnTo>
                    <a:pt x="39611" y="199212"/>
                  </a:lnTo>
                  <a:lnTo>
                    <a:pt x="40132" y="199872"/>
                  </a:lnTo>
                  <a:lnTo>
                    <a:pt x="38265" y="204101"/>
                  </a:lnTo>
                  <a:lnTo>
                    <a:pt x="48480" y="203134"/>
                  </a:lnTo>
                  <a:lnTo>
                    <a:pt x="56843" y="203528"/>
                  </a:lnTo>
                  <a:lnTo>
                    <a:pt x="65327" y="204673"/>
                  </a:lnTo>
                  <a:lnTo>
                    <a:pt x="72224" y="206197"/>
                  </a:lnTo>
                  <a:lnTo>
                    <a:pt x="73228" y="199656"/>
                  </a:lnTo>
                  <a:lnTo>
                    <a:pt x="62179" y="201663"/>
                  </a:lnTo>
                  <a:lnTo>
                    <a:pt x="60579" y="195706"/>
                  </a:lnTo>
                  <a:lnTo>
                    <a:pt x="61225" y="186194"/>
                  </a:lnTo>
                  <a:lnTo>
                    <a:pt x="67576" y="139788"/>
                  </a:lnTo>
                  <a:lnTo>
                    <a:pt x="111487" y="89702"/>
                  </a:lnTo>
                  <a:lnTo>
                    <a:pt x="123482" y="74561"/>
                  </a:lnTo>
                  <a:lnTo>
                    <a:pt x="129520" y="64730"/>
                  </a:lnTo>
                  <a:lnTo>
                    <a:pt x="135137" y="54375"/>
                  </a:lnTo>
                  <a:lnTo>
                    <a:pt x="139587" y="43629"/>
                  </a:lnTo>
                  <a:lnTo>
                    <a:pt x="142125" y="32626"/>
                  </a:lnTo>
                  <a:lnTo>
                    <a:pt x="71069" y="122313"/>
                  </a:lnTo>
                  <a:lnTo>
                    <a:pt x="74561" y="0"/>
                  </a:lnTo>
                  <a:close/>
                </a:path>
              </a:pathLst>
            </a:custGeom>
            <a:solidFill>
              <a:srgbClr val="284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864963" y="6734759"/>
              <a:ext cx="45720" cy="46355"/>
            </a:xfrm>
            <a:custGeom>
              <a:avLst/>
              <a:gdLst/>
              <a:ahLst/>
              <a:cxnLst/>
              <a:rect l="l" t="t" r="r" b="b"/>
              <a:pathLst>
                <a:path w="45720" h="46354">
                  <a:moveTo>
                    <a:pt x="18916" y="0"/>
                  </a:moveTo>
                  <a:lnTo>
                    <a:pt x="0" y="16575"/>
                  </a:lnTo>
                  <a:lnTo>
                    <a:pt x="6545" y="36412"/>
                  </a:lnTo>
                  <a:lnTo>
                    <a:pt x="25394" y="45907"/>
                  </a:lnTo>
                  <a:lnTo>
                    <a:pt x="43389" y="31457"/>
                  </a:lnTo>
                  <a:lnTo>
                    <a:pt x="45160" y="18018"/>
                  </a:lnTo>
                  <a:lnTo>
                    <a:pt x="40120" y="6999"/>
                  </a:lnTo>
                  <a:lnTo>
                    <a:pt x="30596" y="345"/>
                  </a:lnTo>
                  <a:lnTo>
                    <a:pt x="18916" y="0"/>
                  </a:lnTo>
                  <a:close/>
                </a:path>
              </a:pathLst>
            </a:custGeom>
            <a:solidFill>
              <a:srgbClr val="498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826535" y="6804658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13084" y="0"/>
                  </a:moveTo>
                  <a:lnTo>
                    <a:pt x="0" y="7644"/>
                  </a:lnTo>
                  <a:lnTo>
                    <a:pt x="2630" y="18853"/>
                  </a:lnTo>
                  <a:lnTo>
                    <a:pt x="14564" y="27042"/>
                  </a:lnTo>
                  <a:lnTo>
                    <a:pt x="29391" y="25628"/>
                  </a:lnTo>
                  <a:lnTo>
                    <a:pt x="31402" y="15982"/>
                  </a:lnTo>
                  <a:lnTo>
                    <a:pt x="29910" y="7065"/>
                  </a:lnTo>
                  <a:lnTo>
                    <a:pt x="24081" y="1023"/>
                  </a:lnTo>
                  <a:lnTo>
                    <a:pt x="13084" y="0"/>
                  </a:lnTo>
                  <a:close/>
                </a:path>
              </a:pathLst>
            </a:custGeom>
            <a:solidFill>
              <a:srgbClr val="2862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8821076" y="6625258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5" h="23495">
                  <a:moveTo>
                    <a:pt x="11545" y="0"/>
                  </a:moveTo>
                  <a:lnTo>
                    <a:pt x="1693" y="6098"/>
                  </a:lnTo>
                  <a:lnTo>
                    <a:pt x="0" y="15062"/>
                  </a:lnTo>
                  <a:lnTo>
                    <a:pt x="5829" y="22320"/>
                  </a:lnTo>
                  <a:lnTo>
                    <a:pt x="18543" y="23304"/>
                  </a:lnTo>
                  <a:lnTo>
                    <a:pt x="26306" y="17643"/>
                  </a:lnTo>
                  <a:lnTo>
                    <a:pt x="29384" y="8418"/>
                  </a:lnTo>
                  <a:lnTo>
                    <a:pt x="25292" y="810"/>
                  </a:lnTo>
                  <a:lnTo>
                    <a:pt x="11545" y="0"/>
                  </a:lnTo>
                  <a:close/>
                </a:path>
              </a:pathLst>
            </a:custGeom>
            <a:solidFill>
              <a:srgbClr val="71AF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8740920" y="6564679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5" h="26034">
                  <a:moveTo>
                    <a:pt x="10155" y="0"/>
                  </a:moveTo>
                  <a:lnTo>
                    <a:pt x="3603" y="4204"/>
                  </a:lnTo>
                  <a:lnTo>
                    <a:pt x="0" y="11928"/>
                  </a:lnTo>
                  <a:lnTo>
                    <a:pt x="309" y="20095"/>
                  </a:lnTo>
                  <a:lnTo>
                    <a:pt x="5494" y="25628"/>
                  </a:lnTo>
                  <a:lnTo>
                    <a:pt x="18406" y="24663"/>
                  </a:lnTo>
                  <a:lnTo>
                    <a:pt x="24303" y="14481"/>
                  </a:lnTo>
                  <a:lnTo>
                    <a:pt x="21960" y="3465"/>
                  </a:lnTo>
                  <a:lnTo>
                    <a:pt x="10155" y="0"/>
                  </a:lnTo>
                  <a:close/>
                </a:path>
              </a:pathLst>
            </a:custGeom>
            <a:solidFill>
              <a:srgbClr val="88C2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773975" y="6464501"/>
              <a:ext cx="21590" cy="28575"/>
            </a:xfrm>
            <a:custGeom>
              <a:avLst/>
              <a:gdLst/>
              <a:ahLst/>
              <a:cxnLst/>
              <a:rect l="l" t="t" r="r" b="b"/>
              <a:pathLst>
                <a:path w="21590" h="28575">
                  <a:moveTo>
                    <a:pt x="12050" y="0"/>
                  </a:moveTo>
                  <a:lnTo>
                    <a:pt x="3901" y="4397"/>
                  </a:lnTo>
                  <a:lnTo>
                    <a:pt x="0" y="13495"/>
                  </a:lnTo>
                  <a:lnTo>
                    <a:pt x="958" y="22833"/>
                  </a:lnTo>
                  <a:lnTo>
                    <a:pt x="7389" y="27952"/>
                  </a:lnTo>
                  <a:lnTo>
                    <a:pt x="16322" y="24361"/>
                  </a:lnTo>
                  <a:lnTo>
                    <a:pt x="21540" y="14409"/>
                  </a:lnTo>
                  <a:lnTo>
                    <a:pt x="20848" y="4240"/>
                  </a:lnTo>
                  <a:lnTo>
                    <a:pt x="12050" y="0"/>
                  </a:lnTo>
                  <a:close/>
                </a:path>
              </a:pathLst>
            </a:custGeom>
            <a:solidFill>
              <a:srgbClr val="B1DE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820591" y="6483132"/>
              <a:ext cx="18415" cy="23495"/>
            </a:xfrm>
            <a:custGeom>
              <a:avLst/>
              <a:gdLst/>
              <a:ahLst/>
              <a:cxnLst/>
              <a:rect l="l" t="t" r="r" b="b"/>
              <a:pathLst>
                <a:path w="18415" h="23495">
                  <a:moveTo>
                    <a:pt x="9706" y="0"/>
                  </a:moveTo>
                  <a:lnTo>
                    <a:pt x="3758" y="3271"/>
                  </a:lnTo>
                  <a:lnTo>
                    <a:pt x="46" y="10666"/>
                  </a:lnTo>
                  <a:lnTo>
                    <a:pt x="0" y="18554"/>
                  </a:lnTo>
                  <a:lnTo>
                    <a:pt x="5045" y="23304"/>
                  </a:lnTo>
                  <a:lnTo>
                    <a:pt x="13244" y="20959"/>
                  </a:lnTo>
                  <a:lnTo>
                    <a:pt x="17848" y="12804"/>
                  </a:lnTo>
                  <a:lnTo>
                    <a:pt x="17216" y="4073"/>
                  </a:lnTo>
                  <a:lnTo>
                    <a:pt x="9706" y="0"/>
                  </a:lnTo>
                  <a:close/>
                </a:path>
              </a:pathLst>
            </a:custGeom>
            <a:solidFill>
              <a:srgbClr val="ABD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364322" y="6592644"/>
              <a:ext cx="173990" cy="207645"/>
            </a:xfrm>
            <a:custGeom>
              <a:avLst/>
              <a:gdLst/>
              <a:ahLst/>
              <a:cxnLst/>
              <a:rect l="l" t="t" r="r" b="b"/>
              <a:pathLst>
                <a:path w="173990" h="207645">
                  <a:moveTo>
                    <a:pt x="0" y="0"/>
                  </a:moveTo>
                  <a:lnTo>
                    <a:pt x="9015" y="15963"/>
                  </a:lnTo>
                  <a:lnTo>
                    <a:pt x="22786" y="26990"/>
                  </a:lnTo>
                  <a:lnTo>
                    <a:pt x="37686" y="35879"/>
                  </a:lnTo>
                  <a:lnTo>
                    <a:pt x="50088" y="45427"/>
                  </a:lnTo>
                  <a:lnTo>
                    <a:pt x="84093" y="93416"/>
                  </a:lnTo>
                  <a:lnTo>
                    <a:pt x="110667" y="143281"/>
                  </a:lnTo>
                  <a:lnTo>
                    <a:pt x="111605" y="157991"/>
                  </a:lnTo>
                  <a:lnTo>
                    <a:pt x="111132" y="175531"/>
                  </a:lnTo>
                  <a:lnTo>
                    <a:pt x="109262" y="192964"/>
                  </a:lnTo>
                  <a:lnTo>
                    <a:pt x="106006" y="207352"/>
                  </a:lnTo>
                  <a:lnTo>
                    <a:pt x="106616" y="207048"/>
                  </a:lnTo>
                  <a:lnTo>
                    <a:pt x="107670" y="207645"/>
                  </a:lnTo>
                  <a:lnTo>
                    <a:pt x="108343" y="207352"/>
                  </a:lnTo>
                  <a:lnTo>
                    <a:pt x="129463" y="203436"/>
                  </a:lnTo>
                  <a:lnTo>
                    <a:pt x="146143" y="206397"/>
                  </a:lnTo>
                  <a:lnTo>
                    <a:pt x="160230" y="206924"/>
                  </a:lnTo>
                  <a:lnTo>
                    <a:pt x="173570" y="195707"/>
                  </a:lnTo>
                  <a:lnTo>
                    <a:pt x="165696" y="198208"/>
                  </a:lnTo>
                  <a:lnTo>
                    <a:pt x="162788" y="204698"/>
                  </a:lnTo>
                  <a:lnTo>
                    <a:pt x="153771" y="205028"/>
                  </a:lnTo>
                  <a:lnTo>
                    <a:pt x="147807" y="203686"/>
                  </a:lnTo>
                  <a:lnTo>
                    <a:pt x="136499" y="200526"/>
                  </a:lnTo>
                  <a:lnTo>
                    <a:pt x="125382" y="196995"/>
                  </a:lnTo>
                  <a:lnTo>
                    <a:pt x="119989" y="194538"/>
                  </a:lnTo>
                  <a:lnTo>
                    <a:pt x="120333" y="171136"/>
                  </a:lnTo>
                  <a:lnTo>
                    <a:pt x="118395" y="150004"/>
                  </a:lnTo>
                  <a:lnTo>
                    <a:pt x="121039" y="130460"/>
                  </a:lnTo>
                  <a:lnTo>
                    <a:pt x="135128" y="111823"/>
                  </a:lnTo>
                  <a:lnTo>
                    <a:pt x="143500" y="106476"/>
                  </a:lnTo>
                  <a:lnTo>
                    <a:pt x="162717" y="97571"/>
                  </a:lnTo>
                  <a:lnTo>
                    <a:pt x="171246" y="92024"/>
                  </a:lnTo>
                  <a:lnTo>
                    <a:pt x="146786" y="100177"/>
                  </a:lnTo>
                  <a:lnTo>
                    <a:pt x="153771" y="81546"/>
                  </a:lnTo>
                  <a:lnTo>
                    <a:pt x="117652" y="122313"/>
                  </a:lnTo>
                  <a:lnTo>
                    <a:pt x="113004" y="119989"/>
                  </a:lnTo>
                  <a:lnTo>
                    <a:pt x="106924" y="93833"/>
                  </a:lnTo>
                  <a:lnTo>
                    <a:pt x="104695" y="67945"/>
                  </a:lnTo>
                  <a:lnTo>
                    <a:pt x="104871" y="41865"/>
                  </a:lnTo>
                  <a:lnTo>
                    <a:pt x="106006" y="15138"/>
                  </a:lnTo>
                  <a:lnTo>
                    <a:pt x="101215" y="36688"/>
                  </a:lnTo>
                  <a:lnTo>
                    <a:pt x="100279" y="58559"/>
                  </a:lnTo>
                  <a:lnTo>
                    <a:pt x="100752" y="80564"/>
                  </a:lnTo>
                  <a:lnTo>
                    <a:pt x="100190" y="102514"/>
                  </a:lnTo>
                  <a:lnTo>
                    <a:pt x="90435" y="95300"/>
                  </a:lnTo>
                  <a:lnTo>
                    <a:pt x="74941" y="74522"/>
                  </a:lnTo>
                  <a:lnTo>
                    <a:pt x="52425" y="40767"/>
                  </a:lnTo>
                  <a:lnTo>
                    <a:pt x="41619" y="31695"/>
                  </a:lnTo>
                  <a:lnTo>
                    <a:pt x="11877" y="10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54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421269" y="6513422"/>
              <a:ext cx="45085" cy="46990"/>
            </a:xfrm>
            <a:custGeom>
              <a:avLst/>
              <a:gdLst/>
              <a:ahLst/>
              <a:cxnLst/>
              <a:rect l="l" t="t" r="r" b="b"/>
              <a:pathLst>
                <a:path w="45084" h="46990">
                  <a:moveTo>
                    <a:pt x="17614" y="0"/>
                  </a:moveTo>
                  <a:lnTo>
                    <a:pt x="3392" y="9663"/>
                  </a:lnTo>
                  <a:lnTo>
                    <a:pt x="0" y="26384"/>
                  </a:lnTo>
                  <a:lnTo>
                    <a:pt x="7742" y="41562"/>
                  </a:lnTo>
                  <a:lnTo>
                    <a:pt x="26924" y="46596"/>
                  </a:lnTo>
                  <a:lnTo>
                    <a:pt x="42066" y="37158"/>
                  </a:lnTo>
                  <a:lnTo>
                    <a:pt x="44972" y="20050"/>
                  </a:lnTo>
                  <a:lnTo>
                    <a:pt x="36526" y="4566"/>
                  </a:lnTo>
                  <a:lnTo>
                    <a:pt x="17614" y="0"/>
                  </a:lnTo>
                  <a:close/>
                </a:path>
              </a:pathLst>
            </a:custGeom>
            <a:solidFill>
              <a:srgbClr val="ABD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412645" y="6704469"/>
              <a:ext cx="165735" cy="45720"/>
            </a:xfrm>
            <a:custGeom>
              <a:avLst/>
              <a:gdLst/>
              <a:ahLst/>
              <a:cxnLst/>
              <a:rect l="l" t="t" r="r" b="b"/>
              <a:pathLst>
                <a:path w="165734" h="45720">
                  <a:moveTo>
                    <a:pt x="41668" y="15176"/>
                  </a:moveTo>
                  <a:lnTo>
                    <a:pt x="35306" y="6311"/>
                  </a:lnTo>
                  <a:lnTo>
                    <a:pt x="20916" y="698"/>
                  </a:lnTo>
                  <a:lnTo>
                    <a:pt x="7594" y="0"/>
                  </a:lnTo>
                  <a:lnTo>
                    <a:pt x="0" y="7620"/>
                  </a:lnTo>
                  <a:lnTo>
                    <a:pt x="2298" y="19367"/>
                  </a:lnTo>
                  <a:lnTo>
                    <a:pt x="13055" y="27838"/>
                  </a:lnTo>
                  <a:lnTo>
                    <a:pt x="30886" y="25628"/>
                  </a:lnTo>
                  <a:lnTo>
                    <a:pt x="41668" y="15176"/>
                  </a:lnTo>
                  <a:close/>
                </a:path>
                <a:path w="165734" h="45720">
                  <a:moveTo>
                    <a:pt x="165709" y="33096"/>
                  </a:moveTo>
                  <a:lnTo>
                    <a:pt x="164896" y="23380"/>
                  </a:lnTo>
                  <a:lnTo>
                    <a:pt x="155905" y="16548"/>
                  </a:lnTo>
                  <a:lnTo>
                    <a:pt x="140398" y="16319"/>
                  </a:lnTo>
                  <a:lnTo>
                    <a:pt x="128955" y="24777"/>
                  </a:lnTo>
                  <a:lnTo>
                    <a:pt x="128308" y="36969"/>
                  </a:lnTo>
                  <a:lnTo>
                    <a:pt x="137782" y="45237"/>
                  </a:lnTo>
                  <a:lnTo>
                    <a:pt x="156705" y="41948"/>
                  </a:lnTo>
                  <a:lnTo>
                    <a:pt x="165709" y="33096"/>
                  </a:lnTo>
                  <a:close/>
                </a:path>
              </a:pathLst>
            </a:custGeom>
            <a:solidFill>
              <a:srgbClr val="5FA0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418866" y="6611275"/>
              <a:ext cx="26034" cy="21590"/>
            </a:xfrm>
            <a:custGeom>
              <a:avLst/>
              <a:gdLst/>
              <a:ahLst/>
              <a:cxnLst/>
              <a:rect l="l" t="t" r="r" b="b"/>
              <a:pathLst>
                <a:path w="26034" h="21590">
                  <a:moveTo>
                    <a:pt x="15357" y="0"/>
                  </a:moveTo>
                  <a:lnTo>
                    <a:pt x="10966" y="2610"/>
                  </a:lnTo>
                  <a:lnTo>
                    <a:pt x="4522" y="8507"/>
                  </a:lnTo>
                  <a:lnTo>
                    <a:pt x="0" y="15392"/>
                  </a:lnTo>
                  <a:lnTo>
                    <a:pt x="1374" y="20967"/>
                  </a:lnTo>
                  <a:lnTo>
                    <a:pt x="14642" y="19782"/>
                  </a:lnTo>
                  <a:lnTo>
                    <a:pt x="24234" y="11755"/>
                  </a:lnTo>
                  <a:lnTo>
                    <a:pt x="25891" y="3092"/>
                  </a:lnTo>
                  <a:lnTo>
                    <a:pt x="15357" y="0"/>
                  </a:lnTo>
                  <a:close/>
                </a:path>
              </a:pathLst>
            </a:custGeom>
            <a:solidFill>
              <a:srgbClr val="71AF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305676" y="6636904"/>
              <a:ext cx="15875" cy="16510"/>
            </a:xfrm>
            <a:custGeom>
              <a:avLst/>
              <a:gdLst/>
              <a:ahLst/>
              <a:cxnLst/>
              <a:rect l="l" t="t" r="r" b="b"/>
              <a:pathLst>
                <a:path w="15875" h="16509">
                  <a:moveTo>
                    <a:pt x="5065" y="0"/>
                  </a:moveTo>
                  <a:lnTo>
                    <a:pt x="284" y="4105"/>
                  </a:lnTo>
                  <a:lnTo>
                    <a:pt x="0" y="10163"/>
                  </a:lnTo>
                  <a:lnTo>
                    <a:pt x="3413" y="15216"/>
                  </a:lnTo>
                  <a:lnTo>
                    <a:pt x="9726" y="16306"/>
                  </a:lnTo>
                  <a:lnTo>
                    <a:pt x="14279" y="12355"/>
                  </a:lnTo>
                  <a:lnTo>
                    <a:pt x="15506" y="5905"/>
                  </a:lnTo>
                  <a:lnTo>
                    <a:pt x="12678" y="579"/>
                  </a:lnTo>
                  <a:lnTo>
                    <a:pt x="5065" y="0"/>
                  </a:lnTo>
                  <a:close/>
                </a:path>
              </a:pathLst>
            </a:custGeom>
            <a:solidFill>
              <a:srgbClr val="8CC3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659311" y="6567016"/>
              <a:ext cx="10795" cy="28575"/>
            </a:xfrm>
            <a:custGeom>
              <a:avLst/>
              <a:gdLst/>
              <a:ahLst/>
              <a:cxnLst/>
              <a:rect l="l" t="t" r="r" b="b"/>
              <a:pathLst>
                <a:path w="10795" h="28575">
                  <a:moveTo>
                    <a:pt x="5570" y="0"/>
                  </a:moveTo>
                  <a:lnTo>
                    <a:pt x="0" y="7130"/>
                  </a:lnTo>
                  <a:lnTo>
                    <a:pt x="371" y="14466"/>
                  </a:lnTo>
                  <a:lnTo>
                    <a:pt x="4508" y="21558"/>
                  </a:lnTo>
                  <a:lnTo>
                    <a:pt x="10231" y="27952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71AF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537977" y="6553033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3421" y="0"/>
                  </a:moveTo>
                  <a:lnTo>
                    <a:pt x="0" y="3444"/>
                  </a:lnTo>
                  <a:lnTo>
                    <a:pt x="499" y="8194"/>
                  </a:lnTo>
                  <a:lnTo>
                    <a:pt x="4205" y="11758"/>
                  </a:lnTo>
                  <a:lnTo>
                    <a:pt x="10406" y="11645"/>
                  </a:lnTo>
                  <a:lnTo>
                    <a:pt x="13774" y="8129"/>
                  </a:lnTo>
                  <a:lnTo>
                    <a:pt x="11824" y="3984"/>
                  </a:lnTo>
                  <a:lnTo>
                    <a:pt x="7418" y="758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rgbClr val="88C2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398244" y="6481456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13652" y="0"/>
                  </a:moveTo>
                  <a:lnTo>
                    <a:pt x="5689" y="1676"/>
                  </a:lnTo>
                  <a:lnTo>
                    <a:pt x="0" y="2882"/>
                  </a:lnTo>
                  <a:lnTo>
                    <a:pt x="5257" y="14350"/>
                  </a:lnTo>
                  <a:lnTo>
                    <a:pt x="15824" y="12230"/>
                  </a:lnTo>
                  <a:lnTo>
                    <a:pt x="13652" y="0"/>
                  </a:lnTo>
                  <a:close/>
                </a:path>
              </a:pathLst>
            </a:custGeom>
            <a:solidFill>
              <a:srgbClr val="ABD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317992" y="6806982"/>
              <a:ext cx="108585" cy="95885"/>
            </a:xfrm>
            <a:custGeom>
              <a:avLst/>
              <a:gdLst/>
              <a:ahLst/>
              <a:cxnLst/>
              <a:rect l="l" t="t" r="r" b="b"/>
              <a:pathLst>
                <a:path w="108584" h="95884">
                  <a:moveTo>
                    <a:pt x="31191" y="0"/>
                  </a:moveTo>
                  <a:lnTo>
                    <a:pt x="28481" y="8644"/>
                  </a:lnTo>
                  <a:lnTo>
                    <a:pt x="24642" y="16529"/>
                  </a:lnTo>
                  <a:lnTo>
                    <a:pt x="19532" y="25628"/>
                  </a:lnTo>
                  <a:lnTo>
                    <a:pt x="19405" y="26390"/>
                  </a:lnTo>
                  <a:lnTo>
                    <a:pt x="19697" y="27228"/>
                  </a:lnTo>
                  <a:lnTo>
                    <a:pt x="19303" y="29044"/>
                  </a:lnTo>
                  <a:lnTo>
                    <a:pt x="26530" y="35305"/>
                  </a:lnTo>
                  <a:lnTo>
                    <a:pt x="24193" y="47764"/>
                  </a:lnTo>
                  <a:lnTo>
                    <a:pt x="20338" y="57509"/>
                  </a:lnTo>
                  <a:lnTo>
                    <a:pt x="13881" y="67819"/>
                  </a:lnTo>
                  <a:lnTo>
                    <a:pt x="7337" y="77713"/>
                  </a:lnTo>
                  <a:lnTo>
                    <a:pt x="3225" y="86207"/>
                  </a:lnTo>
                  <a:lnTo>
                    <a:pt x="2705" y="88137"/>
                  </a:lnTo>
                  <a:lnTo>
                    <a:pt x="0" y="94462"/>
                  </a:lnTo>
                  <a:lnTo>
                    <a:pt x="2057" y="95529"/>
                  </a:lnTo>
                  <a:lnTo>
                    <a:pt x="31191" y="93205"/>
                  </a:lnTo>
                  <a:lnTo>
                    <a:pt x="32550" y="92341"/>
                  </a:lnTo>
                  <a:lnTo>
                    <a:pt x="35852" y="90868"/>
                  </a:lnTo>
                  <a:lnTo>
                    <a:pt x="35039" y="82473"/>
                  </a:lnTo>
                  <a:lnTo>
                    <a:pt x="41719" y="78435"/>
                  </a:lnTo>
                  <a:lnTo>
                    <a:pt x="49187" y="68122"/>
                  </a:lnTo>
                  <a:lnTo>
                    <a:pt x="52044" y="69468"/>
                  </a:lnTo>
                  <a:lnTo>
                    <a:pt x="79969" y="43454"/>
                  </a:lnTo>
                  <a:lnTo>
                    <a:pt x="88684" y="35966"/>
                  </a:lnTo>
                  <a:lnTo>
                    <a:pt x="89484" y="34251"/>
                  </a:lnTo>
                  <a:lnTo>
                    <a:pt x="96748" y="29057"/>
                  </a:lnTo>
                  <a:lnTo>
                    <a:pt x="100228" y="22555"/>
                  </a:lnTo>
                  <a:lnTo>
                    <a:pt x="108076" y="20980"/>
                  </a:lnTo>
                  <a:lnTo>
                    <a:pt x="105641" y="13360"/>
                  </a:lnTo>
                  <a:lnTo>
                    <a:pt x="98696" y="9745"/>
                  </a:lnTo>
                  <a:lnTo>
                    <a:pt x="84772" y="6997"/>
                  </a:lnTo>
                  <a:lnTo>
                    <a:pt x="70997" y="22208"/>
                  </a:lnTo>
                  <a:lnTo>
                    <a:pt x="59796" y="20277"/>
                  </a:lnTo>
                  <a:lnTo>
                    <a:pt x="47687" y="9956"/>
                  </a:lnTo>
                  <a:lnTo>
                    <a:pt x="31191" y="0"/>
                  </a:lnTo>
                  <a:close/>
                </a:path>
              </a:pathLst>
            </a:custGeom>
            <a:solidFill>
              <a:srgbClr val="498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8349184" y="6790676"/>
              <a:ext cx="53975" cy="38735"/>
            </a:xfrm>
            <a:custGeom>
              <a:avLst/>
              <a:gdLst/>
              <a:ahLst/>
              <a:cxnLst/>
              <a:rect l="l" t="t" r="r" b="b"/>
              <a:pathLst>
                <a:path w="53975" h="38734">
                  <a:moveTo>
                    <a:pt x="2324" y="0"/>
                  </a:moveTo>
                  <a:lnTo>
                    <a:pt x="2032" y="7023"/>
                  </a:lnTo>
                  <a:lnTo>
                    <a:pt x="1193" y="9982"/>
                  </a:lnTo>
                  <a:lnTo>
                    <a:pt x="0" y="16306"/>
                  </a:lnTo>
                  <a:lnTo>
                    <a:pt x="16496" y="26263"/>
                  </a:lnTo>
                  <a:lnTo>
                    <a:pt x="28605" y="36583"/>
                  </a:lnTo>
                  <a:lnTo>
                    <a:pt x="39806" y="38514"/>
                  </a:lnTo>
                  <a:lnTo>
                    <a:pt x="53581" y="23304"/>
                  </a:lnTo>
                  <a:lnTo>
                    <a:pt x="41666" y="16862"/>
                  </a:lnTo>
                  <a:lnTo>
                    <a:pt x="29605" y="10109"/>
                  </a:lnTo>
                  <a:lnTo>
                    <a:pt x="16717" y="4127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486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372972" y="7046963"/>
              <a:ext cx="139065" cy="74930"/>
            </a:xfrm>
            <a:custGeom>
              <a:avLst/>
              <a:gdLst/>
              <a:ahLst/>
              <a:cxnLst/>
              <a:rect l="l" t="t" r="r" b="b"/>
              <a:pathLst>
                <a:path w="139065" h="74929">
                  <a:moveTo>
                    <a:pt x="109499" y="0"/>
                  </a:moveTo>
                  <a:lnTo>
                    <a:pt x="70778" y="1465"/>
                  </a:lnTo>
                  <a:lnTo>
                    <a:pt x="40200" y="15263"/>
                  </a:lnTo>
                  <a:lnTo>
                    <a:pt x="16896" y="40071"/>
                  </a:lnTo>
                  <a:lnTo>
                    <a:pt x="0" y="74561"/>
                  </a:lnTo>
                  <a:lnTo>
                    <a:pt x="8283" y="72032"/>
                  </a:lnTo>
                  <a:lnTo>
                    <a:pt x="41337" y="54777"/>
                  </a:lnTo>
                  <a:lnTo>
                    <a:pt x="54749" y="48933"/>
                  </a:lnTo>
                  <a:lnTo>
                    <a:pt x="68419" y="46085"/>
                  </a:lnTo>
                  <a:lnTo>
                    <a:pt x="82315" y="44557"/>
                  </a:lnTo>
                  <a:lnTo>
                    <a:pt x="96115" y="43468"/>
                  </a:lnTo>
                  <a:lnTo>
                    <a:pt x="109499" y="41935"/>
                  </a:lnTo>
                  <a:lnTo>
                    <a:pt x="115912" y="40932"/>
                  </a:lnTo>
                  <a:lnTo>
                    <a:pt x="124002" y="42900"/>
                  </a:lnTo>
                  <a:lnTo>
                    <a:pt x="137617" y="40881"/>
                  </a:lnTo>
                  <a:lnTo>
                    <a:pt x="137045" y="37376"/>
                  </a:lnTo>
                  <a:lnTo>
                    <a:pt x="137452" y="37274"/>
                  </a:lnTo>
                  <a:lnTo>
                    <a:pt x="137818" y="30713"/>
                  </a:lnTo>
                  <a:lnTo>
                    <a:pt x="138628" y="23098"/>
                  </a:lnTo>
                  <a:lnTo>
                    <a:pt x="138850" y="15582"/>
                  </a:lnTo>
                  <a:lnTo>
                    <a:pt x="137236" y="8877"/>
                  </a:lnTo>
                  <a:lnTo>
                    <a:pt x="130898" y="2578"/>
                  </a:lnTo>
                  <a:lnTo>
                    <a:pt x="129552" y="1816"/>
                  </a:lnTo>
                  <a:lnTo>
                    <a:pt x="109499" y="0"/>
                  </a:lnTo>
                  <a:close/>
                </a:path>
              </a:pathLst>
            </a:custGeom>
            <a:solidFill>
              <a:srgbClr val="DDC3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33729" y="6902512"/>
              <a:ext cx="121145" cy="82473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7353161" y="6963091"/>
              <a:ext cx="129539" cy="186690"/>
            </a:xfrm>
            <a:custGeom>
              <a:avLst/>
              <a:gdLst/>
              <a:ahLst/>
              <a:cxnLst/>
              <a:rect l="l" t="t" r="r" b="b"/>
              <a:pathLst>
                <a:path w="129540" h="186690">
                  <a:moveTo>
                    <a:pt x="0" y="0"/>
                  </a:moveTo>
                  <a:lnTo>
                    <a:pt x="4392" y="18956"/>
                  </a:lnTo>
                  <a:lnTo>
                    <a:pt x="6343" y="37341"/>
                  </a:lnTo>
                  <a:lnTo>
                    <a:pt x="7161" y="55692"/>
                  </a:lnTo>
                  <a:lnTo>
                    <a:pt x="8483" y="78689"/>
                  </a:lnTo>
                  <a:lnTo>
                    <a:pt x="8039" y="79578"/>
                  </a:lnTo>
                  <a:lnTo>
                    <a:pt x="12258" y="133842"/>
                  </a:lnTo>
                  <a:lnTo>
                    <a:pt x="12189" y="160024"/>
                  </a:lnTo>
                  <a:lnTo>
                    <a:pt x="8153" y="186385"/>
                  </a:lnTo>
                  <a:lnTo>
                    <a:pt x="31459" y="172383"/>
                  </a:lnTo>
                  <a:lnTo>
                    <a:pt x="59269" y="160313"/>
                  </a:lnTo>
                  <a:lnTo>
                    <a:pt x="88315" y="151961"/>
                  </a:lnTo>
                  <a:lnTo>
                    <a:pt x="115328" y="149110"/>
                  </a:lnTo>
                  <a:lnTo>
                    <a:pt x="129311" y="125806"/>
                  </a:lnTo>
                  <a:lnTo>
                    <a:pt x="115927" y="127338"/>
                  </a:lnTo>
                  <a:lnTo>
                    <a:pt x="102127" y="128428"/>
                  </a:lnTo>
                  <a:lnTo>
                    <a:pt x="88231" y="129956"/>
                  </a:lnTo>
                  <a:lnTo>
                    <a:pt x="74561" y="132803"/>
                  </a:lnTo>
                  <a:lnTo>
                    <a:pt x="61149" y="138647"/>
                  </a:lnTo>
                  <a:lnTo>
                    <a:pt x="28095" y="155903"/>
                  </a:lnTo>
                  <a:lnTo>
                    <a:pt x="19811" y="158432"/>
                  </a:lnTo>
                  <a:lnTo>
                    <a:pt x="19088" y="157962"/>
                  </a:lnTo>
                  <a:lnTo>
                    <a:pt x="16001" y="159423"/>
                  </a:lnTo>
                  <a:lnTo>
                    <a:pt x="15151" y="157264"/>
                  </a:lnTo>
                  <a:lnTo>
                    <a:pt x="14651" y="148982"/>
                  </a:lnTo>
                  <a:lnTo>
                    <a:pt x="14493" y="132807"/>
                  </a:lnTo>
                  <a:lnTo>
                    <a:pt x="14665" y="116626"/>
                  </a:lnTo>
                  <a:lnTo>
                    <a:pt x="15151" y="108330"/>
                  </a:lnTo>
                  <a:lnTo>
                    <a:pt x="27782" y="96929"/>
                  </a:lnTo>
                  <a:lnTo>
                    <a:pt x="35062" y="86871"/>
                  </a:lnTo>
                  <a:lnTo>
                    <a:pt x="36118" y="75717"/>
                  </a:lnTo>
                  <a:lnTo>
                    <a:pt x="28433" y="75275"/>
                  </a:lnTo>
                  <a:lnTo>
                    <a:pt x="26530" y="63320"/>
                  </a:lnTo>
                  <a:lnTo>
                    <a:pt x="26217" y="47372"/>
                  </a:lnTo>
                  <a:lnTo>
                    <a:pt x="23304" y="34950"/>
                  </a:lnTo>
                  <a:lnTo>
                    <a:pt x="24460" y="71056"/>
                  </a:lnTo>
                  <a:lnTo>
                    <a:pt x="16049" y="66145"/>
                  </a:lnTo>
                  <a:lnTo>
                    <a:pt x="12746" y="53268"/>
                  </a:lnTo>
                  <a:lnTo>
                    <a:pt x="11806" y="37636"/>
                  </a:lnTo>
                  <a:lnTo>
                    <a:pt x="10490" y="24460"/>
                  </a:lnTo>
                  <a:lnTo>
                    <a:pt x="5516" y="11215"/>
                  </a:lnTo>
                  <a:lnTo>
                    <a:pt x="2105" y="3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0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369468" y="7037641"/>
              <a:ext cx="8890" cy="30480"/>
            </a:xfrm>
            <a:custGeom>
              <a:avLst/>
              <a:gdLst/>
              <a:ahLst/>
              <a:cxnLst/>
              <a:rect l="l" t="t" r="r" b="b"/>
              <a:pathLst>
                <a:path w="8890" h="30479">
                  <a:moveTo>
                    <a:pt x="0" y="0"/>
                  </a:moveTo>
                  <a:lnTo>
                    <a:pt x="2336" y="30289"/>
                  </a:lnTo>
                  <a:lnTo>
                    <a:pt x="8418" y="21752"/>
                  </a:lnTo>
                  <a:lnTo>
                    <a:pt x="8193" y="18753"/>
                  </a:lnTo>
                  <a:lnTo>
                    <a:pt x="5331" y="18318"/>
                  </a:lnTo>
                  <a:lnTo>
                    <a:pt x="3505" y="17475"/>
                  </a:lnTo>
                  <a:lnTo>
                    <a:pt x="4775" y="13723"/>
                  </a:lnTo>
                  <a:lnTo>
                    <a:pt x="6743" y="9156"/>
                  </a:lnTo>
                  <a:lnTo>
                    <a:pt x="6216" y="4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8251330" y="7082486"/>
              <a:ext cx="67945" cy="27940"/>
            </a:xfrm>
            <a:custGeom>
              <a:avLst/>
              <a:gdLst/>
              <a:ahLst/>
              <a:cxnLst/>
              <a:rect l="l" t="t" r="r" b="b"/>
              <a:pathLst>
                <a:path w="67945" h="27940">
                  <a:moveTo>
                    <a:pt x="41430" y="0"/>
                  </a:moveTo>
                  <a:lnTo>
                    <a:pt x="26130" y="3607"/>
                  </a:lnTo>
                  <a:lnTo>
                    <a:pt x="12325" y="13858"/>
                  </a:lnTo>
                  <a:lnTo>
                    <a:pt x="0" y="27378"/>
                  </a:lnTo>
                  <a:lnTo>
                    <a:pt x="736" y="27226"/>
                  </a:lnTo>
                  <a:lnTo>
                    <a:pt x="1574" y="27518"/>
                  </a:lnTo>
                  <a:lnTo>
                    <a:pt x="11187" y="25743"/>
                  </a:lnTo>
                  <a:lnTo>
                    <a:pt x="19613" y="24325"/>
                  </a:lnTo>
                  <a:lnTo>
                    <a:pt x="28132" y="23272"/>
                  </a:lnTo>
                  <a:lnTo>
                    <a:pt x="37274" y="22730"/>
                  </a:lnTo>
                  <a:lnTo>
                    <a:pt x="44159" y="20655"/>
                  </a:lnTo>
                  <a:lnTo>
                    <a:pt x="52109" y="19928"/>
                  </a:lnTo>
                  <a:lnTo>
                    <a:pt x="60214" y="20017"/>
                  </a:lnTo>
                  <a:lnTo>
                    <a:pt x="67564" y="20393"/>
                  </a:lnTo>
                  <a:lnTo>
                    <a:pt x="65366" y="16164"/>
                  </a:lnTo>
                  <a:lnTo>
                    <a:pt x="62026" y="9128"/>
                  </a:lnTo>
                  <a:lnTo>
                    <a:pt x="58242" y="6410"/>
                  </a:lnTo>
                  <a:lnTo>
                    <a:pt x="41430" y="0"/>
                  </a:lnTo>
                  <a:close/>
                </a:path>
              </a:pathLst>
            </a:custGeom>
            <a:solidFill>
              <a:srgbClr val="B497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8111529" y="7133850"/>
              <a:ext cx="280035" cy="81280"/>
            </a:xfrm>
            <a:custGeom>
              <a:avLst/>
              <a:gdLst/>
              <a:ahLst/>
              <a:cxnLst/>
              <a:rect l="l" t="t" r="r" b="b"/>
              <a:pathLst>
                <a:path w="280034" h="81279">
                  <a:moveTo>
                    <a:pt x="252622" y="0"/>
                  </a:moveTo>
                  <a:lnTo>
                    <a:pt x="212167" y="3718"/>
                  </a:lnTo>
                  <a:lnTo>
                    <a:pt x="168439" y="19798"/>
                  </a:lnTo>
                  <a:lnTo>
                    <a:pt x="131648" y="34270"/>
                  </a:lnTo>
                  <a:lnTo>
                    <a:pt x="97805" y="42752"/>
                  </a:lnTo>
                  <a:lnTo>
                    <a:pt x="63376" y="50661"/>
                  </a:lnTo>
                  <a:lnTo>
                    <a:pt x="30171" y="61439"/>
                  </a:lnTo>
                  <a:lnTo>
                    <a:pt x="0" y="78529"/>
                  </a:lnTo>
                  <a:lnTo>
                    <a:pt x="108329" y="80958"/>
                  </a:lnTo>
                  <a:lnTo>
                    <a:pt x="162475" y="80837"/>
                  </a:lnTo>
                  <a:lnTo>
                    <a:pt x="216687" y="78529"/>
                  </a:lnTo>
                  <a:lnTo>
                    <a:pt x="227157" y="58841"/>
                  </a:lnTo>
                  <a:lnTo>
                    <a:pt x="240704" y="40760"/>
                  </a:lnTo>
                  <a:lnTo>
                    <a:pt x="257969" y="27584"/>
                  </a:lnTo>
                  <a:lnTo>
                    <a:pt x="279590" y="22611"/>
                  </a:lnTo>
                  <a:lnTo>
                    <a:pt x="252622" y="0"/>
                  </a:lnTo>
                  <a:close/>
                </a:path>
              </a:pathLst>
            </a:custGeom>
            <a:solidFill>
              <a:srgbClr val="BEA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8104545" y="7102880"/>
              <a:ext cx="295910" cy="109855"/>
            </a:xfrm>
            <a:custGeom>
              <a:avLst/>
              <a:gdLst/>
              <a:ahLst/>
              <a:cxnLst/>
              <a:rect l="l" t="t" r="r" b="b"/>
              <a:pathLst>
                <a:path w="295909" h="109854">
                  <a:moveTo>
                    <a:pt x="223672" y="0"/>
                  </a:moveTo>
                  <a:lnTo>
                    <a:pt x="216166" y="4960"/>
                  </a:lnTo>
                  <a:lnTo>
                    <a:pt x="204719" y="5202"/>
                  </a:lnTo>
                  <a:lnTo>
                    <a:pt x="184061" y="2336"/>
                  </a:lnTo>
                  <a:lnTo>
                    <a:pt x="174919" y="2879"/>
                  </a:lnTo>
                  <a:lnTo>
                    <a:pt x="166400" y="3932"/>
                  </a:lnTo>
                  <a:lnTo>
                    <a:pt x="149110" y="6985"/>
                  </a:lnTo>
                  <a:lnTo>
                    <a:pt x="153517" y="11747"/>
                  </a:lnTo>
                  <a:lnTo>
                    <a:pt x="146697" y="12750"/>
                  </a:lnTo>
                  <a:lnTo>
                    <a:pt x="103928" y="30344"/>
                  </a:lnTo>
                  <a:lnTo>
                    <a:pt x="69261" y="49509"/>
                  </a:lnTo>
                  <a:lnTo>
                    <a:pt x="36948" y="72463"/>
                  </a:lnTo>
                  <a:lnTo>
                    <a:pt x="4660" y="100190"/>
                  </a:lnTo>
                  <a:lnTo>
                    <a:pt x="3746" y="101625"/>
                  </a:lnTo>
                  <a:lnTo>
                    <a:pt x="139" y="104597"/>
                  </a:lnTo>
                  <a:lnTo>
                    <a:pt x="0" y="107175"/>
                  </a:lnTo>
                  <a:lnTo>
                    <a:pt x="1866" y="107213"/>
                  </a:lnTo>
                  <a:lnTo>
                    <a:pt x="2527" y="109410"/>
                  </a:lnTo>
                  <a:lnTo>
                    <a:pt x="6984" y="109499"/>
                  </a:lnTo>
                  <a:lnTo>
                    <a:pt x="37156" y="92409"/>
                  </a:lnTo>
                  <a:lnTo>
                    <a:pt x="70361" y="81630"/>
                  </a:lnTo>
                  <a:lnTo>
                    <a:pt x="104790" y="73721"/>
                  </a:lnTo>
                  <a:lnTo>
                    <a:pt x="138633" y="65239"/>
                  </a:lnTo>
                  <a:lnTo>
                    <a:pt x="175424" y="50768"/>
                  </a:lnTo>
                  <a:lnTo>
                    <a:pt x="219152" y="34688"/>
                  </a:lnTo>
                  <a:lnTo>
                    <a:pt x="259607" y="30969"/>
                  </a:lnTo>
                  <a:lnTo>
                    <a:pt x="289193" y="60572"/>
                  </a:lnTo>
                  <a:lnTo>
                    <a:pt x="291576" y="73969"/>
                  </a:lnTo>
                  <a:lnTo>
                    <a:pt x="291236" y="81546"/>
                  </a:lnTo>
                  <a:lnTo>
                    <a:pt x="291896" y="81318"/>
                  </a:lnTo>
                  <a:lnTo>
                    <a:pt x="292811" y="81724"/>
                  </a:lnTo>
                  <a:lnTo>
                    <a:pt x="293560" y="81546"/>
                  </a:lnTo>
                  <a:lnTo>
                    <a:pt x="292442" y="77927"/>
                  </a:lnTo>
                  <a:lnTo>
                    <a:pt x="295605" y="77038"/>
                  </a:lnTo>
                  <a:lnTo>
                    <a:pt x="295897" y="74561"/>
                  </a:lnTo>
                  <a:lnTo>
                    <a:pt x="295816" y="67151"/>
                  </a:lnTo>
                  <a:lnTo>
                    <a:pt x="294317" y="58983"/>
                  </a:lnTo>
                  <a:lnTo>
                    <a:pt x="272619" y="24235"/>
                  </a:lnTo>
                  <a:lnTo>
                    <a:pt x="240542" y="4495"/>
                  </a:lnTo>
                  <a:lnTo>
                    <a:pt x="223672" y="0"/>
                  </a:lnTo>
                  <a:close/>
                </a:path>
              </a:pathLst>
            </a:custGeom>
            <a:solidFill>
              <a:srgbClr val="DDC3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8328216" y="7156462"/>
              <a:ext cx="67945" cy="57150"/>
            </a:xfrm>
            <a:custGeom>
              <a:avLst/>
              <a:gdLst/>
              <a:ahLst/>
              <a:cxnLst/>
              <a:rect l="l" t="t" r="r" b="b"/>
              <a:pathLst>
                <a:path w="67945" h="57150">
                  <a:moveTo>
                    <a:pt x="62903" y="0"/>
                  </a:moveTo>
                  <a:lnTo>
                    <a:pt x="41281" y="4972"/>
                  </a:lnTo>
                  <a:lnTo>
                    <a:pt x="24017" y="18148"/>
                  </a:lnTo>
                  <a:lnTo>
                    <a:pt x="10469" y="36229"/>
                  </a:lnTo>
                  <a:lnTo>
                    <a:pt x="0" y="55918"/>
                  </a:lnTo>
                  <a:lnTo>
                    <a:pt x="9532" y="56006"/>
                  </a:lnTo>
                  <a:lnTo>
                    <a:pt x="19673" y="56580"/>
                  </a:lnTo>
                  <a:lnTo>
                    <a:pt x="56260" y="39860"/>
                  </a:lnTo>
                  <a:lnTo>
                    <a:pt x="63198" y="31960"/>
                  </a:lnTo>
                  <a:lnTo>
                    <a:pt x="67563" y="27965"/>
                  </a:lnTo>
                  <a:lnTo>
                    <a:pt x="67903" y="20388"/>
                  </a:lnTo>
                  <a:lnTo>
                    <a:pt x="67205" y="13592"/>
                  </a:lnTo>
                  <a:lnTo>
                    <a:pt x="65520" y="6991"/>
                  </a:lnTo>
                  <a:lnTo>
                    <a:pt x="62903" y="0"/>
                  </a:lnTo>
                  <a:close/>
                </a:path>
              </a:pathLst>
            </a:custGeom>
            <a:solidFill>
              <a:srgbClr val="9E8B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9205" y="7109712"/>
              <a:ext cx="148856" cy="93357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8288605" y="7102414"/>
              <a:ext cx="40005" cy="5715"/>
            </a:xfrm>
            <a:custGeom>
              <a:avLst/>
              <a:gdLst/>
              <a:ahLst/>
              <a:cxnLst/>
              <a:rect l="l" t="t" r="r" b="b"/>
              <a:pathLst>
                <a:path w="40004" h="5715">
                  <a:moveTo>
                    <a:pt x="14835" y="0"/>
                  </a:moveTo>
                  <a:lnTo>
                    <a:pt x="6884" y="727"/>
                  </a:lnTo>
                  <a:lnTo>
                    <a:pt x="0" y="2801"/>
                  </a:lnTo>
                  <a:lnTo>
                    <a:pt x="8784" y="3892"/>
                  </a:lnTo>
                  <a:lnTo>
                    <a:pt x="20658" y="5667"/>
                  </a:lnTo>
                  <a:lnTo>
                    <a:pt x="32105" y="5425"/>
                  </a:lnTo>
                  <a:lnTo>
                    <a:pt x="39611" y="465"/>
                  </a:lnTo>
                  <a:lnTo>
                    <a:pt x="36626" y="71"/>
                  </a:lnTo>
                  <a:lnTo>
                    <a:pt x="33324" y="617"/>
                  </a:lnTo>
                  <a:lnTo>
                    <a:pt x="30289" y="465"/>
                  </a:lnTo>
                  <a:lnTo>
                    <a:pt x="22940" y="89"/>
                  </a:lnTo>
                  <a:lnTo>
                    <a:pt x="14835" y="0"/>
                  </a:lnTo>
                  <a:close/>
                </a:path>
              </a:pathLst>
            </a:custGeom>
            <a:solidFill>
              <a:srgbClr val="F7EB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23564" y="6695159"/>
              <a:ext cx="235228" cy="506717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5853" y="6997165"/>
              <a:ext cx="526737" cy="216368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81602" y="6729847"/>
              <a:ext cx="64760" cy="74811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00073" y="7056283"/>
              <a:ext cx="109499" cy="72224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9511038" y="6739418"/>
              <a:ext cx="33655" cy="65405"/>
            </a:xfrm>
            <a:custGeom>
              <a:avLst/>
              <a:gdLst/>
              <a:ahLst/>
              <a:cxnLst/>
              <a:rect l="l" t="t" r="r" b="b"/>
              <a:pathLst>
                <a:path w="33654" h="65404">
                  <a:moveTo>
                    <a:pt x="33355" y="0"/>
                  </a:moveTo>
                  <a:lnTo>
                    <a:pt x="29114" y="8471"/>
                  </a:lnTo>
                  <a:lnTo>
                    <a:pt x="21175" y="25781"/>
                  </a:lnTo>
                  <a:lnTo>
                    <a:pt x="17048" y="33782"/>
                  </a:lnTo>
                  <a:lnTo>
                    <a:pt x="11192" y="40621"/>
                  </a:lnTo>
                  <a:lnTo>
                    <a:pt x="3719" y="48480"/>
                  </a:lnTo>
                  <a:lnTo>
                    <a:pt x="0" y="55690"/>
                  </a:lnTo>
                  <a:lnTo>
                    <a:pt x="5402" y="60579"/>
                  </a:lnTo>
                  <a:lnTo>
                    <a:pt x="6190" y="60604"/>
                  </a:lnTo>
                  <a:lnTo>
                    <a:pt x="18470" y="63855"/>
                  </a:lnTo>
                  <a:lnTo>
                    <a:pt x="20541" y="65239"/>
                  </a:lnTo>
                  <a:lnTo>
                    <a:pt x="26370" y="61747"/>
                  </a:lnTo>
                  <a:lnTo>
                    <a:pt x="24052" y="46202"/>
                  </a:lnTo>
                  <a:lnTo>
                    <a:pt x="27000" y="30845"/>
                  </a:lnTo>
                  <a:lnTo>
                    <a:pt x="31379" y="15502"/>
                  </a:lnTo>
                  <a:lnTo>
                    <a:pt x="33355" y="0"/>
                  </a:lnTo>
                  <a:close/>
                </a:path>
              </a:pathLst>
            </a:custGeom>
            <a:solidFill>
              <a:srgbClr val="EC6F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75726" y="6453184"/>
              <a:ext cx="1227447" cy="542177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75458" y="6655498"/>
              <a:ext cx="237920" cy="240250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9026733" y="6709129"/>
              <a:ext cx="43815" cy="37465"/>
            </a:xfrm>
            <a:custGeom>
              <a:avLst/>
              <a:gdLst/>
              <a:ahLst/>
              <a:cxnLst/>
              <a:rect l="l" t="t" r="r" b="b"/>
              <a:pathLst>
                <a:path w="43815" h="37465">
                  <a:moveTo>
                    <a:pt x="17914" y="0"/>
                  </a:moveTo>
                  <a:lnTo>
                    <a:pt x="6689" y="6183"/>
                  </a:lnTo>
                  <a:lnTo>
                    <a:pt x="0" y="17567"/>
                  </a:lnTo>
                  <a:lnTo>
                    <a:pt x="518" y="29489"/>
                  </a:lnTo>
                  <a:lnTo>
                    <a:pt x="10917" y="37287"/>
                  </a:lnTo>
                  <a:lnTo>
                    <a:pt x="34261" y="35016"/>
                  </a:lnTo>
                  <a:lnTo>
                    <a:pt x="43405" y="20324"/>
                  </a:lnTo>
                  <a:lnTo>
                    <a:pt x="38054" y="4792"/>
                  </a:lnTo>
                  <a:lnTo>
                    <a:pt x="17914" y="0"/>
                  </a:lnTo>
                  <a:close/>
                </a:path>
              </a:pathLst>
            </a:custGeom>
            <a:solidFill>
              <a:srgbClr val="FAD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13610" y="6812304"/>
              <a:ext cx="379158" cy="375377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55861" y="6829614"/>
              <a:ext cx="300926" cy="350151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9721469" y="7030656"/>
              <a:ext cx="300990" cy="154305"/>
            </a:xfrm>
            <a:custGeom>
              <a:avLst/>
              <a:gdLst/>
              <a:ahLst/>
              <a:cxnLst/>
              <a:rect l="l" t="t" r="r" b="b"/>
              <a:pathLst>
                <a:path w="300990" h="154304">
                  <a:moveTo>
                    <a:pt x="148310" y="131076"/>
                  </a:moveTo>
                  <a:lnTo>
                    <a:pt x="148107" y="131330"/>
                  </a:lnTo>
                  <a:lnTo>
                    <a:pt x="147866" y="131864"/>
                  </a:lnTo>
                  <a:lnTo>
                    <a:pt x="148196" y="131864"/>
                  </a:lnTo>
                  <a:lnTo>
                    <a:pt x="148310" y="131076"/>
                  </a:lnTo>
                  <a:close/>
                </a:path>
                <a:path w="300990" h="154304">
                  <a:moveTo>
                    <a:pt x="149682" y="127863"/>
                  </a:moveTo>
                  <a:lnTo>
                    <a:pt x="149415" y="126771"/>
                  </a:lnTo>
                  <a:lnTo>
                    <a:pt x="149110" y="125806"/>
                  </a:lnTo>
                  <a:lnTo>
                    <a:pt x="148361" y="130771"/>
                  </a:lnTo>
                  <a:lnTo>
                    <a:pt x="149555" y="128143"/>
                  </a:lnTo>
                  <a:lnTo>
                    <a:pt x="149682" y="127863"/>
                  </a:lnTo>
                  <a:close/>
                </a:path>
                <a:path w="300990" h="154304">
                  <a:moveTo>
                    <a:pt x="300545" y="153771"/>
                  </a:moveTo>
                  <a:lnTo>
                    <a:pt x="291261" y="122313"/>
                  </a:lnTo>
                  <a:lnTo>
                    <a:pt x="287731" y="118821"/>
                  </a:lnTo>
                  <a:lnTo>
                    <a:pt x="284238" y="122313"/>
                  </a:lnTo>
                  <a:lnTo>
                    <a:pt x="283413" y="116662"/>
                  </a:lnTo>
                  <a:lnTo>
                    <a:pt x="283324" y="116103"/>
                  </a:lnTo>
                  <a:lnTo>
                    <a:pt x="283210" y="115328"/>
                  </a:lnTo>
                  <a:lnTo>
                    <a:pt x="280530" y="112128"/>
                  </a:lnTo>
                  <a:lnTo>
                    <a:pt x="277977" y="109105"/>
                  </a:lnTo>
                  <a:lnTo>
                    <a:pt x="276034" y="104927"/>
                  </a:lnTo>
                  <a:lnTo>
                    <a:pt x="274916" y="102514"/>
                  </a:lnTo>
                  <a:lnTo>
                    <a:pt x="267436" y="101015"/>
                  </a:lnTo>
                  <a:lnTo>
                    <a:pt x="258953" y="97129"/>
                  </a:lnTo>
                  <a:lnTo>
                    <a:pt x="250583" y="93599"/>
                  </a:lnTo>
                  <a:lnTo>
                    <a:pt x="243471" y="93192"/>
                  </a:lnTo>
                  <a:lnTo>
                    <a:pt x="241198" y="95288"/>
                  </a:lnTo>
                  <a:lnTo>
                    <a:pt x="240538" y="97129"/>
                  </a:lnTo>
                  <a:lnTo>
                    <a:pt x="240157" y="97853"/>
                  </a:lnTo>
                  <a:lnTo>
                    <a:pt x="235737" y="99758"/>
                  </a:lnTo>
                  <a:lnTo>
                    <a:pt x="222504" y="100177"/>
                  </a:lnTo>
                  <a:lnTo>
                    <a:pt x="221665" y="100177"/>
                  </a:lnTo>
                  <a:lnTo>
                    <a:pt x="218579" y="104927"/>
                  </a:lnTo>
                  <a:lnTo>
                    <a:pt x="214922" y="104521"/>
                  </a:lnTo>
                  <a:lnTo>
                    <a:pt x="209753" y="94805"/>
                  </a:lnTo>
                  <a:lnTo>
                    <a:pt x="213156" y="90639"/>
                  </a:lnTo>
                  <a:lnTo>
                    <a:pt x="224434" y="91694"/>
                  </a:lnTo>
                  <a:lnTo>
                    <a:pt x="226072" y="90639"/>
                  </a:lnTo>
                  <a:lnTo>
                    <a:pt x="232981" y="86207"/>
                  </a:lnTo>
                  <a:lnTo>
                    <a:pt x="229336" y="83223"/>
                  </a:lnTo>
                  <a:lnTo>
                    <a:pt x="231241" y="74536"/>
                  </a:lnTo>
                  <a:lnTo>
                    <a:pt x="235318" y="79209"/>
                  </a:lnTo>
                  <a:lnTo>
                    <a:pt x="237718" y="75526"/>
                  </a:lnTo>
                  <a:lnTo>
                    <a:pt x="238125" y="74536"/>
                  </a:lnTo>
                  <a:lnTo>
                    <a:pt x="238848" y="72796"/>
                  </a:lnTo>
                  <a:lnTo>
                    <a:pt x="241134" y="69900"/>
                  </a:lnTo>
                  <a:lnTo>
                    <a:pt x="245338" y="75971"/>
                  </a:lnTo>
                  <a:lnTo>
                    <a:pt x="249936" y="84759"/>
                  </a:lnTo>
                  <a:lnTo>
                    <a:pt x="256832" y="90208"/>
                  </a:lnTo>
                  <a:lnTo>
                    <a:pt x="267931" y="86207"/>
                  </a:lnTo>
                  <a:lnTo>
                    <a:pt x="265620" y="75971"/>
                  </a:lnTo>
                  <a:lnTo>
                    <a:pt x="264820" y="70116"/>
                  </a:lnTo>
                  <a:lnTo>
                    <a:pt x="262547" y="47434"/>
                  </a:lnTo>
                  <a:lnTo>
                    <a:pt x="262458" y="45961"/>
                  </a:lnTo>
                  <a:lnTo>
                    <a:pt x="262356" y="44272"/>
                  </a:lnTo>
                  <a:lnTo>
                    <a:pt x="262318" y="43421"/>
                  </a:lnTo>
                  <a:lnTo>
                    <a:pt x="262229" y="41948"/>
                  </a:lnTo>
                  <a:lnTo>
                    <a:pt x="262115" y="39979"/>
                  </a:lnTo>
                  <a:lnTo>
                    <a:pt x="262102" y="39611"/>
                  </a:lnTo>
                  <a:lnTo>
                    <a:pt x="249923" y="45961"/>
                  </a:lnTo>
                  <a:lnTo>
                    <a:pt x="240677" y="45427"/>
                  </a:lnTo>
                  <a:lnTo>
                    <a:pt x="240004" y="45427"/>
                  </a:lnTo>
                  <a:lnTo>
                    <a:pt x="231673" y="41948"/>
                  </a:lnTo>
                  <a:lnTo>
                    <a:pt x="224828" y="39611"/>
                  </a:lnTo>
                  <a:lnTo>
                    <a:pt x="213334" y="39979"/>
                  </a:lnTo>
                  <a:lnTo>
                    <a:pt x="203682" y="41948"/>
                  </a:lnTo>
                  <a:lnTo>
                    <a:pt x="200304" y="42773"/>
                  </a:lnTo>
                  <a:lnTo>
                    <a:pt x="200304" y="135051"/>
                  </a:lnTo>
                  <a:lnTo>
                    <a:pt x="197789" y="137718"/>
                  </a:lnTo>
                  <a:lnTo>
                    <a:pt x="192468" y="136766"/>
                  </a:lnTo>
                  <a:lnTo>
                    <a:pt x="186385" y="132803"/>
                  </a:lnTo>
                  <a:lnTo>
                    <a:pt x="179832" y="140233"/>
                  </a:lnTo>
                  <a:lnTo>
                    <a:pt x="186372" y="132803"/>
                  </a:lnTo>
                  <a:lnTo>
                    <a:pt x="187680" y="131330"/>
                  </a:lnTo>
                  <a:lnTo>
                    <a:pt x="190284" y="126225"/>
                  </a:lnTo>
                  <a:lnTo>
                    <a:pt x="195224" y="125171"/>
                  </a:lnTo>
                  <a:lnTo>
                    <a:pt x="195605" y="127863"/>
                  </a:lnTo>
                  <a:lnTo>
                    <a:pt x="198031" y="128143"/>
                  </a:lnTo>
                  <a:lnTo>
                    <a:pt x="200304" y="135051"/>
                  </a:lnTo>
                  <a:lnTo>
                    <a:pt x="200304" y="42773"/>
                  </a:lnTo>
                  <a:lnTo>
                    <a:pt x="194094" y="44272"/>
                  </a:lnTo>
                  <a:lnTo>
                    <a:pt x="193624" y="44272"/>
                  </a:lnTo>
                  <a:lnTo>
                    <a:pt x="184061" y="45427"/>
                  </a:lnTo>
                  <a:lnTo>
                    <a:pt x="202819" y="18326"/>
                  </a:lnTo>
                  <a:lnTo>
                    <a:pt x="215506" y="0"/>
                  </a:lnTo>
                  <a:lnTo>
                    <a:pt x="206603" y="6540"/>
                  </a:lnTo>
                  <a:lnTo>
                    <a:pt x="198589" y="14249"/>
                  </a:lnTo>
                  <a:lnTo>
                    <a:pt x="190881" y="18326"/>
                  </a:lnTo>
                  <a:lnTo>
                    <a:pt x="182892" y="13982"/>
                  </a:lnTo>
                  <a:lnTo>
                    <a:pt x="178308" y="27101"/>
                  </a:lnTo>
                  <a:lnTo>
                    <a:pt x="170510" y="38430"/>
                  </a:lnTo>
                  <a:lnTo>
                    <a:pt x="159880" y="47434"/>
                  </a:lnTo>
                  <a:lnTo>
                    <a:pt x="146773" y="53581"/>
                  </a:lnTo>
                  <a:lnTo>
                    <a:pt x="145351" y="59880"/>
                  </a:lnTo>
                  <a:lnTo>
                    <a:pt x="139827" y="69900"/>
                  </a:lnTo>
                  <a:lnTo>
                    <a:pt x="139890" y="72263"/>
                  </a:lnTo>
                  <a:lnTo>
                    <a:pt x="146138" y="80657"/>
                  </a:lnTo>
                  <a:lnTo>
                    <a:pt x="146773" y="83870"/>
                  </a:lnTo>
                  <a:lnTo>
                    <a:pt x="149593" y="93192"/>
                  </a:lnTo>
                  <a:lnTo>
                    <a:pt x="150037" y="94805"/>
                  </a:lnTo>
                  <a:lnTo>
                    <a:pt x="154609" y="112128"/>
                  </a:lnTo>
                  <a:lnTo>
                    <a:pt x="156032" y="125171"/>
                  </a:lnTo>
                  <a:lnTo>
                    <a:pt x="156108" y="125806"/>
                  </a:lnTo>
                  <a:lnTo>
                    <a:pt x="156210" y="126771"/>
                  </a:lnTo>
                  <a:lnTo>
                    <a:pt x="156324" y="127863"/>
                  </a:lnTo>
                  <a:lnTo>
                    <a:pt x="156400" y="128587"/>
                  </a:lnTo>
                  <a:lnTo>
                    <a:pt x="150279" y="132803"/>
                  </a:lnTo>
                  <a:lnTo>
                    <a:pt x="148196" y="131864"/>
                  </a:lnTo>
                  <a:lnTo>
                    <a:pt x="145707" y="148488"/>
                  </a:lnTo>
                  <a:lnTo>
                    <a:pt x="145618" y="149110"/>
                  </a:lnTo>
                  <a:lnTo>
                    <a:pt x="128892" y="148488"/>
                  </a:lnTo>
                  <a:lnTo>
                    <a:pt x="121323" y="135242"/>
                  </a:lnTo>
                  <a:lnTo>
                    <a:pt x="120015" y="118821"/>
                  </a:lnTo>
                  <a:lnTo>
                    <a:pt x="119913" y="117563"/>
                  </a:lnTo>
                  <a:lnTo>
                    <a:pt x="119849" y="115328"/>
                  </a:lnTo>
                  <a:lnTo>
                    <a:pt x="120307" y="109105"/>
                  </a:lnTo>
                  <a:lnTo>
                    <a:pt x="120332" y="108851"/>
                  </a:lnTo>
                  <a:lnTo>
                    <a:pt x="121132" y="98005"/>
                  </a:lnTo>
                  <a:lnTo>
                    <a:pt x="121145" y="97853"/>
                  </a:lnTo>
                  <a:lnTo>
                    <a:pt x="114820" y="98005"/>
                  </a:lnTo>
                  <a:lnTo>
                    <a:pt x="113182" y="93776"/>
                  </a:lnTo>
                  <a:lnTo>
                    <a:pt x="113144" y="93192"/>
                  </a:lnTo>
                  <a:lnTo>
                    <a:pt x="113665" y="88061"/>
                  </a:lnTo>
                  <a:lnTo>
                    <a:pt x="114160" y="85039"/>
                  </a:lnTo>
                  <a:lnTo>
                    <a:pt x="101638" y="68605"/>
                  </a:lnTo>
                  <a:lnTo>
                    <a:pt x="93675" y="62903"/>
                  </a:lnTo>
                  <a:lnTo>
                    <a:pt x="85344" y="56934"/>
                  </a:lnTo>
                  <a:lnTo>
                    <a:pt x="80111" y="54749"/>
                  </a:lnTo>
                  <a:lnTo>
                    <a:pt x="39306" y="43421"/>
                  </a:lnTo>
                  <a:lnTo>
                    <a:pt x="0" y="39611"/>
                  </a:lnTo>
                  <a:lnTo>
                    <a:pt x="17487" y="72263"/>
                  </a:lnTo>
                  <a:lnTo>
                    <a:pt x="19265" y="71056"/>
                  </a:lnTo>
                  <a:lnTo>
                    <a:pt x="44259" y="54749"/>
                  </a:lnTo>
                  <a:lnTo>
                    <a:pt x="43840" y="67513"/>
                  </a:lnTo>
                  <a:lnTo>
                    <a:pt x="43738" y="71056"/>
                  </a:lnTo>
                  <a:lnTo>
                    <a:pt x="43624" y="74536"/>
                  </a:lnTo>
                  <a:lnTo>
                    <a:pt x="43535" y="77254"/>
                  </a:lnTo>
                  <a:lnTo>
                    <a:pt x="43421" y="80657"/>
                  </a:lnTo>
                  <a:lnTo>
                    <a:pt x="43345" y="83223"/>
                  </a:lnTo>
                  <a:lnTo>
                    <a:pt x="43294" y="84759"/>
                  </a:lnTo>
                  <a:lnTo>
                    <a:pt x="43192" y="88061"/>
                  </a:lnTo>
                  <a:lnTo>
                    <a:pt x="43103" y="90868"/>
                  </a:lnTo>
                  <a:lnTo>
                    <a:pt x="49415" y="86829"/>
                  </a:lnTo>
                  <a:lnTo>
                    <a:pt x="52819" y="77254"/>
                  </a:lnTo>
                  <a:lnTo>
                    <a:pt x="54851" y="67513"/>
                  </a:lnTo>
                  <a:lnTo>
                    <a:pt x="57086" y="62903"/>
                  </a:lnTo>
                  <a:lnTo>
                    <a:pt x="63665" y="76657"/>
                  </a:lnTo>
                  <a:lnTo>
                    <a:pt x="79705" y="102831"/>
                  </a:lnTo>
                  <a:lnTo>
                    <a:pt x="86207" y="116497"/>
                  </a:lnTo>
                  <a:lnTo>
                    <a:pt x="92621" y="116662"/>
                  </a:lnTo>
                  <a:lnTo>
                    <a:pt x="96164" y="109105"/>
                  </a:lnTo>
                  <a:lnTo>
                    <a:pt x="96291" y="108851"/>
                  </a:lnTo>
                  <a:lnTo>
                    <a:pt x="100177" y="115328"/>
                  </a:lnTo>
                  <a:lnTo>
                    <a:pt x="97967" y="117563"/>
                  </a:lnTo>
                  <a:lnTo>
                    <a:pt x="96786" y="120700"/>
                  </a:lnTo>
                  <a:lnTo>
                    <a:pt x="95516" y="123482"/>
                  </a:lnTo>
                  <a:lnTo>
                    <a:pt x="101993" y="129184"/>
                  </a:lnTo>
                  <a:lnTo>
                    <a:pt x="99987" y="132651"/>
                  </a:lnTo>
                  <a:lnTo>
                    <a:pt x="94576" y="136474"/>
                  </a:lnTo>
                  <a:lnTo>
                    <a:pt x="90868" y="143281"/>
                  </a:lnTo>
                  <a:lnTo>
                    <a:pt x="105816" y="135242"/>
                  </a:lnTo>
                  <a:lnTo>
                    <a:pt x="106286" y="135242"/>
                  </a:lnTo>
                  <a:lnTo>
                    <a:pt x="110617" y="136829"/>
                  </a:lnTo>
                  <a:lnTo>
                    <a:pt x="110020" y="147561"/>
                  </a:lnTo>
                  <a:lnTo>
                    <a:pt x="109537" y="151155"/>
                  </a:lnTo>
                  <a:lnTo>
                    <a:pt x="109499" y="151434"/>
                  </a:lnTo>
                  <a:lnTo>
                    <a:pt x="122123" y="151155"/>
                  </a:lnTo>
                  <a:lnTo>
                    <a:pt x="142798" y="151155"/>
                  </a:lnTo>
                  <a:lnTo>
                    <a:pt x="165773" y="151434"/>
                  </a:lnTo>
                  <a:lnTo>
                    <a:pt x="177063" y="151434"/>
                  </a:lnTo>
                  <a:lnTo>
                    <a:pt x="193128" y="151688"/>
                  </a:lnTo>
                  <a:lnTo>
                    <a:pt x="226047" y="153212"/>
                  </a:lnTo>
                  <a:lnTo>
                    <a:pt x="242303" y="153771"/>
                  </a:lnTo>
                  <a:lnTo>
                    <a:pt x="300545" y="153771"/>
                  </a:lnTo>
                  <a:close/>
                </a:path>
              </a:pathLst>
            </a:custGeom>
            <a:solidFill>
              <a:srgbClr val="9DA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9931223" y="7100555"/>
              <a:ext cx="65405" cy="35560"/>
            </a:xfrm>
            <a:custGeom>
              <a:avLst/>
              <a:gdLst/>
              <a:ahLst/>
              <a:cxnLst/>
              <a:rect l="l" t="t" r="r" b="b"/>
              <a:pathLst>
                <a:path w="65404" h="35559">
                  <a:moveTo>
                    <a:pt x="31381" y="0"/>
                  </a:moveTo>
                  <a:lnTo>
                    <a:pt x="29095" y="2895"/>
                  </a:lnTo>
                  <a:lnTo>
                    <a:pt x="27965" y="5626"/>
                  </a:lnTo>
                  <a:lnTo>
                    <a:pt x="24333" y="11188"/>
                  </a:lnTo>
                  <a:lnTo>
                    <a:pt x="31242" y="11163"/>
                  </a:lnTo>
                  <a:lnTo>
                    <a:pt x="14681" y="21793"/>
                  </a:lnTo>
                  <a:lnTo>
                    <a:pt x="3403" y="20739"/>
                  </a:lnTo>
                  <a:lnTo>
                    <a:pt x="0" y="24904"/>
                  </a:lnTo>
                  <a:lnTo>
                    <a:pt x="5168" y="34620"/>
                  </a:lnTo>
                  <a:lnTo>
                    <a:pt x="8826" y="35026"/>
                  </a:lnTo>
                  <a:lnTo>
                    <a:pt x="11938" y="30251"/>
                  </a:lnTo>
                  <a:lnTo>
                    <a:pt x="25988" y="29851"/>
                  </a:lnTo>
                  <a:lnTo>
                    <a:pt x="30549" y="27893"/>
                  </a:lnTo>
                  <a:lnTo>
                    <a:pt x="31453" y="25381"/>
                  </a:lnTo>
                  <a:lnTo>
                    <a:pt x="33718" y="23291"/>
                  </a:lnTo>
                  <a:lnTo>
                    <a:pt x="40839" y="23698"/>
                  </a:lnTo>
                  <a:lnTo>
                    <a:pt x="49202" y="27219"/>
                  </a:lnTo>
                  <a:lnTo>
                    <a:pt x="57685" y="31107"/>
                  </a:lnTo>
                  <a:lnTo>
                    <a:pt x="65163" y="32613"/>
                  </a:lnTo>
                  <a:lnTo>
                    <a:pt x="59512" y="20599"/>
                  </a:lnTo>
                  <a:lnTo>
                    <a:pt x="58178" y="16306"/>
                  </a:lnTo>
                  <a:lnTo>
                    <a:pt x="47081" y="20302"/>
                  </a:lnTo>
                  <a:lnTo>
                    <a:pt x="40184" y="14858"/>
                  </a:lnTo>
                  <a:lnTo>
                    <a:pt x="35584" y="6062"/>
                  </a:lnTo>
                  <a:lnTo>
                    <a:pt x="31381" y="0"/>
                  </a:lnTo>
                  <a:close/>
                </a:path>
              </a:pathLst>
            </a:custGeom>
            <a:solidFill>
              <a:srgbClr val="B6C3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63226" y="6836892"/>
              <a:ext cx="575487" cy="357510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169286" y="6935125"/>
              <a:ext cx="1010005" cy="290665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164103" y="6894893"/>
              <a:ext cx="522427" cy="308178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9225204" y="7012011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6997" y="0"/>
                  </a:moveTo>
                  <a:lnTo>
                    <a:pt x="4343" y="3365"/>
                  </a:lnTo>
                  <a:lnTo>
                    <a:pt x="0" y="9321"/>
                  </a:lnTo>
                  <a:lnTo>
                    <a:pt x="5664" y="8077"/>
                  </a:lnTo>
                  <a:lnTo>
                    <a:pt x="5461" y="3124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D0E0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9625788" y="7093211"/>
              <a:ext cx="40640" cy="38100"/>
            </a:xfrm>
            <a:custGeom>
              <a:avLst/>
              <a:gdLst/>
              <a:ahLst/>
              <a:cxnLst/>
              <a:rect l="l" t="t" r="r" b="b"/>
              <a:pathLst>
                <a:path w="40640" h="38100">
                  <a:moveTo>
                    <a:pt x="11880" y="0"/>
                  </a:moveTo>
                  <a:lnTo>
                    <a:pt x="152" y="14328"/>
                  </a:lnTo>
                  <a:lnTo>
                    <a:pt x="0" y="15065"/>
                  </a:lnTo>
                  <a:lnTo>
                    <a:pt x="266" y="15903"/>
                  </a:lnTo>
                  <a:lnTo>
                    <a:pt x="152" y="16653"/>
                  </a:lnTo>
                  <a:lnTo>
                    <a:pt x="14333" y="14955"/>
                  </a:lnTo>
                  <a:lnTo>
                    <a:pt x="23571" y="17616"/>
                  </a:lnTo>
                  <a:lnTo>
                    <a:pt x="29256" y="25038"/>
                  </a:lnTo>
                  <a:lnTo>
                    <a:pt x="32778" y="37620"/>
                  </a:lnTo>
                  <a:lnTo>
                    <a:pt x="35102" y="37620"/>
                  </a:lnTo>
                  <a:lnTo>
                    <a:pt x="40027" y="19195"/>
                  </a:lnTo>
                  <a:lnTo>
                    <a:pt x="28728" y="4138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8CC3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9232201" y="6890556"/>
              <a:ext cx="328930" cy="121920"/>
            </a:xfrm>
            <a:custGeom>
              <a:avLst/>
              <a:gdLst/>
              <a:ahLst/>
              <a:cxnLst/>
              <a:rect l="l" t="t" r="r" b="b"/>
              <a:pathLst>
                <a:path w="328929" h="121920">
                  <a:moveTo>
                    <a:pt x="213186" y="0"/>
                  </a:moveTo>
                  <a:lnTo>
                    <a:pt x="200367" y="309"/>
                  </a:lnTo>
                  <a:lnTo>
                    <a:pt x="193139" y="975"/>
                  </a:lnTo>
                  <a:lnTo>
                    <a:pt x="169468" y="5465"/>
                  </a:lnTo>
                  <a:lnTo>
                    <a:pt x="165976" y="4360"/>
                  </a:lnTo>
                  <a:lnTo>
                    <a:pt x="129247" y="15549"/>
                  </a:lnTo>
                  <a:lnTo>
                    <a:pt x="89969" y="34815"/>
                  </a:lnTo>
                  <a:lnTo>
                    <a:pt x="43512" y="67848"/>
                  </a:lnTo>
                  <a:lnTo>
                    <a:pt x="11481" y="102739"/>
                  </a:lnTo>
                  <a:lnTo>
                    <a:pt x="0" y="121454"/>
                  </a:lnTo>
                  <a:lnTo>
                    <a:pt x="32576" y="85160"/>
                  </a:lnTo>
                  <a:lnTo>
                    <a:pt x="68410" y="54775"/>
                  </a:lnTo>
                  <a:lnTo>
                    <a:pt x="107086" y="30950"/>
                  </a:lnTo>
                  <a:lnTo>
                    <a:pt x="148186" y="14333"/>
                  </a:lnTo>
                  <a:lnTo>
                    <a:pt x="191295" y="5573"/>
                  </a:lnTo>
                  <a:lnTo>
                    <a:pt x="235997" y="5318"/>
                  </a:lnTo>
                  <a:lnTo>
                    <a:pt x="281874" y="14219"/>
                  </a:lnTo>
                  <a:lnTo>
                    <a:pt x="328510" y="32923"/>
                  </a:lnTo>
                  <a:lnTo>
                    <a:pt x="328269" y="30256"/>
                  </a:lnTo>
                  <a:lnTo>
                    <a:pt x="282250" y="11360"/>
                  </a:lnTo>
                  <a:lnTo>
                    <a:pt x="235763" y="1308"/>
                  </a:lnTo>
                  <a:lnTo>
                    <a:pt x="225996" y="309"/>
                  </a:lnTo>
                  <a:lnTo>
                    <a:pt x="213186" y="0"/>
                  </a:lnTo>
                  <a:close/>
                </a:path>
              </a:pathLst>
            </a:custGeom>
            <a:solidFill>
              <a:srgbClr val="D0E0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9435027" y="7058286"/>
              <a:ext cx="41910" cy="38100"/>
            </a:xfrm>
            <a:custGeom>
              <a:avLst/>
              <a:gdLst/>
              <a:ahLst/>
              <a:cxnLst/>
              <a:rect l="l" t="t" r="r" b="b"/>
              <a:pathLst>
                <a:path w="41909" h="38100">
                  <a:moveTo>
                    <a:pt x="24998" y="0"/>
                  </a:moveTo>
                  <a:lnTo>
                    <a:pt x="15017" y="322"/>
                  </a:lnTo>
                  <a:lnTo>
                    <a:pt x="5059" y="6657"/>
                  </a:lnTo>
                  <a:lnTo>
                    <a:pt x="0" y="17675"/>
                  </a:lnTo>
                  <a:lnTo>
                    <a:pt x="1283" y="29338"/>
                  </a:lnTo>
                  <a:lnTo>
                    <a:pt x="10356" y="37609"/>
                  </a:lnTo>
                  <a:lnTo>
                    <a:pt x="41802" y="20134"/>
                  </a:lnTo>
                  <a:lnTo>
                    <a:pt x="39944" y="10113"/>
                  </a:lnTo>
                  <a:lnTo>
                    <a:pt x="33824" y="3332"/>
                  </a:lnTo>
                  <a:lnTo>
                    <a:pt x="24998" y="0"/>
                  </a:lnTo>
                  <a:close/>
                </a:path>
              </a:pathLst>
            </a:custGeom>
            <a:solidFill>
              <a:srgbClr val="2862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500376" y="7012157"/>
              <a:ext cx="22225" cy="27940"/>
            </a:xfrm>
            <a:custGeom>
              <a:avLst/>
              <a:gdLst/>
              <a:ahLst/>
              <a:cxnLst/>
              <a:rect l="l" t="t" r="r" b="b"/>
              <a:pathLst>
                <a:path w="22225" h="27940">
                  <a:moveTo>
                    <a:pt x="10827" y="0"/>
                  </a:moveTo>
                  <a:lnTo>
                    <a:pt x="0" y="7977"/>
                  </a:lnTo>
                  <a:lnTo>
                    <a:pt x="2082" y="25482"/>
                  </a:lnTo>
                  <a:lnTo>
                    <a:pt x="20725" y="27819"/>
                  </a:lnTo>
                  <a:lnTo>
                    <a:pt x="21943" y="5347"/>
                  </a:lnTo>
                  <a:lnTo>
                    <a:pt x="10827" y="0"/>
                  </a:lnTo>
                  <a:close/>
                </a:path>
              </a:pathLst>
            </a:custGeom>
            <a:solidFill>
              <a:srgbClr val="286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299566" y="7098219"/>
              <a:ext cx="42545" cy="23495"/>
            </a:xfrm>
            <a:custGeom>
              <a:avLst/>
              <a:gdLst/>
              <a:ahLst/>
              <a:cxnLst/>
              <a:rect l="l" t="t" r="r" b="b"/>
              <a:pathLst>
                <a:path w="42545" h="23495">
                  <a:moveTo>
                    <a:pt x="11845" y="0"/>
                  </a:moveTo>
                  <a:lnTo>
                    <a:pt x="824" y="1651"/>
                  </a:lnTo>
                  <a:lnTo>
                    <a:pt x="0" y="11661"/>
                  </a:lnTo>
                  <a:lnTo>
                    <a:pt x="9467" y="21666"/>
                  </a:lnTo>
                  <a:lnTo>
                    <a:pt x="29321" y="23304"/>
                  </a:lnTo>
                  <a:lnTo>
                    <a:pt x="41430" y="15885"/>
                  </a:lnTo>
                  <a:lnTo>
                    <a:pt x="42008" y="6392"/>
                  </a:lnTo>
                  <a:lnTo>
                    <a:pt x="34203" y="1860"/>
                  </a:lnTo>
                  <a:lnTo>
                    <a:pt x="21167" y="9321"/>
                  </a:lnTo>
                  <a:lnTo>
                    <a:pt x="20575" y="17709"/>
                  </a:lnTo>
                  <a:lnTo>
                    <a:pt x="14763" y="16119"/>
                  </a:lnTo>
                  <a:lnTo>
                    <a:pt x="9823" y="8800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486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324887" y="6958430"/>
              <a:ext cx="26670" cy="33020"/>
            </a:xfrm>
            <a:custGeom>
              <a:avLst/>
              <a:gdLst/>
              <a:ahLst/>
              <a:cxnLst/>
              <a:rect l="l" t="t" r="r" b="b"/>
              <a:pathLst>
                <a:path w="26670" h="33020">
                  <a:moveTo>
                    <a:pt x="15646" y="0"/>
                  </a:moveTo>
                  <a:lnTo>
                    <a:pt x="5457" y="7242"/>
                  </a:lnTo>
                  <a:lnTo>
                    <a:pt x="0" y="14411"/>
                  </a:lnTo>
                  <a:lnTo>
                    <a:pt x="619" y="22527"/>
                  </a:lnTo>
                  <a:lnTo>
                    <a:pt x="8661" y="32613"/>
                  </a:lnTo>
                  <a:lnTo>
                    <a:pt x="15479" y="30588"/>
                  </a:lnTo>
                  <a:lnTo>
                    <a:pt x="21423" y="23602"/>
                  </a:lnTo>
                  <a:lnTo>
                    <a:pt x="25354" y="15007"/>
                  </a:lnTo>
                  <a:lnTo>
                    <a:pt x="26136" y="8153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8CC3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9450156" y="6946784"/>
              <a:ext cx="30480" cy="42545"/>
            </a:xfrm>
            <a:custGeom>
              <a:avLst/>
              <a:gdLst/>
              <a:ahLst/>
              <a:cxnLst/>
              <a:rect l="l" t="t" r="r" b="b"/>
              <a:pathLst>
                <a:path w="30479" h="42545">
                  <a:moveTo>
                    <a:pt x="16195" y="0"/>
                  </a:moveTo>
                  <a:lnTo>
                    <a:pt x="25846" y="9478"/>
                  </a:lnTo>
                  <a:lnTo>
                    <a:pt x="25446" y="23571"/>
                  </a:lnTo>
                  <a:lnTo>
                    <a:pt x="18090" y="35197"/>
                  </a:lnTo>
                  <a:lnTo>
                    <a:pt x="6874" y="37274"/>
                  </a:lnTo>
                  <a:lnTo>
                    <a:pt x="6874" y="18630"/>
                  </a:lnTo>
                  <a:lnTo>
                    <a:pt x="3088" y="24172"/>
                  </a:lnTo>
                  <a:lnTo>
                    <a:pt x="157" y="30978"/>
                  </a:lnTo>
                  <a:lnTo>
                    <a:pt x="0" y="37436"/>
                  </a:lnTo>
                  <a:lnTo>
                    <a:pt x="4537" y="41935"/>
                  </a:lnTo>
                  <a:lnTo>
                    <a:pt x="20526" y="39594"/>
                  </a:lnTo>
                  <a:lnTo>
                    <a:pt x="30278" y="25120"/>
                  </a:lnTo>
                  <a:lnTo>
                    <a:pt x="30074" y="8570"/>
                  </a:lnTo>
                  <a:lnTo>
                    <a:pt x="16195" y="0"/>
                  </a:lnTo>
                  <a:close/>
                </a:path>
              </a:pathLst>
            </a:custGeom>
            <a:solidFill>
              <a:srgbClr val="3A76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9322943" y="7060914"/>
              <a:ext cx="24765" cy="19050"/>
            </a:xfrm>
            <a:custGeom>
              <a:avLst/>
              <a:gdLst/>
              <a:ahLst/>
              <a:cxnLst/>
              <a:rect l="l" t="t" r="r" b="b"/>
              <a:pathLst>
                <a:path w="24765" h="19050">
                  <a:moveTo>
                    <a:pt x="20749" y="0"/>
                  </a:moveTo>
                  <a:lnTo>
                    <a:pt x="8267" y="30"/>
                  </a:lnTo>
                  <a:lnTo>
                    <a:pt x="0" y="3205"/>
                  </a:lnTo>
                  <a:lnTo>
                    <a:pt x="1384" y="16908"/>
                  </a:lnTo>
                  <a:lnTo>
                    <a:pt x="8267" y="18661"/>
                  </a:lnTo>
                  <a:lnTo>
                    <a:pt x="20138" y="16741"/>
                  </a:lnTo>
                  <a:lnTo>
                    <a:pt x="24503" y="8045"/>
                  </a:lnTo>
                  <a:lnTo>
                    <a:pt x="20749" y="0"/>
                  </a:lnTo>
                  <a:close/>
                </a:path>
              </a:pathLst>
            </a:custGeom>
            <a:solidFill>
              <a:srgbClr val="286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9264610" y="7002689"/>
              <a:ext cx="18415" cy="23495"/>
            </a:xfrm>
            <a:custGeom>
              <a:avLst/>
              <a:gdLst/>
              <a:ahLst/>
              <a:cxnLst/>
              <a:rect l="l" t="t" r="r" b="b"/>
              <a:pathLst>
                <a:path w="18415" h="23495">
                  <a:moveTo>
                    <a:pt x="6034" y="0"/>
                  </a:moveTo>
                  <a:lnTo>
                    <a:pt x="1301" y="4589"/>
                  </a:lnTo>
                  <a:lnTo>
                    <a:pt x="0" y="12323"/>
                  </a:lnTo>
                  <a:lnTo>
                    <a:pt x="2296" y="19722"/>
                  </a:lnTo>
                  <a:lnTo>
                    <a:pt x="8358" y="23304"/>
                  </a:lnTo>
                  <a:lnTo>
                    <a:pt x="15962" y="19354"/>
                  </a:lnTo>
                  <a:lnTo>
                    <a:pt x="18402" y="10180"/>
                  </a:lnTo>
                  <a:lnTo>
                    <a:pt x="15239" y="1742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rgbClr val="8CC3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9590258" y="7049298"/>
              <a:ext cx="22225" cy="19050"/>
            </a:xfrm>
            <a:custGeom>
              <a:avLst/>
              <a:gdLst/>
              <a:ahLst/>
              <a:cxnLst/>
              <a:rect l="l" t="t" r="r" b="b"/>
              <a:pathLst>
                <a:path w="22225" h="19050">
                  <a:moveTo>
                    <a:pt x="4235" y="0"/>
                  </a:moveTo>
                  <a:lnTo>
                    <a:pt x="0" y="5709"/>
                  </a:lnTo>
                  <a:lnTo>
                    <a:pt x="2248" y="13139"/>
                  </a:lnTo>
                  <a:lnTo>
                    <a:pt x="8982" y="18657"/>
                  </a:lnTo>
                  <a:lnTo>
                    <a:pt x="18205" y="18630"/>
                  </a:lnTo>
                  <a:lnTo>
                    <a:pt x="21775" y="13315"/>
                  </a:lnTo>
                  <a:lnTo>
                    <a:pt x="18788" y="6076"/>
                  </a:lnTo>
                  <a:lnTo>
                    <a:pt x="12017" y="457"/>
                  </a:lnTo>
                  <a:lnTo>
                    <a:pt x="4235" y="0"/>
                  </a:lnTo>
                  <a:close/>
                </a:path>
              </a:pathLst>
            </a:custGeom>
            <a:solidFill>
              <a:srgbClr val="5FA0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9586307" y="6994817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5" h="20320">
                  <a:moveTo>
                    <a:pt x="5774" y="0"/>
                  </a:moveTo>
                  <a:lnTo>
                    <a:pt x="3526" y="889"/>
                  </a:lnTo>
                  <a:lnTo>
                    <a:pt x="0" y="8663"/>
                  </a:lnTo>
                  <a:lnTo>
                    <a:pt x="6639" y="17819"/>
                  </a:lnTo>
                  <a:lnTo>
                    <a:pt x="16673" y="19968"/>
                  </a:lnTo>
                  <a:lnTo>
                    <a:pt x="23326" y="6718"/>
                  </a:lnTo>
                  <a:lnTo>
                    <a:pt x="17077" y="9702"/>
                  </a:lnTo>
                  <a:lnTo>
                    <a:pt x="5774" y="0"/>
                  </a:lnTo>
                  <a:close/>
                </a:path>
              </a:pathLst>
            </a:custGeom>
            <a:solidFill>
              <a:srgbClr val="3A76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9376652" y="6989888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9220" y="0"/>
                  </a:moveTo>
                  <a:lnTo>
                    <a:pt x="4330" y="1295"/>
                  </a:lnTo>
                  <a:lnTo>
                    <a:pt x="0" y="3492"/>
                  </a:lnTo>
                  <a:lnTo>
                    <a:pt x="1261" y="13035"/>
                  </a:lnTo>
                  <a:lnTo>
                    <a:pt x="8899" y="15659"/>
                  </a:lnTo>
                  <a:lnTo>
                    <a:pt x="15580" y="11614"/>
                  </a:lnTo>
                  <a:lnTo>
                    <a:pt x="13970" y="1155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71AF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9371991" y="6988759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20">
                  <a:moveTo>
                    <a:pt x="977" y="0"/>
                  </a:moveTo>
                  <a:lnTo>
                    <a:pt x="0" y="5778"/>
                  </a:lnTo>
                  <a:lnTo>
                    <a:pt x="4354" y="20045"/>
                  </a:lnTo>
                  <a:lnTo>
                    <a:pt x="17354" y="18843"/>
                  </a:lnTo>
                  <a:lnTo>
                    <a:pt x="26335" y="10236"/>
                  </a:lnTo>
                  <a:lnTo>
                    <a:pt x="18630" y="2286"/>
                  </a:lnTo>
                  <a:lnTo>
                    <a:pt x="20241" y="12745"/>
                  </a:lnTo>
                  <a:lnTo>
                    <a:pt x="13560" y="16789"/>
                  </a:lnTo>
                  <a:lnTo>
                    <a:pt x="5922" y="14166"/>
                  </a:lnTo>
                  <a:lnTo>
                    <a:pt x="4660" y="4622"/>
                  </a:lnTo>
                  <a:lnTo>
                    <a:pt x="4444" y="472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498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9309389" y="7098219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2022" y="0"/>
                  </a:moveTo>
                  <a:lnTo>
                    <a:pt x="0" y="8800"/>
                  </a:lnTo>
                  <a:lnTo>
                    <a:pt x="4940" y="16119"/>
                  </a:lnTo>
                  <a:lnTo>
                    <a:pt x="10752" y="17709"/>
                  </a:lnTo>
                  <a:lnTo>
                    <a:pt x="11344" y="9321"/>
                  </a:lnTo>
                  <a:lnTo>
                    <a:pt x="9299" y="1866"/>
                  </a:lnTo>
                  <a:lnTo>
                    <a:pt x="8994" y="2311"/>
                  </a:lnTo>
                  <a:lnTo>
                    <a:pt x="2022" y="0"/>
                  </a:lnTo>
                  <a:close/>
                </a:path>
              </a:pathLst>
            </a:custGeom>
            <a:solidFill>
              <a:srgbClr val="B1DE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9416250" y="7030655"/>
              <a:ext cx="22225" cy="12065"/>
            </a:xfrm>
            <a:custGeom>
              <a:avLst/>
              <a:gdLst/>
              <a:ahLst/>
              <a:cxnLst/>
              <a:rect l="l" t="t" r="r" b="b"/>
              <a:pathLst>
                <a:path w="22225" h="12065">
                  <a:moveTo>
                    <a:pt x="22136" y="0"/>
                  </a:moveTo>
                  <a:lnTo>
                    <a:pt x="14608" y="7316"/>
                  </a:lnTo>
                  <a:lnTo>
                    <a:pt x="9925" y="6500"/>
                  </a:lnTo>
                  <a:lnTo>
                    <a:pt x="5812" y="3891"/>
                  </a:lnTo>
                  <a:lnTo>
                    <a:pt x="0" y="5829"/>
                  </a:lnTo>
                  <a:lnTo>
                    <a:pt x="6334" y="11096"/>
                  </a:lnTo>
                  <a:lnTo>
                    <a:pt x="13773" y="11453"/>
                  </a:lnTo>
                  <a:lnTo>
                    <a:pt x="19859" y="7542"/>
                  </a:lnTo>
                  <a:lnTo>
                    <a:pt x="22136" y="0"/>
                  </a:lnTo>
                  <a:close/>
                </a:path>
              </a:pathLst>
            </a:custGeom>
            <a:solidFill>
              <a:srgbClr val="2654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9502458" y="7037640"/>
              <a:ext cx="22860" cy="11430"/>
            </a:xfrm>
            <a:custGeom>
              <a:avLst/>
              <a:gdLst/>
              <a:ahLst/>
              <a:cxnLst/>
              <a:rect l="l" t="t" r="r" b="b"/>
              <a:pathLst>
                <a:path w="22859" h="11429">
                  <a:moveTo>
                    <a:pt x="0" y="0"/>
                  </a:moveTo>
                  <a:lnTo>
                    <a:pt x="4078" y="5151"/>
                  </a:lnTo>
                  <a:lnTo>
                    <a:pt x="9574" y="9386"/>
                  </a:lnTo>
                  <a:lnTo>
                    <a:pt x="15525" y="10967"/>
                  </a:lnTo>
                  <a:lnTo>
                    <a:pt x="20967" y="8153"/>
                  </a:lnTo>
                  <a:lnTo>
                    <a:pt x="22694" y="6184"/>
                  </a:lnTo>
                  <a:lnTo>
                    <a:pt x="18033" y="4038"/>
                  </a:lnTo>
                  <a:lnTo>
                    <a:pt x="18643" y="2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E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9215883" y="7039976"/>
              <a:ext cx="48895" cy="29845"/>
            </a:xfrm>
            <a:custGeom>
              <a:avLst/>
              <a:gdLst/>
              <a:ahLst/>
              <a:cxnLst/>
              <a:rect l="l" t="t" r="r" b="b"/>
              <a:pathLst>
                <a:path w="48895" h="29845">
                  <a:moveTo>
                    <a:pt x="29133" y="0"/>
                  </a:moveTo>
                  <a:lnTo>
                    <a:pt x="20634" y="3165"/>
                  </a:lnTo>
                  <a:lnTo>
                    <a:pt x="12033" y="9920"/>
                  </a:lnTo>
                  <a:lnTo>
                    <a:pt x="4698" y="18411"/>
                  </a:lnTo>
                  <a:lnTo>
                    <a:pt x="0" y="26784"/>
                  </a:lnTo>
                  <a:lnTo>
                    <a:pt x="9722" y="26645"/>
                  </a:lnTo>
                  <a:lnTo>
                    <a:pt x="21351" y="28235"/>
                  </a:lnTo>
                  <a:lnTo>
                    <a:pt x="32500" y="29391"/>
                  </a:lnTo>
                  <a:lnTo>
                    <a:pt x="40779" y="27952"/>
                  </a:lnTo>
                  <a:lnTo>
                    <a:pt x="48366" y="19572"/>
                  </a:lnTo>
                  <a:lnTo>
                    <a:pt x="48382" y="9932"/>
                  </a:lnTo>
                  <a:lnTo>
                    <a:pt x="41685" y="2315"/>
                  </a:lnTo>
                  <a:lnTo>
                    <a:pt x="29133" y="0"/>
                  </a:lnTo>
                  <a:close/>
                </a:path>
              </a:pathLst>
            </a:custGeom>
            <a:solidFill>
              <a:srgbClr val="44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238081" y="705394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4597" y="0"/>
                  </a:moveTo>
                  <a:lnTo>
                    <a:pt x="3873" y="38"/>
                  </a:lnTo>
                  <a:lnTo>
                    <a:pt x="0" y="4089"/>
                  </a:lnTo>
                  <a:lnTo>
                    <a:pt x="1104" y="5829"/>
                  </a:lnTo>
                  <a:lnTo>
                    <a:pt x="4634" y="7642"/>
                  </a:lnTo>
                  <a:lnTo>
                    <a:pt x="7675" y="5243"/>
                  </a:lnTo>
                  <a:lnTo>
                    <a:pt x="8304" y="1680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537408" y="7097639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20">
                  <a:moveTo>
                    <a:pt x="11441" y="0"/>
                  </a:moveTo>
                  <a:lnTo>
                    <a:pt x="0" y="25040"/>
                  </a:lnTo>
                  <a:lnTo>
                    <a:pt x="292" y="32444"/>
                  </a:lnTo>
                  <a:lnTo>
                    <a:pt x="4432" y="26132"/>
                  </a:lnTo>
                  <a:lnTo>
                    <a:pt x="4660" y="26208"/>
                  </a:lnTo>
                  <a:lnTo>
                    <a:pt x="8637" y="18009"/>
                  </a:lnTo>
                  <a:lnTo>
                    <a:pt x="13444" y="17069"/>
                  </a:lnTo>
                  <a:lnTo>
                    <a:pt x="15024" y="20699"/>
                  </a:lnTo>
                  <a:lnTo>
                    <a:pt x="9321" y="26208"/>
                  </a:lnTo>
                  <a:lnTo>
                    <a:pt x="28076" y="18394"/>
                  </a:lnTo>
                  <a:lnTo>
                    <a:pt x="24791" y="3721"/>
                  </a:lnTo>
                  <a:lnTo>
                    <a:pt x="11441" y="0"/>
                  </a:lnTo>
                  <a:close/>
                </a:path>
              </a:pathLst>
            </a:custGeom>
            <a:solidFill>
              <a:srgbClr val="3A76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9542068" y="7100557"/>
              <a:ext cx="16510" cy="24130"/>
            </a:xfrm>
            <a:custGeom>
              <a:avLst/>
              <a:gdLst/>
              <a:ahLst/>
              <a:cxnLst/>
              <a:rect l="l" t="t" r="r" b="b"/>
              <a:pathLst>
                <a:path w="16509" h="24129">
                  <a:moveTo>
                    <a:pt x="10363" y="17792"/>
                  </a:moveTo>
                  <a:lnTo>
                    <a:pt x="8775" y="14160"/>
                  </a:lnTo>
                  <a:lnTo>
                    <a:pt x="3975" y="15100"/>
                  </a:lnTo>
                  <a:lnTo>
                    <a:pt x="0" y="23291"/>
                  </a:lnTo>
                  <a:lnTo>
                    <a:pt x="965" y="23647"/>
                  </a:lnTo>
                  <a:lnTo>
                    <a:pt x="3149" y="23228"/>
                  </a:lnTo>
                  <a:lnTo>
                    <a:pt x="4660" y="23291"/>
                  </a:lnTo>
                  <a:lnTo>
                    <a:pt x="10363" y="17792"/>
                  </a:lnTo>
                  <a:close/>
                </a:path>
                <a:path w="16509" h="24129">
                  <a:moveTo>
                    <a:pt x="16306" y="3492"/>
                  </a:moveTo>
                  <a:lnTo>
                    <a:pt x="8153" y="0"/>
                  </a:lnTo>
                  <a:lnTo>
                    <a:pt x="7429" y="7493"/>
                  </a:lnTo>
                  <a:lnTo>
                    <a:pt x="11125" y="12242"/>
                  </a:lnTo>
                  <a:lnTo>
                    <a:pt x="15379" y="11760"/>
                  </a:lnTo>
                  <a:lnTo>
                    <a:pt x="16306" y="3492"/>
                  </a:lnTo>
                  <a:close/>
                </a:path>
              </a:pathLst>
            </a:custGeom>
            <a:solidFill>
              <a:srgbClr val="5FA0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8792" y="6779030"/>
              <a:ext cx="1593445" cy="445778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08968" y="6786016"/>
              <a:ext cx="279267" cy="330847"/>
            </a:xfrm>
            <a:prstGeom prst="rect">
              <a:avLst/>
            </a:prstGeom>
          </p:spPr>
        </p:pic>
      </p:grpSp>
      <p:sp>
        <p:nvSpPr>
          <p:cNvPr id="128" name="object 128" descr=""/>
          <p:cNvSpPr/>
          <p:nvPr/>
        </p:nvSpPr>
        <p:spPr>
          <a:xfrm>
            <a:off x="4066477" y="675885"/>
            <a:ext cx="1014730" cy="133985"/>
          </a:xfrm>
          <a:custGeom>
            <a:avLst/>
            <a:gdLst/>
            <a:ahLst/>
            <a:cxnLst/>
            <a:rect l="l" t="t" r="r" b="b"/>
            <a:pathLst>
              <a:path w="1014729" h="133984">
                <a:moveTo>
                  <a:pt x="955789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45"/>
                </a:lnTo>
                <a:lnTo>
                  <a:pt x="4585" y="97862"/>
                </a:lnTo>
                <a:lnTo>
                  <a:pt x="17091" y="116411"/>
                </a:lnTo>
                <a:lnTo>
                  <a:pt x="35640" y="128916"/>
                </a:lnTo>
                <a:lnTo>
                  <a:pt x="58356" y="133502"/>
                </a:lnTo>
                <a:lnTo>
                  <a:pt x="955789" y="133502"/>
                </a:lnTo>
                <a:lnTo>
                  <a:pt x="978505" y="128916"/>
                </a:lnTo>
                <a:lnTo>
                  <a:pt x="997054" y="116411"/>
                </a:lnTo>
                <a:lnTo>
                  <a:pt x="1009560" y="97862"/>
                </a:lnTo>
                <a:lnTo>
                  <a:pt x="1014145" y="75145"/>
                </a:lnTo>
                <a:lnTo>
                  <a:pt x="1014145" y="58356"/>
                </a:lnTo>
                <a:lnTo>
                  <a:pt x="1009560" y="35640"/>
                </a:lnTo>
                <a:lnTo>
                  <a:pt x="997054" y="17091"/>
                </a:lnTo>
                <a:lnTo>
                  <a:pt x="978505" y="4585"/>
                </a:lnTo>
                <a:lnTo>
                  <a:pt x="955789" y="0"/>
                </a:lnTo>
                <a:close/>
              </a:path>
            </a:pathLst>
          </a:custGeom>
          <a:solidFill>
            <a:srgbClr val="F5EF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750761" y="5315926"/>
            <a:ext cx="1268095" cy="133985"/>
          </a:xfrm>
          <a:custGeom>
            <a:avLst/>
            <a:gdLst/>
            <a:ahLst/>
            <a:cxnLst/>
            <a:rect l="l" t="t" r="r" b="b"/>
            <a:pathLst>
              <a:path w="1268095" h="133985">
                <a:moveTo>
                  <a:pt x="1209281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89"/>
                </a:lnTo>
                <a:lnTo>
                  <a:pt x="4585" y="35634"/>
                </a:lnTo>
                <a:lnTo>
                  <a:pt x="0" y="58343"/>
                </a:lnTo>
                <a:lnTo>
                  <a:pt x="0" y="75145"/>
                </a:lnTo>
                <a:lnTo>
                  <a:pt x="4585" y="97862"/>
                </a:lnTo>
                <a:lnTo>
                  <a:pt x="17091" y="116411"/>
                </a:lnTo>
                <a:lnTo>
                  <a:pt x="35640" y="128916"/>
                </a:lnTo>
                <a:lnTo>
                  <a:pt x="58356" y="133502"/>
                </a:lnTo>
                <a:lnTo>
                  <a:pt x="1209281" y="133502"/>
                </a:lnTo>
                <a:lnTo>
                  <a:pt x="1231990" y="128916"/>
                </a:lnTo>
                <a:lnTo>
                  <a:pt x="1250535" y="116411"/>
                </a:lnTo>
                <a:lnTo>
                  <a:pt x="1263039" y="97862"/>
                </a:lnTo>
                <a:lnTo>
                  <a:pt x="1267625" y="75145"/>
                </a:lnTo>
                <a:lnTo>
                  <a:pt x="1267625" y="58343"/>
                </a:lnTo>
                <a:lnTo>
                  <a:pt x="1263039" y="35634"/>
                </a:lnTo>
                <a:lnTo>
                  <a:pt x="1250535" y="17089"/>
                </a:lnTo>
                <a:lnTo>
                  <a:pt x="1231990" y="4585"/>
                </a:lnTo>
                <a:lnTo>
                  <a:pt x="1209281" y="0"/>
                </a:lnTo>
                <a:close/>
              </a:path>
            </a:pathLst>
          </a:custGeom>
          <a:solidFill>
            <a:srgbClr val="F5EF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7376211" y="440996"/>
            <a:ext cx="1066165" cy="133985"/>
          </a:xfrm>
          <a:custGeom>
            <a:avLst/>
            <a:gdLst/>
            <a:ahLst/>
            <a:cxnLst/>
            <a:rect l="l" t="t" r="r" b="b"/>
            <a:pathLst>
              <a:path w="1066165" h="133984">
                <a:moveTo>
                  <a:pt x="1007618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45"/>
                </a:lnTo>
                <a:lnTo>
                  <a:pt x="4585" y="97862"/>
                </a:lnTo>
                <a:lnTo>
                  <a:pt x="17091" y="116411"/>
                </a:lnTo>
                <a:lnTo>
                  <a:pt x="35640" y="128916"/>
                </a:lnTo>
                <a:lnTo>
                  <a:pt x="58356" y="133502"/>
                </a:lnTo>
                <a:lnTo>
                  <a:pt x="1007618" y="133502"/>
                </a:lnTo>
                <a:lnTo>
                  <a:pt x="1030334" y="128916"/>
                </a:lnTo>
                <a:lnTo>
                  <a:pt x="1048883" y="116411"/>
                </a:lnTo>
                <a:lnTo>
                  <a:pt x="1061389" y="97862"/>
                </a:lnTo>
                <a:lnTo>
                  <a:pt x="1065974" y="75145"/>
                </a:lnTo>
                <a:lnTo>
                  <a:pt x="1065974" y="58356"/>
                </a:lnTo>
                <a:lnTo>
                  <a:pt x="1061389" y="35640"/>
                </a:lnTo>
                <a:lnTo>
                  <a:pt x="1048883" y="17091"/>
                </a:lnTo>
                <a:lnTo>
                  <a:pt x="1030334" y="4585"/>
                </a:lnTo>
                <a:lnTo>
                  <a:pt x="1007618" y="0"/>
                </a:lnTo>
                <a:close/>
              </a:path>
            </a:pathLst>
          </a:custGeom>
          <a:solidFill>
            <a:srgbClr val="F5EF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4006940" y="4551310"/>
            <a:ext cx="1398905" cy="133985"/>
          </a:xfrm>
          <a:custGeom>
            <a:avLst/>
            <a:gdLst/>
            <a:ahLst/>
            <a:cxnLst/>
            <a:rect l="l" t="t" r="r" b="b"/>
            <a:pathLst>
              <a:path w="1398904" h="133985">
                <a:moveTo>
                  <a:pt x="1340421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45"/>
                </a:lnTo>
                <a:lnTo>
                  <a:pt x="4585" y="97862"/>
                </a:lnTo>
                <a:lnTo>
                  <a:pt x="17091" y="116411"/>
                </a:lnTo>
                <a:lnTo>
                  <a:pt x="35640" y="128916"/>
                </a:lnTo>
                <a:lnTo>
                  <a:pt x="58356" y="133502"/>
                </a:lnTo>
                <a:lnTo>
                  <a:pt x="1340421" y="133502"/>
                </a:lnTo>
                <a:lnTo>
                  <a:pt x="1363137" y="128916"/>
                </a:lnTo>
                <a:lnTo>
                  <a:pt x="1381686" y="116411"/>
                </a:lnTo>
                <a:lnTo>
                  <a:pt x="1394192" y="97862"/>
                </a:lnTo>
                <a:lnTo>
                  <a:pt x="1398778" y="75145"/>
                </a:lnTo>
                <a:lnTo>
                  <a:pt x="1398778" y="58356"/>
                </a:lnTo>
                <a:lnTo>
                  <a:pt x="1394192" y="35640"/>
                </a:lnTo>
                <a:lnTo>
                  <a:pt x="1381686" y="17091"/>
                </a:lnTo>
                <a:lnTo>
                  <a:pt x="1363137" y="4585"/>
                </a:lnTo>
                <a:lnTo>
                  <a:pt x="1340421" y="0"/>
                </a:lnTo>
                <a:close/>
              </a:path>
            </a:pathLst>
          </a:custGeom>
          <a:solidFill>
            <a:srgbClr val="F5EF7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2" name="object 132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286714" y="4996839"/>
            <a:ext cx="3128073" cy="2239289"/>
          </a:xfrm>
          <a:prstGeom prst="rect">
            <a:avLst/>
          </a:prstGeom>
        </p:spPr>
      </p:pic>
      <p:sp>
        <p:nvSpPr>
          <p:cNvPr id="133" name="object 133" descr=""/>
          <p:cNvSpPr txBox="1"/>
          <p:nvPr/>
        </p:nvSpPr>
        <p:spPr>
          <a:xfrm>
            <a:off x="7437615" y="5488888"/>
            <a:ext cx="1369060" cy="150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Mediji</a:t>
            </a:r>
            <a:endParaRPr sz="2000">
              <a:latin typeface="Podkova Regular ExtraBold"/>
              <a:cs typeface="Podkova Regular ExtraBold"/>
            </a:endParaRPr>
          </a:p>
          <a:p>
            <a:pPr marL="19050" marR="32384">
              <a:lnSpc>
                <a:spcPct val="100000"/>
              </a:lnSpc>
              <a:spcBef>
                <a:spcPts val="1810"/>
              </a:spcBef>
            </a:pPr>
            <a:r>
              <a:rPr dirty="0" sz="1200" spc="-35">
                <a:latin typeface="Podkova"/>
                <a:cs typeface="Podkova"/>
              </a:rPr>
              <a:t>“Sharing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wildlife </a:t>
            </a:r>
            <a:r>
              <a:rPr dirty="0" sz="1200" spc="-45">
                <a:latin typeface="Podkova"/>
                <a:cs typeface="Podkova"/>
              </a:rPr>
              <a:t>sounds</a:t>
            </a:r>
            <a:r>
              <a:rPr dirty="0" sz="1200" spc="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from</a:t>
            </a:r>
            <a:r>
              <a:rPr dirty="0" sz="1200" spc="1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around </a:t>
            </a:r>
            <a:r>
              <a:rPr dirty="0" sz="1200" spc="-40">
                <a:latin typeface="Podkova"/>
                <a:cs typeface="Podkova"/>
              </a:rPr>
              <a:t>the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world”</a:t>
            </a:r>
            <a:endParaRPr sz="1200">
              <a:latin typeface="Podkova"/>
              <a:cs typeface="Podkova"/>
            </a:endParaRPr>
          </a:p>
          <a:p>
            <a:pPr marL="19050" marR="5080">
              <a:lnSpc>
                <a:spcPct val="100000"/>
              </a:lnSpc>
              <a:spcBef>
                <a:spcPts val="690"/>
              </a:spcBef>
            </a:pPr>
            <a:r>
              <a:rPr dirty="0" sz="1000" spc="-35">
                <a:latin typeface="Podkova"/>
                <a:cs typeface="Podkova"/>
              </a:rPr>
              <a:t>(Zvukovi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25">
                <a:latin typeface="Podkova"/>
                <a:cs typeface="Podkova"/>
              </a:rPr>
              <a:t>divljih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30">
                <a:latin typeface="Podkova"/>
                <a:cs typeface="Podkova"/>
              </a:rPr>
              <a:t>životinja </a:t>
            </a:r>
            <a:r>
              <a:rPr dirty="0" sz="1000" spc="-10">
                <a:latin typeface="Podkova"/>
                <a:cs typeface="Podkova"/>
              </a:rPr>
              <a:t>iz</a:t>
            </a:r>
            <a:r>
              <a:rPr dirty="0" sz="1000" spc="-35">
                <a:latin typeface="Podkova"/>
                <a:cs typeface="Podkova"/>
              </a:rPr>
              <a:t> </a:t>
            </a:r>
            <a:r>
              <a:rPr dirty="0" sz="1000" spc="-25">
                <a:latin typeface="Podkova"/>
                <a:cs typeface="Podkova"/>
              </a:rPr>
              <a:t>cijelog</a:t>
            </a:r>
            <a:r>
              <a:rPr dirty="0" sz="1000" spc="-3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svijeta)</a:t>
            </a:r>
            <a:endParaRPr sz="1000">
              <a:latin typeface="Podkova"/>
              <a:cs typeface="Podkova"/>
            </a:endParaRPr>
          </a:p>
        </p:txBody>
      </p:sp>
      <p:pic>
        <p:nvPicPr>
          <p:cNvPr id="134" name="object 134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238169"/>
            <a:ext cx="7124078" cy="2677062"/>
          </a:xfrm>
          <a:prstGeom prst="rect">
            <a:avLst/>
          </a:prstGeom>
        </p:spPr>
      </p:pic>
      <p:sp>
        <p:nvSpPr>
          <p:cNvPr id="135" name="object 135" descr=""/>
          <p:cNvSpPr txBox="1"/>
          <p:nvPr/>
        </p:nvSpPr>
        <p:spPr>
          <a:xfrm>
            <a:off x="4140200" y="280885"/>
            <a:ext cx="2786380" cy="178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13333"/>
                </a:solidFill>
                <a:latin typeface="Podkova"/>
                <a:cs typeface="Podkova"/>
              </a:rPr>
              <a:t>Živi</a:t>
            </a:r>
            <a:r>
              <a:rPr dirty="0" sz="1400" spc="-3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400" spc="-10" b="1">
                <a:solidFill>
                  <a:srgbClr val="013333"/>
                </a:solidFill>
                <a:latin typeface="Podkova"/>
                <a:cs typeface="Podkova"/>
              </a:rPr>
              <a:t>organizmi</a:t>
            </a:r>
            <a:endParaRPr sz="1400">
              <a:latin typeface="Podkova"/>
              <a:cs typeface="Podkova"/>
            </a:endParaRPr>
          </a:p>
          <a:p>
            <a:pPr marL="17145" marR="5080">
              <a:lnSpc>
                <a:spcPct val="111100"/>
              </a:lnSpc>
              <a:spcBef>
                <a:spcPts val="955"/>
              </a:spcBef>
            </a:pPr>
            <a:r>
              <a:rPr dirty="0" sz="1200" spc="-60" b="1">
                <a:latin typeface="Podkova"/>
                <a:cs typeface="Podkova"/>
              </a:rPr>
              <a:t>Šumsku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spc="-45" b="1">
                <a:latin typeface="Podkova"/>
                <a:cs typeface="Podkova"/>
              </a:rPr>
              <a:t>floru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čine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sjemenjače,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mahovine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35">
                <a:latin typeface="Podkova"/>
                <a:cs typeface="Podkova"/>
              </a:rPr>
              <a:t>papratnjače.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Razno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drveće,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ali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grmlje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čine </a:t>
            </a:r>
            <a:r>
              <a:rPr dirty="0" sz="1200" spc="-45">
                <a:latin typeface="Podkova"/>
                <a:cs typeface="Podkova"/>
              </a:rPr>
              <a:t>dendrofloru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šume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koju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proučava</a:t>
            </a:r>
            <a:r>
              <a:rPr dirty="0" sz="1200" spc="-10">
                <a:latin typeface="Podkova"/>
                <a:cs typeface="Podkova"/>
              </a:rPr>
              <a:t> posebna </a:t>
            </a:r>
            <a:r>
              <a:rPr dirty="0" sz="1200" spc="-50">
                <a:latin typeface="Podkova"/>
                <a:cs typeface="Podkova"/>
              </a:rPr>
              <a:t>znanost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koja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naziva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dendrologija.</a:t>
            </a:r>
            <a:endParaRPr sz="1200">
              <a:latin typeface="Podkova"/>
              <a:cs typeface="Podkova"/>
            </a:endParaRPr>
          </a:p>
          <a:p>
            <a:pPr marL="17145" marR="190500">
              <a:lnSpc>
                <a:spcPct val="111100"/>
              </a:lnSpc>
            </a:pPr>
            <a:r>
              <a:rPr dirty="0" sz="1200" spc="-45">
                <a:latin typeface="Podkova"/>
                <a:cs typeface="Podkova"/>
              </a:rPr>
              <a:t>Listopadno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drveće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raste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šumi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 spc="-35">
                <a:latin typeface="Podkova"/>
                <a:cs typeface="Podkova"/>
              </a:rPr>
              <a:t>sjemenjače,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dok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grupu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golosjemenjača </a:t>
            </a:r>
            <a:r>
              <a:rPr dirty="0" sz="1200" spc="-35">
                <a:latin typeface="Podkova"/>
                <a:cs typeface="Podkova"/>
              </a:rPr>
              <a:t>spadaju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četinjače.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4090455" y="4495430"/>
            <a:ext cx="2892425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45" b="1">
                <a:latin typeface="Podkova"/>
                <a:cs typeface="Podkova"/>
              </a:rPr>
              <a:t>Mahovine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i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30" b="1">
                <a:latin typeface="Podkova"/>
                <a:cs typeface="Podkova"/>
              </a:rPr>
              <a:t>lišajevi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imaju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važnu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ulogu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40">
                <a:latin typeface="Podkova"/>
                <a:cs typeface="Podkova"/>
              </a:rPr>
              <a:t>održavanju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zdravlja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šumskih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ekosustava, </a:t>
            </a:r>
            <a:r>
              <a:rPr dirty="0" sz="1200" spc="-35">
                <a:latin typeface="Podkova"/>
                <a:cs typeface="Podkova"/>
              </a:rPr>
              <a:t>osiguravajući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kvalitetu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zraka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stabilnost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tla. </a:t>
            </a:r>
            <a:r>
              <a:rPr dirty="0" sz="1200" spc="-45">
                <a:latin typeface="Podkova"/>
                <a:cs typeface="Podkova"/>
              </a:rPr>
              <a:t>Oni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apsorbiraju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zagađivače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zraka, </a:t>
            </a:r>
            <a:r>
              <a:rPr dirty="0" sz="1200" spc="-35">
                <a:latin typeface="Podkova"/>
                <a:cs typeface="Podkova"/>
              </a:rPr>
              <a:t>uključujući</a:t>
            </a:r>
            <a:r>
              <a:rPr dirty="0" sz="1200" spc="-30">
                <a:latin typeface="Podkova"/>
                <a:cs typeface="Podkova"/>
              </a:rPr>
              <a:t> teške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metale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druge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toksične </a:t>
            </a:r>
            <a:r>
              <a:rPr dirty="0" sz="1200" spc="-25">
                <a:latin typeface="Podkova"/>
                <a:cs typeface="Podkova"/>
              </a:rPr>
              <a:t>tvari. </a:t>
            </a:r>
            <a:r>
              <a:rPr dirty="0" sz="1200" spc="-45">
                <a:latin typeface="Podkova"/>
                <a:cs typeface="Podkova"/>
              </a:rPr>
              <a:t>Oni</a:t>
            </a:r>
            <a:r>
              <a:rPr dirty="0" sz="1200" spc="-30">
                <a:latin typeface="Podkova"/>
                <a:cs typeface="Podkova"/>
              </a:rPr>
              <a:t> djeluju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kao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prirodni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filteri, </a:t>
            </a:r>
            <a:r>
              <a:rPr dirty="0" sz="1200" spc="-35">
                <a:latin typeface="Podkova"/>
                <a:cs typeface="Podkova"/>
              </a:rPr>
              <a:t>poboljšavajući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kvalitetu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zraka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šumi.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4145077" y="2241339"/>
            <a:ext cx="2968625" cy="165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45">
                <a:latin typeface="Podkova"/>
                <a:cs typeface="Podkova"/>
              </a:rPr>
              <a:t>Osim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brojnih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zeljastih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biljaka,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šume </a:t>
            </a:r>
            <a:r>
              <a:rPr dirty="0" sz="1200" spc="-35">
                <a:latin typeface="Podkova"/>
                <a:cs typeface="Podkova"/>
              </a:rPr>
              <a:t>nastanjuju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mahovine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lišajevi.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Lišajevi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 spc="-30">
                <a:latin typeface="Podkova"/>
                <a:cs typeface="Podkova"/>
              </a:rPr>
              <a:t>složeni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organizmi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izgrađeni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od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gljive,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alge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i/ili </a:t>
            </a:r>
            <a:r>
              <a:rPr dirty="0" sz="1200" spc="-35">
                <a:latin typeface="Podkova"/>
                <a:cs typeface="Podkova"/>
              </a:rPr>
              <a:t>cijanobakterija,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koji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združeni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40">
                <a:latin typeface="Podkova"/>
                <a:cs typeface="Podkova"/>
              </a:rPr>
              <a:t>mutualističku</a:t>
            </a:r>
            <a:r>
              <a:rPr dirty="0" sz="1200" spc="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simbiotsku</a:t>
            </a:r>
            <a:r>
              <a:rPr dirty="0" sz="1200" spc="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zajednicu.</a:t>
            </a:r>
            <a:endParaRPr sz="1200">
              <a:latin typeface="Podkova"/>
              <a:cs typeface="Podkova"/>
            </a:endParaRPr>
          </a:p>
          <a:p>
            <a:pPr marL="12700" marR="6350">
              <a:lnSpc>
                <a:spcPct val="111100"/>
              </a:lnSpc>
            </a:pPr>
            <a:r>
              <a:rPr dirty="0" sz="1200" spc="-40">
                <a:latin typeface="Podkova"/>
                <a:cs typeface="Podkova"/>
              </a:rPr>
              <a:t>Mahovine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 </a:t>
            </a:r>
            <a:r>
              <a:rPr dirty="0" sz="1200" spc="-35">
                <a:latin typeface="Podkova"/>
                <a:cs typeface="Podkova"/>
              </a:rPr>
              <a:t>skupina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najjednostavnije </a:t>
            </a:r>
            <a:r>
              <a:rPr dirty="0" sz="1200" spc="-35">
                <a:latin typeface="Podkova"/>
                <a:cs typeface="Podkova"/>
              </a:rPr>
              <a:t>građenih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kopnenih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biljaka,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koja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obuhvaća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oko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 spc="-35">
                <a:latin typeface="Podkova"/>
                <a:cs typeface="Podkova"/>
              </a:rPr>
              <a:t>23.000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vrsta.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7430868" y="2176416"/>
            <a:ext cx="2817495" cy="1343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9375">
              <a:lnSpc>
                <a:spcPct val="111100"/>
              </a:lnSpc>
              <a:spcBef>
                <a:spcPts val="100"/>
              </a:spcBef>
              <a:buChar char="•"/>
              <a:tabLst>
                <a:tab pos="92075" algn="l"/>
              </a:tabLst>
            </a:pPr>
            <a:r>
              <a:rPr dirty="0" sz="1200" spc="-35">
                <a:latin typeface="Podkova"/>
                <a:cs typeface="Podkova"/>
              </a:rPr>
              <a:t>Životinje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poput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jelena,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zečeva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insekata </a:t>
            </a:r>
            <a:r>
              <a:rPr dirty="0" sz="1200" spc="-50">
                <a:latin typeface="Podkova"/>
                <a:cs typeface="Podkova"/>
              </a:rPr>
              <a:t>hrane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biljkama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kontrolirajući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njihov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rast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širenje.</a:t>
            </a:r>
            <a:endParaRPr sz="1200">
              <a:latin typeface="Podkova"/>
              <a:cs typeface="Podkova"/>
            </a:endParaRPr>
          </a:p>
          <a:p>
            <a:pPr marL="12700" marR="32384" indent="79375">
              <a:lnSpc>
                <a:spcPct val="111100"/>
              </a:lnSpc>
              <a:spcBef>
                <a:spcPts val="775"/>
              </a:spcBef>
              <a:buChar char="•"/>
              <a:tabLst>
                <a:tab pos="92075" algn="l"/>
              </a:tabLst>
            </a:pPr>
            <a:r>
              <a:rPr dirty="0" sz="1200" spc="-50">
                <a:latin typeface="Podkova"/>
                <a:cs typeface="Podkova"/>
              </a:rPr>
              <a:t>Mnoge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životinje,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poput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pčela,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leptira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30">
                <a:latin typeface="Podkova"/>
                <a:cs typeface="Podkova"/>
              </a:rPr>
              <a:t>ptica, </a:t>
            </a:r>
            <a:r>
              <a:rPr dirty="0" sz="1200" spc="-35">
                <a:latin typeface="Podkova"/>
                <a:cs typeface="Podkova"/>
              </a:rPr>
              <a:t>oprašuju</a:t>
            </a:r>
            <a:r>
              <a:rPr dirty="0" sz="1200" spc="-25">
                <a:latin typeface="Podkova"/>
                <a:cs typeface="Podkova"/>
              </a:rPr>
              <a:t> biljke,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dok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druge, </a:t>
            </a:r>
            <a:r>
              <a:rPr dirty="0" sz="1200" spc="-10">
                <a:latin typeface="Podkova"/>
                <a:cs typeface="Podkova"/>
              </a:rPr>
              <a:t>poput </a:t>
            </a:r>
            <a:r>
              <a:rPr dirty="0" sz="1200" spc="-30">
                <a:latin typeface="Podkova"/>
                <a:cs typeface="Podkova"/>
              </a:rPr>
              <a:t>ptica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5">
                <a:latin typeface="Podkova"/>
                <a:cs typeface="Podkova"/>
              </a:rPr>
              <a:t> sisavaca,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pomažu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širenju </a:t>
            </a:r>
            <a:r>
              <a:rPr dirty="0" sz="1200" spc="-40">
                <a:latin typeface="Podkova"/>
                <a:cs typeface="Podkova"/>
              </a:rPr>
              <a:t>sjemena.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7430868" y="3657897"/>
            <a:ext cx="272986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9375">
              <a:lnSpc>
                <a:spcPct val="111100"/>
              </a:lnSpc>
              <a:spcBef>
                <a:spcPts val="100"/>
              </a:spcBef>
              <a:buChar char="•"/>
              <a:tabLst>
                <a:tab pos="92075" algn="l"/>
              </a:tabLst>
            </a:pPr>
            <a:r>
              <a:rPr dirty="0" sz="1200" spc="-35">
                <a:latin typeface="Podkova"/>
                <a:cs typeface="Podkova"/>
              </a:rPr>
              <a:t>Predatori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kao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što</a:t>
            </a:r>
            <a:r>
              <a:rPr dirty="0" sz="1200" spc="-30">
                <a:latin typeface="Podkova"/>
                <a:cs typeface="Podkova"/>
              </a:rPr>
              <a:t> su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vukovi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ptice </a:t>
            </a:r>
            <a:r>
              <a:rPr dirty="0" sz="1200" spc="-35">
                <a:latin typeface="Podkova"/>
                <a:cs typeface="Podkova"/>
              </a:rPr>
              <a:t>grabljivice</a:t>
            </a:r>
            <a:r>
              <a:rPr dirty="0" sz="1200" spc="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kontroliraju</a:t>
            </a:r>
            <a:r>
              <a:rPr dirty="0" sz="1200" spc="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populaciju </a:t>
            </a:r>
            <a:r>
              <a:rPr dirty="0" sz="1200" spc="-35">
                <a:latin typeface="Podkova"/>
                <a:cs typeface="Podkova"/>
              </a:rPr>
              <a:t>herbivora,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sprječavajući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pretjeranu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ispašu koja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može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oštetiti</a:t>
            </a:r>
            <a:r>
              <a:rPr dirty="0" sz="1200" spc="-10">
                <a:latin typeface="Podkova"/>
                <a:cs typeface="Podkova"/>
              </a:rPr>
              <a:t> vegetaciju.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7427147" y="383735"/>
            <a:ext cx="2871470" cy="1645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 marR="139065">
              <a:lnSpc>
                <a:spcPct val="111100"/>
              </a:lnSpc>
              <a:spcBef>
                <a:spcPts val="100"/>
              </a:spcBef>
            </a:pPr>
            <a:r>
              <a:rPr dirty="0" sz="1200" spc="-60" b="1">
                <a:latin typeface="Podkova"/>
                <a:cs typeface="Podkova"/>
              </a:rPr>
              <a:t>Šumsku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spc="-50" b="1">
                <a:latin typeface="Podkova"/>
                <a:cs typeface="Podkova"/>
              </a:rPr>
              <a:t>faunu</a:t>
            </a:r>
            <a:r>
              <a:rPr dirty="0" sz="1200" spc="10" b="1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čine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različiti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sisavci,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ptice, </a:t>
            </a:r>
            <a:r>
              <a:rPr dirty="0" sz="1200" spc="-30">
                <a:latin typeface="Podkova"/>
                <a:cs typeface="Podkova"/>
              </a:rPr>
              <a:t>kukci, </a:t>
            </a:r>
            <a:r>
              <a:rPr dirty="0" sz="1200" spc="-40">
                <a:latin typeface="Podkova"/>
                <a:cs typeface="Podkova"/>
              </a:rPr>
              <a:t>gmazovi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vodozemci</a:t>
            </a:r>
            <a:r>
              <a:rPr dirty="0" sz="1200" spc="-25">
                <a:latin typeface="Podkova"/>
                <a:cs typeface="Podkova"/>
              </a:rPr>
              <a:t> koji </a:t>
            </a:r>
            <a:r>
              <a:rPr dirty="0" sz="1200" spc="-10">
                <a:latin typeface="Podkova"/>
                <a:cs typeface="Podkova"/>
              </a:rPr>
              <a:t>dijele </a:t>
            </a:r>
            <a:r>
              <a:rPr dirty="0" sz="1200" spc="-35">
                <a:latin typeface="Podkova"/>
                <a:cs typeface="Podkova"/>
              </a:rPr>
              <a:t>zajednički</a:t>
            </a:r>
            <a:r>
              <a:rPr dirty="0" sz="1200" spc="-30">
                <a:latin typeface="Podkova"/>
                <a:cs typeface="Podkova"/>
              </a:rPr>
              <a:t> životni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prostor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šumi.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ts val="1600"/>
              </a:lnSpc>
              <a:spcBef>
                <a:spcPts val="30"/>
              </a:spcBef>
            </a:pPr>
            <a:r>
              <a:rPr dirty="0" sz="1200" spc="-35">
                <a:latin typeface="Podkova"/>
                <a:cs typeface="Podkova"/>
              </a:rPr>
              <a:t>Energija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prolazi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kroz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ekosustav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šume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putem </a:t>
            </a:r>
            <a:r>
              <a:rPr dirty="0" sz="1200" spc="-50">
                <a:latin typeface="Podkova"/>
                <a:cs typeface="Podkova"/>
              </a:rPr>
              <a:t>prehrambenih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lanaca,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počevši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od</a:t>
            </a:r>
            <a:r>
              <a:rPr dirty="0" sz="1200" spc="-10">
                <a:latin typeface="Podkova"/>
                <a:cs typeface="Podkova"/>
              </a:rPr>
              <a:t> primarnih </a:t>
            </a:r>
            <a:r>
              <a:rPr dirty="0" sz="1200" spc="-40">
                <a:latin typeface="Podkova"/>
                <a:cs typeface="Podkova"/>
              </a:rPr>
              <a:t>proizvođača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(biljke)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do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primarnih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potrošača </a:t>
            </a:r>
            <a:r>
              <a:rPr dirty="0" sz="1200" spc="-40">
                <a:latin typeface="Podkova"/>
                <a:cs typeface="Podkova"/>
              </a:rPr>
              <a:t>(herbivori)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sekundarnih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potrošača (predatori).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4087390" y="6115651"/>
            <a:ext cx="290576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40" b="1">
                <a:latin typeface="Podkova"/>
                <a:cs typeface="Podkova"/>
              </a:rPr>
              <a:t>Lišajevi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vrlo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osjetljivi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na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zagađenje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zraka, </a:t>
            </a:r>
            <a:r>
              <a:rPr dirty="0" sz="1200" spc="-30">
                <a:latin typeface="Podkova"/>
                <a:cs typeface="Podkova"/>
              </a:rPr>
              <a:t>pa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njihova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odsutnost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može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ukazivati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 spc="-35">
                <a:latin typeface="Podkova"/>
                <a:cs typeface="Podkova"/>
              </a:rPr>
              <a:t>razinu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zagađenja.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Tako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služe</a:t>
            </a:r>
            <a:r>
              <a:rPr dirty="0" sz="1200" spc="-25">
                <a:latin typeface="Podkova"/>
                <a:cs typeface="Podkova"/>
              </a:rPr>
              <a:t> kao </a:t>
            </a:r>
            <a:r>
              <a:rPr dirty="0" sz="1200" spc="-35">
                <a:latin typeface="Podkova"/>
                <a:cs typeface="Podkova"/>
              </a:rPr>
              <a:t>bioindikatori,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pomažući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praćenju </a:t>
            </a:r>
            <a:r>
              <a:rPr dirty="0" sz="1200" spc="-35">
                <a:latin typeface="Podkova"/>
                <a:cs typeface="Podkova"/>
              </a:rPr>
              <a:t>ekološkog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zdravlja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šuma.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667580" y="2948722"/>
            <a:ext cx="3089275" cy="290703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 marR="157480">
              <a:lnSpc>
                <a:spcPts val="5000"/>
              </a:lnSpc>
              <a:spcBef>
                <a:spcPts val="900"/>
              </a:spcBef>
            </a:pPr>
            <a:r>
              <a:rPr dirty="0" sz="4800" spc="-10" b="1">
                <a:solidFill>
                  <a:srgbClr val="2C5E5F"/>
                </a:solidFill>
                <a:latin typeface="Podkova"/>
                <a:cs typeface="Podkova"/>
              </a:rPr>
              <a:t>Istražimo šumski ekosustav</a:t>
            </a:r>
            <a:endParaRPr sz="4800">
              <a:latin typeface="Podkova"/>
              <a:cs typeface="Podkova"/>
            </a:endParaRPr>
          </a:p>
          <a:p>
            <a:pPr marL="166370" marR="5080">
              <a:lnSpc>
                <a:spcPct val="100000"/>
              </a:lnSpc>
              <a:spcBef>
                <a:spcPts val="2565"/>
              </a:spcBef>
            </a:pPr>
            <a:r>
              <a:rPr dirty="0" sz="1200" spc="-50" b="1">
                <a:latin typeface="Podkova"/>
                <a:cs typeface="Podkova"/>
              </a:rPr>
              <a:t>Šumski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spc="-45" b="1">
                <a:latin typeface="Podkova"/>
                <a:cs typeface="Podkova"/>
              </a:rPr>
              <a:t>ekosustav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kompleksan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sustav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koji </a:t>
            </a:r>
            <a:r>
              <a:rPr dirty="0" sz="1200" spc="-40">
                <a:latin typeface="Podkova"/>
                <a:cs typeface="Podkova"/>
              </a:rPr>
              <a:t>obuhvaća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žive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organizme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nežive komponente.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821469" y="6016064"/>
            <a:ext cx="28625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Podkova"/>
                <a:cs typeface="Podkova"/>
              </a:rPr>
              <a:t>Živi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organizmi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koji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nastanjuju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šume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 spc="-30">
                <a:latin typeface="Podkova"/>
                <a:cs typeface="Podkova"/>
              </a:rPr>
              <a:t>životinje,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biljke,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gljive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mikroorganizmi,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dok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nežive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komponente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čine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šumu</a:t>
            </a:r>
            <a:r>
              <a:rPr dirty="0" sz="1200" spc="-20">
                <a:latin typeface="Podkova"/>
                <a:cs typeface="Podkova"/>
              </a:rPr>
              <a:t> tlo, </a:t>
            </a:r>
            <a:r>
              <a:rPr dirty="0" sz="1200" spc="-35">
                <a:latin typeface="Podkova"/>
                <a:cs typeface="Podkova"/>
              </a:rPr>
              <a:t>voda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zrak.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44" name="object 144" descr=""/>
          <p:cNvGrpSpPr/>
          <p:nvPr/>
        </p:nvGrpSpPr>
        <p:grpSpPr>
          <a:xfrm>
            <a:off x="2598396" y="1740267"/>
            <a:ext cx="1005840" cy="676275"/>
            <a:chOff x="2598396" y="1740267"/>
            <a:chExt cx="1005840" cy="676275"/>
          </a:xfrm>
        </p:grpSpPr>
        <p:pic>
          <p:nvPicPr>
            <p:cNvPr id="145" name="object 1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98396" y="2157552"/>
              <a:ext cx="328395" cy="257187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29295" y="2171419"/>
              <a:ext cx="297497" cy="244576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64676" y="1740267"/>
              <a:ext cx="339115" cy="354253"/>
            </a:xfrm>
            <a:prstGeom prst="rect">
              <a:avLst/>
            </a:prstGeom>
          </p:spPr>
        </p:pic>
      </p:grpSp>
      <p:sp>
        <p:nvSpPr>
          <p:cNvPr id="148" name="object 148" descr=""/>
          <p:cNvSpPr txBox="1"/>
          <p:nvPr/>
        </p:nvSpPr>
        <p:spPr>
          <a:xfrm>
            <a:off x="1205788" y="584683"/>
            <a:ext cx="1384300" cy="1629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87045" marR="479425" indent="-635">
              <a:lnSpc>
                <a:spcPct val="100000"/>
              </a:lnSpc>
              <a:spcBef>
                <a:spcPts val="95"/>
              </a:spcBef>
            </a:pPr>
            <a:r>
              <a:rPr dirty="0" sz="1350" spc="-25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Tlo </a:t>
            </a:r>
            <a:r>
              <a:rPr dirty="0" sz="1350" spc="-2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Voda Zrak</a:t>
            </a:r>
            <a:endParaRPr sz="1350">
              <a:latin typeface="Podkova Regular ExtraBold"/>
              <a:cs typeface="Podkova Regular ExtraBold"/>
            </a:endParaRPr>
          </a:p>
          <a:p>
            <a:pPr algn="ctr" marL="317500" marR="309245">
              <a:lnSpc>
                <a:spcPct val="100000"/>
              </a:lnSpc>
              <a:spcBef>
                <a:spcPts val="1305"/>
              </a:spcBef>
            </a:pPr>
            <a:r>
              <a:rPr dirty="0" sz="1350" spc="-1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Životinje Biljke Gljive</a:t>
            </a:r>
            <a:endParaRPr sz="1350">
              <a:latin typeface="Podkova Regular ExtraBold"/>
              <a:cs typeface="Podkova Regular ExtraBold"/>
            </a:endParaRPr>
          </a:p>
          <a:p>
            <a:pPr algn="ctr">
              <a:lnSpc>
                <a:spcPts val="1605"/>
              </a:lnSpc>
            </a:pPr>
            <a:r>
              <a:rPr dirty="0" sz="1350" spc="-1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Mikroorganizmi</a:t>
            </a:r>
            <a:endParaRPr sz="1350">
              <a:latin typeface="Podkova Regular ExtraBold"/>
              <a:cs typeface="Podkova Regular ExtraBold"/>
            </a:endParaRPr>
          </a:p>
        </p:txBody>
      </p:sp>
      <p:pic>
        <p:nvPicPr>
          <p:cNvPr id="149" name="object 149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937699" y="3968774"/>
            <a:ext cx="2297985" cy="405915"/>
          </a:xfrm>
          <a:prstGeom prst="rect">
            <a:avLst/>
          </a:prstGeom>
        </p:spPr>
      </p:pic>
      <p:sp>
        <p:nvSpPr>
          <p:cNvPr id="150" name="object 150" descr=""/>
          <p:cNvSpPr txBox="1"/>
          <p:nvPr/>
        </p:nvSpPr>
        <p:spPr>
          <a:xfrm>
            <a:off x="4053117" y="4148402"/>
            <a:ext cx="156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Znakovi zdrave </a:t>
            </a:r>
            <a:r>
              <a:rPr dirty="0" sz="1200" spc="-20" b="1">
                <a:latin typeface="Podkova"/>
                <a:cs typeface="Podkova"/>
              </a:rPr>
              <a:t>šume</a:t>
            </a:r>
            <a:endParaRPr sz="12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 rot="21240000">
            <a:off x="5622448" y="3372915"/>
            <a:ext cx="118648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00"/>
              </a:lnSpc>
            </a:pPr>
            <a:r>
              <a:rPr dirty="0" sz="1200" spc="-10" b="1">
                <a:solidFill>
                  <a:srgbClr val="013333"/>
                </a:solidFill>
                <a:latin typeface="Podkova"/>
                <a:cs typeface="Podkova"/>
              </a:rPr>
              <a:t>bakterije</a:t>
            </a:r>
            <a:r>
              <a:rPr dirty="0" sz="1200" spc="-1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baseline="4629" sz="1800" b="1">
                <a:solidFill>
                  <a:srgbClr val="013333"/>
                </a:solidFill>
                <a:latin typeface="Podkova"/>
                <a:cs typeface="Podkova"/>
              </a:rPr>
              <a:t>i</a:t>
            </a:r>
            <a:r>
              <a:rPr dirty="0" baseline="4629" sz="1800" spc="-15" b="1">
                <a:solidFill>
                  <a:srgbClr val="013333"/>
                </a:solidFill>
                <a:latin typeface="Podkova"/>
                <a:cs typeface="Podkova"/>
              </a:rPr>
              <a:t> gljive</a:t>
            </a:r>
            <a:endParaRPr baseline="4629" sz="1800">
              <a:latin typeface="Podkova"/>
              <a:cs typeface="Podkov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45464" y="5743563"/>
            <a:ext cx="1259205" cy="133985"/>
          </a:xfrm>
          <a:custGeom>
            <a:avLst/>
            <a:gdLst/>
            <a:ahLst/>
            <a:cxnLst/>
            <a:rect l="l" t="t" r="r" b="b"/>
            <a:pathLst>
              <a:path w="1259205" h="133985">
                <a:moveTo>
                  <a:pt x="1200632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89"/>
                </a:lnTo>
                <a:lnTo>
                  <a:pt x="4585" y="35634"/>
                </a:lnTo>
                <a:lnTo>
                  <a:pt x="0" y="58343"/>
                </a:lnTo>
                <a:lnTo>
                  <a:pt x="0" y="75145"/>
                </a:lnTo>
                <a:lnTo>
                  <a:pt x="4585" y="97862"/>
                </a:lnTo>
                <a:lnTo>
                  <a:pt x="17091" y="116411"/>
                </a:lnTo>
                <a:lnTo>
                  <a:pt x="35640" y="128916"/>
                </a:lnTo>
                <a:lnTo>
                  <a:pt x="58356" y="133502"/>
                </a:lnTo>
                <a:lnTo>
                  <a:pt x="1200632" y="133502"/>
                </a:lnTo>
                <a:lnTo>
                  <a:pt x="1223348" y="128916"/>
                </a:lnTo>
                <a:lnTo>
                  <a:pt x="1241898" y="116411"/>
                </a:lnTo>
                <a:lnTo>
                  <a:pt x="1254403" y="97862"/>
                </a:lnTo>
                <a:lnTo>
                  <a:pt x="1258989" y="75145"/>
                </a:lnTo>
                <a:lnTo>
                  <a:pt x="1258989" y="58343"/>
                </a:lnTo>
                <a:lnTo>
                  <a:pt x="1254403" y="35634"/>
                </a:lnTo>
                <a:lnTo>
                  <a:pt x="1241898" y="17089"/>
                </a:lnTo>
                <a:lnTo>
                  <a:pt x="1223348" y="4585"/>
                </a:lnTo>
                <a:lnTo>
                  <a:pt x="1200632" y="0"/>
                </a:lnTo>
                <a:close/>
              </a:path>
            </a:pathLst>
          </a:custGeom>
          <a:solidFill>
            <a:srgbClr val="F5EF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851000" y="2727885"/>
            <a:ext cx="572135" cy="133985"/>
          </a:xfrm>
          <a:custGeom>
            <a:avLst/>
            <a:gdLst/>
            <a:ahLst/>
            <a:cxnLst/>
            <a:rect l="l" t="t" r="r" b="b"/>
            <a:pathLst>
              <a:path w="572134" h="133985">
                <a:moveTo>
                  <a:pt x="513676" y="0"/>
                </a:moveTo>
                <a:lnTo>
                  <a:pt x="58356" y="0"/>
                </a:lnTo>
                <a:lnTo>
                  <a:pt x="35645" y="4585"/>
                </a:lnTo>
                <a:lnTo>
                  <a:pt x="17095" y="17089"/>
                </a:lnTo>
                <a:lnTo>
                  <a:pt x="4587" y="35634"/>
                </a:lnTo>
                <a:lnTo>
                  <a:pt x="0" y="58343"/>
                </a:lnTo>
                <a:lnTo>
                  <a:pt x="0" y="75145"/>
                </a:lnTo>
                <a:lnTo>
                  <a:pt x="4587" y="97862"/>
                </a:lnTo>
                <a:lnTo>
                  <a:pt x="17095" y="116411"/>
                </a:lnTo>
                <a:lnTo>
                  <a:pt x="35645" y="128916"/>
                </a:lnTo>
                <a:lnTo>
                  <a:pt x="58356" y="133502"/>
                </a:lnTo>
                <a:lnTo>
                  <a:pt x="513676" y="133502"/>
                </a:lnTo>
                <a:lnTo>
                  <a:pt x="536393" y="128916"/>
                </a:lnTo>
                <a:lnTo>
                  <a:pt x="554942" y="116411"/>
                </a:lnTo>
                <a:lnTo>
                  <a:pt x="567447" y="97862"/>
                </a:lnTo>
                <a:lnTo>
                  <a:pt x="572033" y="75145"/>
                </a:lnTo>
                <a:lnTo>
                  <a:pt x="572033" y="58343"/>
                </a:lnTo>
                <a:lnTo>
                  <a:pt x="567447" y="35634"/>
                </a:lnTo>
                <a:lnTo>
                  <a:pt x="554942" y="17089"/>
                </a:lnTo>
                <a:lnTo>
                  <a:pt x="536393" y="4585"/>
                </a:lnTo>
                <a:lnTo>
                  <a:pt x="513676" y="0"/>
                </a:lnTo>
                <a:close/>
              </a:path>
            </a:pathLst>
          </a:custGeom>
          <a:solidFill>
            <a:srgbClr val="F5EF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96409" y="5660607"/>
            <a:ext cx="2920365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45" b="1">
                <a:latin typeface="Podkova"/>
                <a:cs typeface="Podkova"/>
              </a:rPr>
              <a:t>Bez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spc="-45" b="1">
                <a:latin typeface="Podkova"/>
                <a:cs typeface="Podkova"/>
              </a:rPr>
              <a:t>mikroorganizama</a:t>
            </a:r>
            <a:r>
              <a:rPr dirty="0" sz="1200" spc="-45">
                <a:latin typeface="Podkova"/>
                <a:cs typeface="Podkova"/>
              </a:rPr>
              <a:t>,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kao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što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bakterije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30">
                <a:latin typeface="Podkova"/>
                <a:cs typeface="Podkova"/>
              </a:rPr>
              <a:t>gljivice,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5">
                <a:latin typeface="Podkova"/>
                <a:cs typeface="Podkova"/>
              </a:rPr>
              <a:t>mnogi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procesi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šumama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ne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bi </a:t>
            </a:r>
            <a:r>
              <a:rPr dirty="0" sz="1200" spc="-30">
                <a:latin typeface="Podkova"/>
                <a:cs typeface="Podkova"/>
              </a:rPr>
              <a:t>mogli </a:t>
            </a:r>
            <a:r>
              <a:rPr dirty="0" sz="1200" spc="-40">
                <a:latin typeface="Podkova"/>
                <a:cs typeface="Podkova"/>
              </a:rPr>
              <a:t>funkcionirati,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što</a:t>
            </a:r>
            <a:r>
              <a:rPr dirty="0" sz="1200" spc="-20">
                <a:latin typeface="Podkova"/>
                <a:cs typeface="Podkova"/>
              </a:rPr>
              <a:t> bi </a:t>
            </a:r>
            <a:r>
              <a:rPr dirty="0" sz="1200" spc="-35">
                <a:latin typeface="Podkova"/>
                <a:cs typeface="Podkova"/>
              </a:rPr>
              <a:t>dovelo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do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narušavanja </a:t>
            </a:r>
            <a:r>
              <a:rPr dirty="0" sz="1200" spc="-35">
                <a:latin typeface="Podkova"/>
                <a:cs typeface="Podkova"/>
              </a:rPr>
              <a:t>ekološke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ravnoteže.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Organizmi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poput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gljiva, </a:t>
            </a:r>
            <a:r>
              <a:rPr dirty="0" sz="1200" spc="-35">
                <a:latin typeface="Podkova"/>
                <a:cs typeface="Podkova"/>
              </a:rPr>
              <a:t>bakterija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različitih</a:t>
            </a:r>
            <a:r>
              <a:rPr dirty="0" sz="1200" spc="-10">
                <a:latin typeface="Podkova"/>
                <a:cs typeface="Podkova"/>
              </a:rPr>
              <a:t> beskralježnjaka </a:t>
            </a:r>
            <a:r>
              <a:rPr dirty="0" sz="1200" spc="-35">
                <a:latin typeface="Podkova"/>
                <a:cs typeface="Podkova"/>
              </a:rPr>
              <a:t>razgrađuju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mrtve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biljke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životinje,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vraćajući </a:t>
            </a:r>
            <a:r>
              <a:rPr dirty="0" sz="1200" spc="-35">
                <a:latin typeface="Podkova"/>
                <a:cs typeface="Podkova"/>
              </a:rPr>
              <a:t>hranjive </a:t>
            </a:r>
            <a:r>
              <a:rPr dirty="0" sz="1200" spc="-30">
                <a:latin typeface="Podkova"/>
                <a:cs typeface="Podkova"/>
              </a:rPr>
              <a:t>tvari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tlo.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16126" y="3648774"/>
            <a:ext cx="285623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9375">
              <a:lnSpc>
                <a:spcPct val="111100"/>
              </a:lnSpc>
              <a:spcBef>
                <a:spcPts val="100"/>
              </a:spcBef>
              <a:buChar char="•"/>
              <a:tabLst>
                <a:tab pos="92075" algn="l"/>
              </a:tabLst>
            </a:pPr>
            <a:r>
              <a:rPr dirty="0" sz="1200" spc="-35">
                <a:latin typeface="Podkova"/>
                <a:cs typeface="Podkova"/>
              </a:rPr>
              <a:t>Bakterije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mogu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razgraditi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zagađivače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tlu, </a:t>
            </a:r>
            <a:r>
              <a:rPr dirty="0" sz="1200" spc="-35">
                <a:latin typeface="Podkova"/>
                <a:cs typeface="Podkova"/>
              </a:rPr>
              <a:t>kao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što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pesticidi,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teški </a:t>
            </a:r>
            <a:r>
              <a:rPr dirty="0" sz="1200" spc="-35">
                <a:latin typeface="Podkova"/>
                <a:cs typeface="Podkova"/>
              </a:rPr>
              <a:t>metali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drugi </a:t>
            </a:r>
            <a:r>
              <a:rPr dirty="0" sz="1200" spc="-40">
                <a:latin typeface="Podkova"/>
                <a:cs typeface="Podkova"/>
              </a:rPr>
              <a:t>toksični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spojevi.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Time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pridonose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čišćenju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40">
                <a:latin typeface="Podkova"/>
                <a:cs typeface="Podkova"/>
              </a:rPr>
              <a:t>održavanju</a:t>
            </a:r>
            <a:r>
              <a:rPr dirty="0" sz="1200" spc="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kvalitete</a:t>
            </a:r>
            <a:r>
              <a:rPr dirty="0" sz="1200" spc="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tla.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16126" y="4664673"/>
            <a:ext cx="282956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9375">
              <a:lnSpc>
                <a:spcPct val="111100"/>
              </a:lnSpc>
              <a:spcBef>
                <a:spcPts val="100"/>
              </a:spcBef>
              <a:buChar char="•"/>
              <a:tabLst>
                <a:tab pos="92075" algn="l"/>
              </a:tabLst>
            </a:pPr>
            <a:r>
              <a:rPr dirty="0" sz="1200" spc="-50">
                <a:latin typeface="Podkova"/>
                <a:cs typeface="Podkova"/>
              </a:rPr>
              <a:t>Neke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bakterije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imaju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sposobnost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fiksiranja </a:t>
            </a:r>
            <a:r>
              <a:rPr dirty="0" sz="1200" spc="-40">
                <a:latin typeface="Podkova"/>
                <a:cs typeface="Podkova"/>
              </a:rPr>
              <a:t>atmosferskog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dušika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pretvaraju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ga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oblik </a:t>
            </a:r>
            <a:r>
              <a:rPr dirty="0" sz="1200" spc="-40">
                <a:latin typeface="Podkova"/>
                <a:cs typeface="Podkova"/>
              </a:rPr>
              <a:t>dostupan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biljkama.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Ovo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ključan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proces</a:t>
            </a:r>
            <a:r>
              <a:rPr dirty="0" sz="1200" spc="-25">
                <a:latin typeface="Podkova"/>
                <a:cs typeface="Podkova"/>
              </a:rPr>
              <a:t> za </a:t>
            </a:r>
            <a:r>
              <a:rPr dirty="0" sz="1200" spc="-40">
                <a:latin typeface="Podkova"/>
                <a:cs typeface="Podkova"/>
              </a:rPr>
              <a:t>obogaćivanje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tla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dušikom,</a:t>
            </a:r>
            <a:r>
              <a:rPr dirty="0" sz="1200" spc="-10">
                <a:latin typeface="Podkova"/>
                <a:cs typeface="Podkova"/>
              </a:rPr>
              <a:t> esencijalnim </a:t>
            </a:r>
            <a:r>
              <a:rPr dirty="0" sz="1200" spc="-35">
                <a:latin typeface="Podkova"/>
                <a:cs typeface="Podkova"/>
              </a:rPr>
              <a:t>hranjivim </a:t>
            </a:r>
            <a:r>
              <a:rPr dirty="0" sz="1200" spc="-50">
                <a:latin typeface="Podkova"/>
                <a:cs typeface="Podkova"/>
              </a:rPr>
              <a:t>elementom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za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rast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biljaka.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16126" y="5883720"/>
            <a:ext cx="287591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9375">
              <a:lnSpc>
                <a:spcPct val="111100"/>
              </a:lnSpc>
              <a:spcBef>
                <a:spcPts val="100"/>
              </a:spcBef>
              <a:buChar char="•"/>
              <a:tabLst>
                <a:tab pos="92075" algn="l"/>
              </a:tabLst>
            </a:pPr>
            <a:r>
              <a:rPr dirty="0" sz="1200" spc="-30">
                <a:latin typeface="Podkova"/>
                <a:cs typeface="Podkova"/>
              </a:rPr>
              <a:t>Gljive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truležnice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jedini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mikroorganizmi </a:t>
            </a:r>
            <a:r>
              <a:rPr dirty="0" sz="1200" spc="-40">
                <a:latin typeface="Podkova"/>
                <a:cs typeface="Podkova"/>
              </a:rPr>
              <a:t>sposobni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za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efikasnu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razgradnju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lignina, </a:t>
            </a:r>
            <a:r>
              <a:rPr dirty="0" sz="1200" spc="-35">
                <a:latin typeface="Podkova"/>
                <a:cs typeface="Podkova"/>
              </a:rPr>
              <a:t>složenog polimera </a:t>
            </a:r>
            <a:r>
              <a:rPr dirty="0" sz="1200" spc="-25">
                <a:latin typeface="Podkova"/>
                <a:cs typeface="Podkova"/>
              </a:rPr>
              <a:t>koji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čini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drvo. Ovaj</a:t>
            </a:r>
            <a:r>
              <a:rPr dirty="0" sz="1200" spc="-35">
                <a:latin typeface="Podkova"/>
                <a:cs typeface="Podkova"/>
              </a:rPr>
              <a:t> proces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bitan</a:t>
            </a:r>
            <a:r>
              <a:rPr dirty="0" sz="1200" spc="-20">
                <a:latin typeface="Podkova"/>
                <a:cs typeface="Podkova"/>
              </a:rPr>
              <a:t> za </a:t>
            </a:r>
            <a:r>
              <a:rPr dirty="0" sz="1200" spc="-35">
                <a:latin typeface="Podkova"/>
                <a:cs typeface="Podkova"/>
              </a:rPr>
              <a:t>recikliranje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hranjivih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tvari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iz </a:t>
            </a:r>
            <a:r>
              <a:rPr dirty="0" sz="1200" spc="-40">
                <a:latin typeface="Podkova"/>
                <a:cs typeface="Podkova"/>
              </a:rPr>
              <a:t>mrtvog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drveća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biljne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materije.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24082" y="45940"/>
            <a:ext cx="3244215" cy="2586355"/>
            <a:chOff x="424082" y="45940"/>
            <a:chExt cx="3244215" cy="2586355"/>
          </a:xfrm>
        </p:grpSpPr>
        <p:sp>
          <p:nvSpPr>
            <p:cNvPr id="10" name="object 10" descr=""/>
            <p:cNvSpPr/>
            <p:nvPr/>
          </p:nvSpPr>
          <p:spPr>
            <a:xfrm>
              <a:off x="424082" y="389434"/>
              <a:ext cx="3244215" cy="2218055"/>
            </a:xfrm>
            <a:custGeom>
              <a:avLst/>
              <a:gdLst/>
              <a:ahLst/>
              <a:cxnLst/>
              <a:rect l="l" t="t" r="r" b="b"/>
              <a:pathLst>
                <a:path w="3244215" h="2218055">
                  <a:moveTo>
                    <a:pt x="3112960" y="0"/>
                  </a:moveTo>
                  <a:lnTo>
                    <a:pt x="131229" y="0"/>
                  </a:lnTo>
                  <a:lnTo>
                    <a:pt x="80147" y="9652"/>
                  </a:lnTo>
                  <a:lnTo>
                    <a:pt x="38434" y="35975"/>
                  </a:lnTo>
                  <a:lnTo>
                    <a:pt x="10312" y="75020"/>
                  </a:lnTo>
                  <a:lnTo>
                    <a:pt x="0" y="122834"/>
                  </a:lnTo>
                  <a:lnTo>
                    <a:pt x="0" y="2094712"/>
                  </a:lnTo>
                  <a:lnTo>
                    <a:pt x="10312" y="2142519"/>
                  </a:lnTo>
                  <a:lnTo>
                    <a:pt x="38434" y="2181559"/>
                  </a:lnTo>
                  <a:lnTo>
                    <a:pt x="80147" y="2207882"/>
                  </a:lnTo>
                  <a:lnTo>
                    <a:pt x="131229" y="2217534"/>
                  </a:lnTo>
                  <a:lnTo>
                    <a:pt x="3112960" y="2217534"/>
                  </a:lnTo>
                  <a:lnTo>
                    <a:pt x="3164036" y="2207882"/>
                  </a:lnTo>
                  <a:lnTo>
                    <a:pt x="3205749" y="2181559"/>
                  </a:lnTo>
                  <a:lnTo>
                    <a:pt x="3233875" y="2142519"/>
                  </a:lnTo>
                  <a:lnTo>
                    <a:pt x="3244189" y="2094712"/>
                  </a:lnTo>
                  <a:lnTo>
                    <a:pt x="3244189" y="122834"/>
                  </a:lnTo>
                  <a:lnTo>
                    <a:pt x="3233875" y="75020"/>
                  </a:lnTo>
                  <a:lnTo>
                    <a:pt x="3205749" y="35975"/>
                  </a:lnTo>
                  <a:lnTo>
                    <a:pt x="3164036" y="9652"/>
                  </a:lnTo>
                  <a:lnTo>
                    <a:pt x="3112960" y="0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4559" y="2051953"/>
              <a:ext cx="1359027" cy="58033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965056" y="45940"/>
              <a:ext cx="701040" cy="694690"/>
            </a:xfrm>
            <a:custGeom>
              <a:avLst/>
              <a:gdLst/>
              <a:ahLst/>
              <a:cxnLst/>
              <a:rect l="l" t="t" r="r" b="b"/>
              <a:pathLst>
                <a:path w="701039" h="694690">
                  <a:moveTo>
                    <a:pt x="347738" y="0"/>
                  </a:moveTo>
                  <a:lnTo>
                    <a:pt x="286410" y="6146"/>
                  </a:lnTo>
                  <a:lnTo>
                    <a:pt x="227063" y="22783"/>
                  </a:lnTo>
                  <a:lnTo>
                    <a:pt x="174015" y="47929"/>
                  </a:lnTo>
                  <a:lnTo>
                    <a:pt x="130315" y="77948"/>
                  </a:lnTo>
                  <a:lnTo>
                    <a:pt x="92283" y="114205"/>
                  </a:lnTo>
                  <a:lnTo>
                    <a:pt x="60144" y="155716"/>
                  </a:lnTo>
                  <a:lnTo>
                    <a:pt x="34121" y="201495"/>
                  </a:lnTo>
                  <a:lnTo>
                    <a:pt x="14439" y="250558"/>
                  </a:lnTo>
                  <a:lnTo>
                    <a:pt x="6447" y="284521"/>
                  </a:lnTo>
                  <a:lnTo>
                    <a:pt x="3733" y="295833"/>
                  </a:lnTo>
                  <a:lnTo>
                    <a:pt x="3748" y="306007"/>
                  </a:lnTo>
                  <a:lnTo>
                    <a:pt x="3014" y="320938"/>
                  </a:lnTo>
                  <a:lnTo>
                    <a:pt x="1706" y="335788"/>
                  </a:lnTo>
                  <a:lnTo>
                    <a:pt x="0" y="345719"/>
                  </a:lnTo>
                  <a:lnTo>
                    <a:pt x="857" y="369631"/>
                  </a:lnTo>
                  <a:lnTo>
                    <a:pt x="6985" y="418249"/>
                  </a:lnTo>
                  <a:lnTo>
                    <a:pt x="28295" y="485292"/>
                  </a:lnTo>
                  <a:lnTo>
                    <a:pt x="65582" y="550760"/>
                  </a:lnTo>
                  <a:lnTo>
                    <a:pt x="112382" y="603275"/>
                  </a:lnTo>
                  <a:lnTo>
                    <a:pt x="149890" y="632997"/>
                  </a:lnTo>
                  <a:lnTo>
                    <a:pt x="190141" y="656953"/>
                  </a:lnTo>
                  <a:lnTo>
                    <a:pt x="232791" y="675090"/>
                  </a:lnTo>
                  <a:lnTo>
                    <a:pt x="277498" y="687358"/>
                  </a:lnTo>
                  <a:lnTo>
                    <a:pt x="323920" y="693705"/>
                  </a:lnTo>
                  <a:lnTo>
                    <a:pt x="371716" y="694080"/>
                  </a:lnTo>
                  <a:lnTo>
                    <a:pt x="416957" y="688385"/>
                  </a:lnTo>
                  <a:lnTo>
                    <a:pt x="461029" y="676549"/>
                  </a:lnTo>
                  <a:lnTo>
                    <a:pt x="503235" y="659012"/>
                  </a:lnTo>
                  <a:lnTo>
                    <a:pt x="542880" y="636215"/>
                  </a:lnTo>
                  <a:lnTo>
                    <a:pt x="579265" y="608599"/>
                  </a:lnTo>
                  <a:lnTo>
                    <a:pt x="611695" y="576605"/>
                  </a:lnTo>
                  <a:lnTo>
                    <a:pt x="645731" y="531464"/>
                  </a:lnTo>
                  <a:lnTo>
                    <a:pt x="671531" y="482309"/>
                  </a:lnTo>
                  <a:lnTo>
                    <a:pt x="689073" y="429642"/>
                  </a:lnTo>
                  <a:lnTo>
                    <a:pt x="698334" y="373964"/>
                  </a:lnTo>
                  <a:lnTo>
                    <a:pt x="698809" y="349892"/>
                  </a:lnTo>
                  <a:lnTo>
                    <a:pt x="699322" y="336529"/>
                  </a:lnTo>
                  <a:lnTo>
                    <a:pt x="700760" y="328079"/>
                  </a:lnTo>
                  <a:lnTo>
                    <a:pt x="697935" y="318330"/>
                  </a:lnTo>
                  <a:lnTo>
                    <a:pt x="696037" y="304195"/>
                  </a:lnTo>
                  <a:lnTo>
                    <a:pt x="693686" y="278206"/>
                  </a:lnTo>
                  <a:lnTo>
                    <a:pt x="690077" y="269229"/>
                  </a:lnTo>
                  <a:lnTo>
                    <a:pt x="687508" y="259178"/>
                  </a:lnTo>
                  <a:lnTo>
                    <a:pt x="677092" y="222036"/>
                  </a:lnTo>
                  <a:lnTo>
                    <a:pt x="653986" y="171983"/>
                  </a:lnTo>
                  <a:lnTo>
                    <a:pt x="623871" y="127603"/>
                  </a:lnTo>
                  <a:lnTo>
                    <a:pt x="586780" y="88890"/>
                  </a:lnTo>
                  <a:lnTo>
                    <a:pt x="544000" y="56432"/>
                  </a:lnTo>
                  <a:lnTo>
                    <a:pt x="496817" y="30821"/>
                  </a:lnTo>
                  <a:lnTo>
                    <a:pt x="446519" y="12649"/>
                  </a:lnTo>
                  <a:lnTo>
                    <a:pt x="409206" y="4533"/>
                  </a:lnTo>
                  <a:lnTo>
                    <a:pt x="380034" y="1041"/>
                  </a:lnTo>
                  <a:lnTo>
                    <a:pt x="347738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237306" y="236186"/>
              <a:ext cx="177800" cy="305435"/>
            </a:xfrm>
            <a:custGeom>
              <a:avLst/>
              <a:gdLst/>
              <a:ahLst/>
              <a:cxnLst/>
              <a:rect l="l" t="t" r="r" b="b"/>
              <a:pathLst>
                <a:path w="177800" h="305434">
                  <a:moveTo>
                    <a:pt x="97662" y="243408"/>
                  </a:moveTo>
                  <a:lnTo>
                    <a:pt x="62712" y="259232"/>
                  </a:lnTo>
                  <a:lnTo>
                    <a:pt x="60007" y="266547"/>
                  </a:lnTo>
                  <a:lnTo>
                    <a:pt x="60450" y="281533"/>
                  </a:lnTo>
                  <a:lnTo>
                    <a:pt x="60502" y="283311"/>
                  </a:lnTo>
                  <a:lnTo>
                    <a:pt x="63626" y="290448"/>
                  </a:lnTo>
                  <a:lnTo>
                    <a:pt x="69659" y="296532"/>
                  </a:lnTo>
                  <a:lnTo>
                    <a:pt x="75996" y="302259"/>
                  </a:lnTo>
                  <a:lnTo>
                    <a:pt x="83223" y="305015"/>
                  </a:lnTo>
                  <a:lnTo>
                    <a:pt x="99783" y="304520"/>
                  </a:lnTo>
                  <a:lnTo>
                    <a:pt x="106832" y="301358"/>
                  </a:lnTo>
                  <a:lnTo>
                    <a:pt x="112509" y="295262"/>
                  </a:lnTo>
                  <a:lnTo>
                    <a:pt x="118173" y="288848"/>
                  </a:lnTo>
                  <a:lnTo>
                    <a:pt x="120878" y="281533"/>
                  </a:lnTo>
                  <a:lnTo>
                    <a:pt x="120438" y="266547"/>
                  </a:lnTo>
                  <a:lnTo>
                    <a:pt x="120395" y="265099"/>
                  </a:lnTo>
                  <a:lnTo>
                    <a:pt x="117106" y="258127"/>
                  </a:lnTo>
                  <a:lnTo>
                    <a:pt x="110756" y="252399"/>
                  </a:lnTo>
                  <a:lnTo>
                    <a:pt x="104736" y="246316"/>
                  </a:lnTo>
                  <a:lnTo>
                    <a:pt x="97662" y="243408"/>
                  </a:lnTo>
                  <a:close/>
                </a:path>
                <a:path w="177800" h="305434">
                  <a:moveTo>
                    <a:pt x="166187" y="32219"/>
                  </a:moveTo>
                  <a:lnTo>
                    <a:pt x="80898" y="32219"/>
                  </a:lnTo>
                  <a:lnTo>
                    <a:pt x="92721" y="32491"/>
                  </a:lnTo>
                  <a:lnTo>
                    <a:pt x="103366" y="34029"/>
                  </a:lnTo>
                  <a:lnTo>
                    <a:pt x="135761" y="57312"/>
                  </a:lnTo>
                  <a:lnTo>
                    <a:pt x="137083" y="70370"/>
                  </a:lnTo>
                  <a:lnTo>
                    <a:pt x="136105" y="75831"/>
                  </a:lnTo>
                  <a:lnTo>
                    <a:pt x="133972" y="80492"/>
                  </a:lnTo>
                  <a:lnTo>
                    <a:pt x="132156" y="84823"/>
                  </a:lnTo>
                  <a:lnTo>
                    <a:pt x="86463" y="117880"/>
                  </a:lnTo>
                  <a:lnTo>
                    <a:pt x="79651" y="122429"/>
                  </a:lnTo>
                  <a:lnTo>
                    <a:pt x="50888" y="155473"/>
                  </a:lnTo>
                  <a:lnTo>
                    <a:pt x="49644" y="162572"/>
                  </a:lnTo>
                  <a:lnTo>
                    <a:pt x="49759" y="166585"/>
                  </a:lnTo>
                  <a:lnTo>
                    <a:pt x="49863" y="170205"/>
                  </a:lnTo>
                  <a:lnTo>
                    <a:pt x="49986" y="174472"/>
                  </a:lnTo>
                  <a:lnTo>
                    <a:pt x="69359" y="207600"/>
                  </a:lnTo>
                  <a:lnTo>
                    <a:pt x="90830" y="220903"/>
                  </a:lnTo>
                  <a:lnTo>
                    <a:pt x="109054" y="194221"/>
                  </a:lnTo>
                  <a:lnTo>
                    <a:pt x="101460" y="190169"/>
                  </a:lnTo>
                  <a:lnTo>
                    <a:pt x="95821" y="186220"/>
                  </a:lnTo>
                  <a:lnTo>
                    <a:pt x="92138" y="182384"/>
                  </a:lnTo>
                  <a:lnTo>
                    <a:pt x="88772" y="178536"/>
                  </a:lnTo>
                  <a:lnTo>
                    <a:pt x="87033" y="174472"/>
                  </a:lnTo>
                  <a:lnTo>
                    <a:pt x="86906" y="170205"/>
                  </a:lnTo>
                  <a:lnTo>
                    <a:pt x="86791" y="166585"/>
                  </a:lnTo>
                  <a:lnTo>
                    <a:pt x="116842" y="138113"/>
                  </a:lnTo>
                  <a:lnTo>
                    <a:pt x="123850" y="134086"/>
                  </a:lnTo>
                  <a:lnTo>
                    <a:pt x="136447" y="126311"/>
                  </a:lnTo>
                  <a:lnTo>
                    <a:pt x="170319" y="95219"/>
                  </a:lnTo>
                  <a:lnTo>
                    <a:pt x="177393" y="65404"/>
                  </a:lnTo>
                  <a:lnTo>
                    <a:pt x="175454" y="51171"/>
                  </a:lnTo>
                  <a:lnTo>
                    <a:pt x="170503" y="38342"/>
                  </a:lnTo>
                  <a:lnTo>
                    <a:pt x="166187" y="32219"/>
                  </a:lnTo>
                  <a:close/>
                </a:path>
                <a:path w="177800" h="305434">
                  <a:moveTo>
                    <a:pt x="85801" y="0"/>
                  </a:moveTo>
                  <a:lnTo>
                    <a:pt x="39217" y="6794"/>
                  </a:lnTo>
                  <a:lnTo>
                    <a:pt x="0" y="81965"/>
                  </a:lnTo>
                  <a:lnTo>
                    <a:pt x="32232" y="84467"/>
                  </a:lnTo>
                  <a:lnTo>
                    <a:pt x="37350" y="42875"/>
                  </a:lnTo>
                  <a:lnTo>
                    <a:pt x="43764" y="40055"/>
                  </a:lnTo>
                  <a:lnTo>
                    <a:pt x="50355" y="37718"/>
                  </a:lnTo>
                  <a:lnTo>
                    <a:pt x="57124" y="35877"/>
                  </a:lnTo>
                  <a:lnTo>
                    <a:pt x="63880" y="33705"/>
                  </a:lnTo>
                  <a:lnTo>
                    <a:pt x="71774" y="32491"/>
                  </a:lnTo>
                  <a:lnTo>
                    <a:pt x="71643" y="32491"/>
                  </a:lnTo>
                  <a:lnTo>
                    <a:pt x="80898" y="32219"/>
                  </a:lnTo>
                  <a:lnTo>
                    <a:pt x="166187" y="32219"/>
                  </a:lnTo>
                  <a:lnTo>
                    <a:pt x="162559" y="27073"/>
                  </a:lnTo>
                  <a:lnTo>
                    <a:pt x="151612" y="17310"/>
                  </a:lnTo>
                  <a:lnTo>
                    <a:pt x="138155" y="9285"/>
                  </a:lnTo>
                  <a:lnTo>
                    <a:pt x="122702" y="3725"/>
                  </a:lnTo>
                  <a:lnTo>
                    <a:pt x="105614" y="695"/>
                  </a:lnTo>
                  <a:lnTo>
                    <a:pt x="107232" y="695"/>
                  </a:lnTo>
                  <a:lnTo>
                    <a:pt x="85801" y="0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4171" y="357040"/>
              <a:ext cx="107347" cy="17494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5249" y="382339"/>
              <a:ext cx="128054" cy="167308"/>
            </a:xfrm>
            <a:prstGeom prst="rect">
              <a:avLst/>
            </a:prstGeom>
          </p:spPr>
        </p:pic>
      </p:grpSp>
      <p:sp>
        <p:nvSpPr>
          <p:cNvPr id="16" name="object 16" descr=""/>
          <p:cNvSpPr/>
          <p:nvPr/>
        </p:nvSpPr>
        <p:spPr>
          <a:xfrm>
            <a:off x="7107946" y="292511"/>
            <a:ext cx="3584575" cy="227329"/>
          </a:xfrm>
          <a:custGeom>
            <a:avLst/>
            <a:gdLst/>
            <a:ahLst/>
            <a:cxnLst/>
            <a:rect l="l" t="t" r="r" b="b"/>
            <a:pathLst>
              <a:path w="3584575" h="227329">
                <a:moveTo>
                  <a:pt x="3584042" y="0"/>
                </a:moveTo>
                <a:lnTo>
                  <a:pt x="111912" y="0"/>
                </a:lnTo>
                <a:lnTo>
                  <a:pt x="68349" y="8794"/>
                </a:lnTo>
                <a:lnTo>
                  <a:pt x="32777" y="32777"/>
                </a:lnTo>
                <a:lnTo>
                  <a:pt x="8794" y="68349"/>
                </a:lnTo>
                <a:lnTo>
                  <a:pt x="0" y="111912"/>
                </a:lnTo>
                <a:lnTo>
                  <a:pt x="0" y="115138"/>
                </a:lnTo>
                <a:lnTo>
                  <a:pt x="8794" y="158700"/>
                </a:lnTo>
                <a:lnTo>
                  <a:pt x="32777" y="194273"/>
                </a:lnTo>
                <a:lnTo>
                  <a:pt x="68349" y="218256"/>
                </a:lnTo>
                <a:lnTo>
                  <a:pt x="111912" y="227050"/>
                </a:lnTo>
                <a:lnTo>
                  <a:pt x="3584042" y="227050"/>
                </a:lnTo>
                <a:lnTo>
                  <a:pt x="3584042" y="0"/>
                </a:lnTo>
                <a:close/>
              </a:path>
            </a:pathLst>
          </a:custGeom>
          <a:solidFill>
            <a:srgbClr val="FFCD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97833" y="3054287"/>
            <a:ext cx="462915" cy="133985"/>
          </a:xfrm>
          <a:custGeom>
            <a:avLst/>
            <a:gdLst/>
            <a:ahLst/>
            <a:cxnLst/>
            <a:rect l="l" t="t" r="r" b="b"/>
            <a:pathLst>
              <a:path w="462915" h="133985">
                <a:moveTo>
                  <a:pt x="404469" y="0"/>
                </a:moveTo>
                <a:lnTo>
                  <a:pt x="58343" y="0"/>
                </a:lnTo>
                <a:lnTo>
                  <a:pt x="35634" y="4587"/>
                </a:lnTo>
                <a:lnTo>
                  <a:pt x="17089" y="17095"/>
                </a:lnTo>
                <a:lnTo>
                  <a:pt x="4585" y="35645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9"/>
                </a:lnTo>
                <a:lnTo>
                  <a:pt x="17089" y="116419"/>
                </a:lnTo>
                <a:lnTo>
                  <a:pt x="35634" y="128927"/>
                </a:lnTo>
                <a:lnTo>
                  <a:pt x="58343" y="133515"/>
                </a:lnTo>
                <a:lnTo>
                  <a:pt x="404469" y="133515"/>
                </a:lnTo>
                <a:lnTo>
                  <a:pt x="427185" y="128927"/>
                </a:lnTo>
                <a:lnTo>
                  <a:pt x="445735" y="116419"/>
                </a:lnTo>
                <a:lnTo>
                  <a:pt x="458240" y="97869"/>
                </a:lnTo>
                <a:lnTo>
                  <a:pt x="462826" y="75158"/>
                </a:lnTo>
                <a:lnTo>
                  <a:pt x="462826" y="58356"/>
                </a:lnTo>
                <a:lnTo>
                  <a:pt x="458240" y="35645"/>
                </a:lnTo>
                <a:lnTo>
                  <a:pt x="445735" y="17095"/>
                </a:lnTo>
                <a:lnTo>
                  <a:pt x="427185" y="4587"/>
                </a:lnTo>
                <a:lnTo>
                  <a:pt x="404469" y="0"/>
                </a:lnTo>
                <a:close/>
              </a:path>
            </a:pathLst>
          </a:custGeom>
          <a:solidFill>
            <a:srgbClr val="F5EF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630013" y="2987536"/>
            <a:ext cx="2973070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0">
              <a:lnSpc>
                <a:spcPct val="111100"/>
              </a:lnSpc>
              <a:spcBef>
                <a:spcPts val="100"/>
              </a:spcBef>
            </a:pPr>
            <a:r>
              <a:rPr dirty="0" sz="1200" spc="-30" b="1">
                <a:latin typeface="Podkova"/>
                <a:cs typeface="Podkova"/>
              </a:rPr>
              <a:t>Gljive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organizmi</a:t>
            </a:r>
            <a:r>
              <a:rPr dirty="0" sz="1200" spc="-25">
                <a:latin typeface="Podkova"/>
                <a:cs typeface="Podkova"/>
              </a:rPr>
              <a:t> koji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ne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posjeduju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klorofil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ne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razmnožavaju</a:t>
            </a:r>
            <a:r>
              <a:rPr dirty="0" sz="1200" spc="-20">
                <a:latin typeface="Podkova"/>
                <a:cs typeface="Podkova"/>
              </a:rPr>
              <a:t> se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spolno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poput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biljaka</a:t>
            </a:r>
            <a:r>
              <a:rPr dirty="0" sz="1200" spc="-25">
                <a:latin typeface="Podkova"/>
                <a:cs typeface="Podkova"/>
              </a:rPr>
              <a:t> ili </a:t>
            </a:r>
            <a:r>
              <a:rPr dirty="0" sz="1200" spc="-35">
                <a:latin typeface="Podkova"/>
                <a:cs typeface="Podkova"/>
              </a:rPr>
              <a:t>životinja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pa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predstavljaju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carstvo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za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sebe.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 spc="-30">
                <a:latin typeface="Podkova"/>
                <a:cs typeface="Podkova"/>
              </a:rPr>
              <a:t>Vrlo često gljive djeluju </a:t>
            </a:r>
            <a:r>
              <a:rPr dirty="0" sz="1200" spc="-35">
                <a:latin typeface="Podkova"/>
                <a:cs typeface="Podkova"/>
              </a:rPr>
              <a:t>kao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"produžeci" </a:t>
            </a:r>
            <a:r>
              <a:rPr dirty="0" sz="1200" spc="-35">
                <a:latin typeface="Podkova"/>
                <a:cs typeface="Podkova"/>
              </a:rPr>
              <a:t>korijena</a:t>
            </a:r>
            <a:r>
              <a:rPr dirty="0" sz="1200" spc="-30">
                <a:latin typeface="Podkova"/>
                <a:cs typeface="Podkova"/>
              </a:rPr>
              <a:t> biljaka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žive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simbiozi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raznim </a:t>
            </a:r>
            <a:r>
              <a:rPr dirty="0" sz="1200" spc="-40">
                <a:latin typeface="Podkova"/>
                <a:cs typeface="Podkova"/>
              </a:rPr>
              <a:t>vrstama</a:t>
            </a:r>
            <a:r>
              <a:rPr dirty="0" sz="1200" spc="-30">
                <a:latin typeface="Podkova"/>
                <a:cs typeface="Podkova"/>
              </a:rPr>
              <a:t> stabala. Ta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pojava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naziva </a:t>
            </a:r>
            <a:r>
              <a:rPr dirty="0" sz="1200" spc="-35">
                <a:latin typeface="Podkova"/>
                <a:cs typeface="Podkova"/>
              </a:rPr>
              <a:t>mikoriza.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svom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miceliju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gljive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zadržavaju </a:t>
            </a:r>
            <a:r>
              <a:rPr dirty="0" sz="1200" spc="-45">
                <a:latin typeface="Podkova"/>
                <a:cs typeface="Podkova"/>
              </a:rPr>
              <a:t>vodu</a:t>
            </a:r>
            <a:r>
              <a:rPr dirty="0" sz="1200" spc="-30">
                <a:latin typeface="Podkova"/>
                <a:cs typeface="Podkova"/>
              </a:rPr>
              <a:t> koju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biljke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izvlače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svojim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korijenjem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30">
                <a:latin typeface="Podkova"/>
                <a:cs typeface="Podkova"/>
              </a:rPr>
              <a:t>tako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dolaze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do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vrijednih minerala </a:t>
            </a:r>
            <a:r>
              <a:rPr dirty="0" sz="1200" spc="-20">
                <a:latin typeface="Podkova"/>
                <a:cs typeface="Podkova"/>
              </a:rPr>
              <a:t>za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svoj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rast. </a:t>
            </a:r>
            <a:r>
              <a:rPr dirty="0" sz="1200" spc="-35">
                <a:latin typeface="Podkova"/>
                <a:cs typeface="Podkova"/>
              </a:rPr>
              <a:t>Zauzvrat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biljke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5">
                <a:latin typeface="Podkova"/>
                <a:cs typeface="Podkova"/>
              </a:rPr>
              <a:t>putem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fotosinteze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proizvode </a:t>
            </a:r>
            <a:r>
              <a:rPr dirty="0" sz="1200" spc="-30">
                <a:latin typeface="Podkova"/>
                <a:cs typeface="Podkova"/>
              </a:rPr>
              <a:t>šećere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(ugljikohidrate)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dijele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gljivama, </a:t>
            </a:r>
            <a:r>
              <a:rPr dirty="0" sz="1200" spc="-35">
                <a:latin typeface="Podkova"/>
                <a:cs typeface="Podkova"/>
              </a:rPr>
              <a:t>osiguravajući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tako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energiju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za </a:t>
            </a:r>
            <a:r>
              <a:rPr dirty="0" sz="1200" spc="-10">
                <a:latin typeface="Podkova"/>
                <a:cs typeface="Podkova"/>
              </a:rPr>
              <a:t>rast.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231429" y="266312"/>
            <a:ext cx="2960370" cy="200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13333"/>
                </a:solidFill>
                <a:latin typeface="Podkova"/>
                <a:cs typeface="Podkova"/>
              </a:rPr>
              <a:t>Abiotske </a:t>
            </a:r>
            <a:r>
              <a:rPr dirty="0" sz="1400" spc="-10" b="1">
                <a:solidFill>
                  <a:srgbClr val="013333"/>
                </a:solidFill>
                <a:latin typeface="Podkova"/>
                <a:cs typeface="Podkova"/>
              </a:rPr>
              <a:t>komponente</a:t>
            </a:r>
            <a:endParaRPr sz="1400">
              <a:latin typeface="Podkova"/>
              <a:cs typeface="Podkova"/>
            </a:endParaRPr>
          </a:p>
          <a:p>
            <a:pPr marL="12700" marR="38100">
              <a:lnSpc>
                <a:spcPct val="111100"/>
              </a:lnSpc>
              <a:spcBef>
                <a:spcPts val="1065"/>
              </a:spcBef>
            </a:pPr>
            <a:r>
              <a:rPr dirty="0" sz="1200" spc="-35">
                <a:latin typeface="Podkova"/>
                <a:cs typeface="Podkova"/>
              </a:rPr>
              <a:t>Tako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nazivamo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nežive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komponente;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tlo,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vodu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zrak </a:t>
            </a:r>
            <a:r>
              <a:rPr dirty="0" sz="1200" spc="-25">
                <a:latin typeface="Podkova"/>
                <a:cs typeface="Podkova"/>
              </a:rPr>
              <a:t>koji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također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čine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bitan</a:t>
            </a:r>
            <a:r>
              <a:rPr dirty="0" sz="1200" spc="-30">
                <a:latin typeface="Podkova"/>
                <a:cs typeface="Podkova"/>
              </a:rPr>
              <a:t> dio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šumskog ekosustava.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 spc="-60" b="1">
                <a:latin typeface="Podkova"/>
                <a:cs typeface="Podkova"/>
              </a:rPr>
              <a:t>Šumsko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30" b="1">
                <a:latin typeface="Podkova"/>
                <a:cs typeface="Podkova"/>
              </a:rPr>
              <a:t>tlo</a:t>
            </a:r>
            <a:r>
              <a:rPr dirty="0" sz="1200" b="1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može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biti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različitog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sastava </a:t>
            </a:r>
            <a:r>
              <a:rPr dirty="0" sz="1200" spc="-40">
                <a:latin typeface="Podkova"/>
                <a:cs typeface="Podkova"/>
              </a:rPr>
              <a:t>(karbonatno,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silikatno,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glinasto,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pjeskovito, </a:t>
            </a:r>
            <a:r>
              <a:rPr dirty="0" sz="1200" spc="-35">
                <a:latin typeface="Podkova"/>
                <a:cs typeface="Podkova"/>
              </a:rPr>
              <a:t>ilovasto…) što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5">
                <a:latin typeface="Podkova"/>
                <a:cs typeface="Podkova"/>
              </a:rPr>
              <a:t>prvom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redu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ovisi </a:t>
            </a:r>
            <a:r>
              <a:rPr dirty="0" sz="1200">
                <a:latin typeface="Podkova"/>
                <a:cs typeface="Podkova"/>
              </a:rPr>
              <a:t>o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klimatskoj </a:t>
            </a:r>
            <a:r>
              <a:rPr dirty="0" sz="1200" spc="-30">
                <a:latin typeface="Podkova"/>
                <a:cs typeface="Podkova"/>
              </a:rPr>
              <a:t>zoni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kojoj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šume</a:t>
            </a:r>
            <a:r>
              <a:rPr dirty="0" sz="1200" spc="-30">
                <a:latin typeface="Podkova"/>
                <a:cs typeface="Podkova"/>
              </a:rPr>
              <a:t> rastu. </a:t>
            </a:r>
            <a:r>
              <a:rPr dirty="0" sz="1200" spc="-45">
                <a:latin typeface="Podkova"/>
                <a:cs typeface="Podkova"/>
              </a:rPr>
              <a:t>Znanost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koja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bavi </a:t>
            </a:r>
            <a:r>
              <a:rPr dirty="0" sz="1200" spc="-30">
                <a:latin typeface="Podkova"/>
                <a:cs typeface="Podkova"/>
              </a:rPr>
              <a:t>tlima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njihovim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sastavom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zove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pedologija.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43061" y="545898"/>
            <a:ext cx="1729739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Jeste</a:t>
            </a:r>
            <a:r>
              <a:rPr dirty="0" sz="2000" spc="-60"/>
              <a:t> </a:t>
            </a:r>
            <a:r>
              <a:rPr dirty="0" sz="2000"/>
              <a:t>li</a:t>
            </a:r>
            <a:r>
              <a:rPr dirty="0" sz="2000" spc="-55"/>
              <a:t> </a:t>
            </a:r>
            <a:r>
              <a:rPr dirty="0" sz="2000" spc="-10"/>
              <a:t>znali?!</a:t>
            </a:r>
            <a:endParaRPr sz="2000"/>
          </a:p>
        </p:txBody>
      </p:sp>
      <p:sp>
        <p:nvSpPr>
          <p:cNvPr id="21" name="object 21" descr=""/>
          <p:cNvSpPr txBox="1"/>
          <p:nvPr/>
        </p:nvSpPr>
        <p:spPr>
          <a:xfrm>
            <a:off x="643061" y="956303"/>
            <a:ext cx="2674620" cy="104203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185420">
              <a:lnSpc>
                <a:spcPts val="1400"/>
              </a:lnSpc>
              <a:spcBef>
                <a:spcPts val="180"/>
              </a:spcBef>
            </a:pPr>
            <a:r>
              <a:rPr dirty="0" sz="1200" spc="-30" b="1">
                <a:latin typeface="Podkova"/>
                <a:cs typeface="Podkova"/>
              </a:rPr>
              <a:t>Gljivice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mikroskopske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veličine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te </a:t>
            </a:r>
            <a:r>
              <a:rPr dirty="0" sz="1200" spc="-35">
                <a:latin typeface="Podkova"/>
                <a:cs typeface="Podkova"/>
              </a:rPr>
              <a:t>izazivaju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truljenje,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infekcije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ili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plijesan </a:t>
            </a:r>
            <a:r>
              <a:rPr dirty="0" sz="1200" spc="-50">
                <a:latin typeface="Podkova"/>
                <a:cs typeface="Podkova"/>
              </a:rPr>
              <a:t>na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hrani.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520"/>
              </a:spcBef>
            </a:pPr>
            <a:r>
              <a:rPr dirty="0" sz="1200" spc="-30" b="1">
                <a:latin typeface="Podkova"/>
                <a:cs typeface="Podkova"/>
              </a:rPr>
              <a:t>Gljive</a:t>
            </a:r>
            <a:r>
              <a:rPr dirty="0" sz="1200" b="1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vidljive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golim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okom,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60">
                <a:latin typeface="Podkova"/>
                <a:cs typeface="Podkova"/>
              </a:rPr>
              <a:t>možemo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ih </a:t>
            </a:r>
            <a:r>
              <a:rPr dirty="0" sz="1200" spc="-35">
                <a:latin typeface="Podkova"/>
                <a:cs typeface="Podkova"/>
              </a:rPr>
              <a:t>sakupljati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šumi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te</a:t>
            </a:r>
            <a:r>
              <a:rPr dirty="0" sz="1200" spc="-25">
                <a:latin typeface="Podkova"/>
                <a:cs typeface="Podkova"/>
              </a:rPr>
              <a:t> jesti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ako</a:t>
            </a:r>
            <a:r>
              <a:rPr dirty="0" sz="1200" spc="-30">
                <a:latin typeface="Podkova"/>
                <a:cs typeface="Podkova"/>
              </a:rPr>
              <a:t> su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jestive.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958069" y="3141777"/>
            <a:ext cx="2022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13333"/>
                </a:solidFill>
                <a:latin typeface="Podkova"/>
                <a:cs typeface="Podkova"/>
              </a:rPr>
              <a:t>Moćni</a:t>
            </a:r>
            <a:r>
              <a:rPr dirty="0" sz="1200" spc="-2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013333"/>
                </a:solidFill>
                <a:latin typeface="Podkova"/>
                <a:cs typeface="Podkova"/>
              </a:rPr>
              <a:t>šumski</a:t>
            </a:r>
            <a:r>
              <a:rPr dirty="0" sz="1200" spc="-2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200" spc="-10" b="1">
                <a:solidFill>
                  <a:srgbClr val="013333"/>
                </a:solidFill>
                <a:latin typeface="Podkova"/>
                <a:cs typeface="Podkova"/>
              </a:rPr>
              <a:t>razgrađivači: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231429" y="2443855"/>
            <a:ext cx="297307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20">
                <a:latin typeface="Podkova"/>
                <a:cs typeface="Podkova"/>
              </a:rPr>
              <a:t>Sloj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šumskog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tla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bogat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organskim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tvarima </a:t>
            </a:r>
            <a:r>
              <a:rPr dirty="0" sz="1200" spc="-35">
                <a:latin typeface="Podkova"/>
                <a:cs typeface="Podkova"/>
              </a:rPr>
              <a:t>naziva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60" b="1">
                <a:latin typeface="Podkova Regular ExtraBold"/>
                <a:cs typeface="Podkova Regular ExtraBold"/>
              </a:rPr>
              <a:t>humus.</a:t>
            </a:r>
            <a:r>
              <a:rPr dirty="0" sz="1200" spc="-15" b="1">
                <a:latin typeface="Podkova Regular ExtraBold"/>
                <a:cs typeface="Podkova Regular ExtraBold"/>
              </a:rPr>
              <a:t> </a:t>
            </a:r>
            <a:r>
              <a:rPr dirty="0" sz="1200" spc="-35">
                <a:latin typeface="Podkova"/>
                <a:cs typeface="Podkova"/>
              </a:rPr>
              <a:t>Nastaje</a:t>
            </a:r>
            <a:r>
              <a:rPr dirty="0" sz="1200" spc="-10">
                <a:latin typeface="Podkova"/>
                <a:cs typeface="Podkova"/>
              </a:rPr>
              <a:t> prirodnim </a:t>
            </a:r>
            <a:r>
              <a:rPr dirty="0" sz="1200" spc="-40">
                <a:latin typeface="Podkova"/>
                <a:cs typeface="Podkova"/>
              </a:rPr>
              <a:t>procesima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razgradnje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lišća,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grančica,</a:t>
            </a:r>
            <a:r>
              <a:rPr dirty="0" sz="1200" spc="-10">
                <a:latin typeface="Podkova"/>
                <a:cs typeface="Podkova"/>
              </a:rPr>
              <a:t> kore, </a:t>
            </a:r>
            <a:r>
              <a:rPr dirty="0" sz="1200" spc="-35">
                <a:latin typeface="Podkova"/>
                <a:cs typeface="Podkova"/>
              </a:rPr>
              <a:t>ostataka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biljaka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životinjskih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organizama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koji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talože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na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60">
                <a:latin typeface="Podkova"/>
                <a:cs typeface="Podkova"/>
              </a:rPr>
              <a:t>šumskom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tlu.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231429" y="3662903"/>
            <a:ext cx="297561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35">
                <a:latin typeface="Podkova"/>
                <a:cs typeface="Podkova"/>
              </a:rPr>
              <a:t>Gujavice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(Lumbricidae)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kišne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gliste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koje </a:t>
            </a:r>
            <a:r>
              <a:rPr dirty="0" sz="1200" spc="-35">
                <a:latin typeface="Podkova"/>
                <a:cs typeface="Podkova"/>
              </a:rPr>
              <a:t>žive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tlu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hrane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organskim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materijama. </a:t>
            </a:r>
            <a:r>
              <a:rPr dirty="0" sz="1200" spc="-50">
                <a:latin typeface="Podkova"/>
                <a:cs typeface="Podkova"/>
              </a:rPr>
              <a:t>One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unose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biljne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ostatke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tlo,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razgrađuju</a:t>
            </a:r>
            <a:r>
              <a:rPr dirty="0" sz="1200" spc="-30">
                <a:latin typeface="Podkova"/>
                <a:cs typeface="Podkova"/>
              </a:rPr>
              <a:t> ih </a:t>
            </a:r>
            <a:r>
              <a:rPr dirty="0" sz="1200" spc="-50">
                <a:latin typeface="Podkova"/>
                <a:cs typeface="Podkova"/>
              </a:rPr>
              <a:t>u probavnom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sustavu,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zatim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izlučuju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kao </a:t>
            </a:r>
            <a:r>
              <a:rPr dirty="0" sz="1200" spc="-30">
                <a:latin typeface="Podkova"/>
                <a:cs typeface="Podkova"/>
              </a:rPr>
              <a:t>bogat,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hranjiv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materijal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–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osnovu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humusa.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231429" y="4881951"/>
            <a:ext cx="2946400" cy="205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87655">
              <a:lnSpc>
                <a:spcPct val="111100"/>
              </a:lnSpc>
              <a:spcBef>
                <a:spcPts val="100"/>
              </a:spcBef>
            </a:pPr>
            <a:r>
              <a:rPr dirty="0" sz="1200" spc="-45" b="1">
                <a:latin typeface="Podkova"/>
                <a:cs typeface="Podkova"/>
              </a:rPr>
              <a:t>Voda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šumu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može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stići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kišom,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ili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biti </a:t>
            </a:r>
            <a:r>
              <a:rPr dirty="0" sz="1200" spc="-35">
                <a:latin typeface="Podkova"/>
                <a:cs typeface="Podkova"/>
              </a:rPr>
              <a:t>prisutna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jezerima,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rijekama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raznim </a:t>
            </a:r>
            <a:r>
              <a:rPr dirty="0" sz="1200" spc="-40">
                <a:latin typeface="Podkova"/>
                <a:cs typeface="Podkova"/>
              </a:rPr>
              <a:t>vodotocima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koji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pružaju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staništa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brojnim </a:t>
            </a:r>
            <a:r>
              <a:rPr dirty="0" sz="1200" spc="-55">
                <a:latin typeface="Podkova"/>
                <a:cs typeface="Podkova"/>
              </a:rPr>
              <a:t>vodenim</a:t>
            </a:r>
            <a:r>
              <a:rPr dirty="0" sz="1200" spc="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organizmima.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 spc="-30">
                <a:latin typeface="Podkova"/>
                <a:cs typeface="Podkova"/>
              </a:rPr>
              <a:t>Biljke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ispuštaju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vodu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atmosferu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putem </a:t>
            </a:r>
            <a:r>
              <a:rPr dirty="0" sz="1200" spc="-35">
                <a:latin typeface="Podkova"/>
                <a:cs typeface="Podkova"/>
              </a:rPr>
              <a:t>transpiracije,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tako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šume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pomažu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regulaciji </a:t>
            </a:r>
            <a:r>
              <a:rPr dirty="0" sz="1200" spc="-40">
                <a:latin typeface="Podkova"/>
                <a:cs typeface="Podkova"/>
              </a:rPr>
              <a:t>temperature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vlažnosti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zraka.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Ukoliko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do </a:t>
            </a:r>
            <a:r>
              <a:rPr dirty="0" sz="1200" spc="-45">
                <a:latin typeface="Podkova"/>
                <a:cs typeface="Podkova"/>
              </a:rPr>
              <a:t>šume</a:t>
            </a:r>
            <a:r>
              <a:rPr dirty="0" sz="1200" spc="-30">
                <a:latin typeface="Podkova"/>
                <a:cs typeface="Podkova"/>
              </a:rPr>
              <a:t> dolazi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 spc="-40" b="1">
                <a:latin typeface="Podkova"/>
                <a:cs typeface="Podkova"/>
              </a:rPr>
              <a:t>čist</a:t>
            </a:r>
            <a:r>
              <a:rPr dirty="0" sz="1200" spc="-35" b="1">
                <a:latin typeface="Podkova"/>
                <a:cs typeface="Podkova"/>
              </a:rPr>
              <a:t> zrak </a:t>
            </a:r>
            <a:r>
              <a:rPr dirty="0" sz="1200">
                <a:latin typeface="Podkova"/>
                <a:cs typeface="Podkova"/>
              </a:rPr>
              <a:t>–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to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će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55">
                <a:latin typeface="Podkova"/>
                <a:cs typeface="Podkova"/>
              </a:rPr>
              <a:t>prvom</a:t>
            </a:r>
            <a:r>
              <a:rPr dirty="0" sz="1200" spc="-20">
                <a:latin typeface="Podkova"/>
                <a:cs typeface="Podkova"/>
              </a:rPr>
              <a:t> redu </a:t>
            </a:r>
            <a:r>
              <a:rPr dirty="0" sz="1200" spc="-30">
                <a:latin typeface="Podkova"/>
                <a:cs typeface="Podkova"/>
              </a:rPr>
              <a:t>utjecati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na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zdravlje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organizama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vitalnost </a:t>
            </a:r>
            <a:r>
              <a:rPr dirty="0" sz="1200" spc="-35">
                <a:latin typeface="Podkova"/>
                <a:cs typeface="Podkova"/>
              </a:rPr>
              <a:t>čitavog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ekosustava.</a:t>
            </a:r>
            <a:endParaRPr sz="12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572276" y="4838101"/>
            <a:ext cx="2475865" cy="133985"/>
          </a:xfrm>
          <a:custGeom>
            <a:avLst/>
            <a:gdLst/>
            <a:ahLst/>
            <a:cxnLst/>
            <a:rect l="l" t="t" r="r" b="b"/>
            <a:pathLst>
              <a:path w="2475865" h="133985">
                <a:moveTo>
                  <a:pt x="2417216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45"/>
                </a:lnTo>
                <a:lnTo>
                  <a:pt x="4585" y="97862"/>
                </a:lnTo>
                <a:lnTo>
                  <a:pt x="17091" y="116411"/>
                </a:lnTo>
                <a:lnTo>
                  <a:pt x="35640" y="128916"/>
                </a:lnTo>
                <a:lnTo>
                  <a:pt x="58356" y="133502"/>
                </a:lnTo>
                <a:lnTo>
                  <a:pt x="2417216" y="133502"/>
                </a:lnTo>
                <a:lnTo>
                  <a:pt x="2439925" y="128916"/>
                </a:lnTo>
                <a:lnTo>
                  <a:pt x="2458470" y="116411"/>
                </a:lnTo>
                <a:lnTo>
                  <a:pt x="2470974" y="97862"/>
                </a:lnTo>
                <a:lnTo>
                  <a:pt x="2475560" y="75145"/>
                </a:lnTo>
                <a:lnTo>
                  <a:pt x="2475560" y="58356"/>
                </a:lnTo>
                <a:lnTo>
                  <a:pt x="2470974" y="35640"/>
                </a:lnTo>
                <a:lnTo>
                  <a:pt x="2458470" y="17091"/>
                </a:lnTo>
                <a:lnTo>
                  <a:pt x="2439925" y="4585"/>
                </a:lnTo>
                <a:lnTo>
                  <a:pt x="2417216" y="0"/>
                </a:lnTo>
                <a:close/>
              </a:path>
            </a:pathLst>
          </a:custGeom>
          <a:solidFill>
            <a:srgbClr val="FFCD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511757" y="6167995"/>
            <a:ext cx="533400" cy="133985"/>
          </a:xfrm>
          <a:custGeom>
            <a:avLst/>
            <a:gdLst/>
            <a:ahLst/>
            <a:cxnLst/>
            <a:rect l="l" t="t" r="r" b="b"/>
            <a:pathLst>
              <a:path w="533400" h="133985">
                <a:moveTo>
                  <a:pt x="475030" y="0"/>
                </a:moveTo>
                <a:lnTo>
                  <a:pt x="58343" y="0"/>
                </a:lnTo>
                <a:lnTo>
                  <a:pt x="35634" y="4587"/>
                </a:lnTo>
                <a:lnTo>
                  <a:pt x="17089" y="17095"/>
                </a:lnTo>
                <a:lnTo>
                  <a:pt x="4585" y="35645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9"/>
                </a:lnTo>
                <a:lnTo>
                  <a:pt x="17089" y="116419"/>
                </a:lnTo>
                <a:lnTo>
                  <a:pt x="35634" y="128927"/>
                </a:lnTo>
                <a:lnTo>
                  <a:pt x="58343" y="133515"/>
                </a:lnTo>
                <a:lnTo>
                  <a:pt x="475030" y="133515"/>
                </a:lnTo>
                <a:lnTo>
                  <a:pt x="497747" y="128927"/>
                </a:lnTo>
                <a:lnTo>
                  <a:pt x="516296" y="116419"/>
                </a:lnTo>
                <a:lnTo>
                  <a:pt x="528801" y="97869"/>
                </a:lnTo>
                <a:lnTo>
                  <a:pt x="533387" y="75158"/>
                </a:lnTo>
                <a:lnTo>
                  <a:pt x="533387" y="58356"/>
                </a:lnTo>
                <a:lnTo>
                  <a:pt x="528801" y="35645"/>
                </a:lnTo>
                <a:lnTo>
                  <a:pt x="516296" y="17095"/>
                </a:lnTo>
                <a:lnTo>
                  <a:pt x="497747" y="4587"/>
                </a:lnTo>
                <a:lnTo>
                  <a:pt x="475030" y="0"/>
                </a:lnTo>
                <a:close/>
              </a:path>
            </a:pathLst>
          </a:custGeom>
          <a:solidFill>
            <a:srgbClr val="F4EE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412929" y="2894608"/>
            <a:ext cx="3779520" cy="227329"/>
          </a:xfrm>
          <a:custGeom>
            <a:avLst/>
            <a:gdLst/>
            <a:ahLst/>
            <a:cxnLst/>
            <a:rect l="l" t="t" r="r" b="b"/>
            <a:pathLst>
              <a:path w="3779520" h="227330">
                <a:moveTo>
                  <a:pt x="3667429" y="0"/>
                </a:moveTo>
                <a:lnTo>
                  <a:pt x="111912" y="0"/>
                </a:lnTo>
                <a:lnTo>
                  <a:pt x="68354" y="8794"/>
                </a:lnTo>
                <a:lnTo>
                  <a:pt x="32781" y="32777"/>
                </a:lnTo>
                <a:lnTo>
                  <a:pt x="8795" y="68349"/>
                </a:lnTo>
                <a:lnTo>
                  <a:pt x="0" y="111912"/>
                </a:lnTo>
                <a:lnTo>
                  <a:pt x="0" y="115138"/>
                </a:lnTo>
                <a:lnTo>
                  <a:pt x="8795" y="158700"/>
                </a:lnTo>
                <a:lnTo>
                  <a:pt x="32781" y="194273"/>
                </a:lnTo>
                <a:lnTo>
                  <a:pt x="68354" y="218256"/>
                </a:lnTo>
                <a:lnTo>
                  <a:pt x="111912" y="227050"/>
                </a:lnTo>
                <a:lnTo>
                  <a:pt x="3667429" y="227050"/>
                </a:lnTo>
                <a:lnTo>
                  <a:pt x="3710987" y="218256"/>
                </a:lnTo>
                <a:lnTo>
                  <a:pt x="3746560" y="194273"/>
                </a:lnTo>
                <a:lnTo>
                  <a:pt x="3770546" y="158700"/>
                </a:lnTo>
                <a:lnTo>
                  <a:pt x="3779342" y="115138"/>
                </a:lnTo>
                <a:lnTo>
                  <a:pt x="3779342" y="111912"/>
                </a:lnTo>
                <a:lnTo>
                  <a:pt x="3770546" y="68349"/>
                </a:lnTo>
                <a:lnTo>
                  <a:pt x="3746560" y="32777"/>
                </a:lnTo>
                <a:lnTo>
                  <a:pt x="3710987" y="8794"/>
                </a:lnTo>
                <a:lnTo>
                  <a:pt x="3667429" y="0"/>
                </a:lnTo>
                <a:close/>
              </a:path>
            </a:pathLst>
          </a:custGeom>
          <a:solidFill>
            <a:srgbClr val="FFCD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507367" y="769771"/>
            <a:ext cx="2976245" cy="373761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 marR="151765">
              <a:lnSpc>
                <a:spcPts val="4600"/>
              </a:lnSpc>
              <a:spcBef>
                <a:spcPts val="819"/>
              </a:spcBef>
            </a:pPr>
            <a:r>
              <a:rPr dirty="0" sz="4400" b="1">
                <a:solidFill>
                  <a:srgbClr val="2C5E5F"/>
                </a:solidFill>
                <a:latin typeface="Podkova"/>
                <a:cs typeface="Podkova"/>
              </a:rPr>
              <a:t>Šumu</a:t>
            </a:r>
            <a:r>
              <a:rPr dirty="0" sz="4400" spc="-125" b="1">
                <a:solidFill>
                  <a:srgbClr val="2C5E5F"/>
                </a:solidFill>
                <a:latin typeface="Podkova"/>
                <a:cs typeface="Podkova"/>
              </a:rPr>
              <a:t> </a:t>
            </a:r>
            <a:r>
              <a:rPr dirty="0" sz="4400" spc="-20" b="1">
                <a:solidFill>
                  <a:srgbClr val="2C5E5F"/>
                </a:solidFill>
                <a:latin typeface="Podkova"/>
                <a:cs typeface="Podkova"/>
              </a:rPr>
              <a:t>čine </a:t>
            </a:r>
            <a:r>
              <a:rPr dirty="0" sz="4400" b="1">
                <a:solidFill>
                  <a:srgbClr val="2C5E5F"/>
                </a:solidFill>
                <a:latin typeface="Podkova"/>
                <a:cs typeface="Podkova"/>
              </a:rPr>
              <a:t>stabla</a:t>
            </a:r>
            <a:r>
              <a:rPr dirty="0" sz="4400" spc="-130" b="1">
                <a:solidFill>
                  <a:srgbClr val="2C5E5F"/>
                </a:solidFill>
                <a:latin typeface="Podkova"/>
                <a:cs typeface="Podkova"/>
              </a:rPr>
              <a:t> </a:t>
            </a:r>
            <a:r>
              <a:rPr dirty="0" sz="4400" spc="-25" b="1">
                <a:solidFill>
                  <a:srgbClr val="2C5E5F"/>
                </a:solidFill>
                <a:latin typeface="Podkova"/>
                <a:cs typeface="Podkova"/>
              </a:rPr>
              <a:t>ili </a:t>
            </a:r>
            <a:r>
              <a:rPr dirty="0" sz="4400" spc="-10" b="1">
                <a:solidFill>
                  <a:srgbClr val="2C5E5F"/>
                </a:solidFill>
                <a:latin typeface="Podkova"/>
                <a:cs typeface="Podkova"/>
              </a:rPr>
              <a:t>drveće</a:t>
            </a:r>
            <a:endParaRPr sz="4400">
              <a:latin typeface="Podkova"/>
              <a:cs typeface="Podkova"/>
            </a:endParaRPr>
          </a:p>
          <a:p>
            <a:pPr marL="133985">
              <a:lnSpc>
                <a:spcPct val="100000"/>
              </a:lnSpc>
              <a:spcBef>
                <a:spcPts val="2130"/>
              </a:spcBef>
            </a:pPr>
            <a:r>
              <a:rPr dirty="0" sz="1400" b="1">
                <a:solidFill>
                  <a:srgbClr val="013333"/>
                </a:solidFill>
                <a:latin typeface="Podkova"/>
                <a:cs typeface="Podkova"/>
              </a:rPr>
              <a:t>Dijelovi</a:t>
            </a:r>
            <a:r>
              <a:rPr dirty="0" sz="1400" spc="-2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013333"/>
                </a:solidFill>
                <a:latin typeface="Podkova"/>
                <a:cs typeface="Podkova"/>
              </a:rPr>
              <a:t>stabla</a:t>
            </a:r>
            <a:r>
              <a:rPr dirty="0" sz="1400" spc="-2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013333"/>
                </a:solidFill>
                <a:latin typeface="Podkova"/>
                <a:cs typeface="Podkova"/>
              </a:rPr>
              <a:t>i</a:t>
            </a:r>
            <a:r>
              <a:rPr dirty="0" sz="1400" spc="-2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013333"/>
                </a:solidFill>
                <a:latin typeface="Podkova"/>
                <a:cs typeface="Podkova"/>
              </a:rPr>
              <a:t>njihova</a:t>
            </a:r>
            <a:r>
              <a:rPr dirty="0" sz="1400" spc="-2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400" spc="-10" b="1">
                <a:solidFill>
                  <a:srgbClr val="013333"/>
                </a:solidFill>
                <a:latin typeface="Podkova"/>
                <a:cs typeface="Podkova"/>
              </a:rPr>
              <a:t>misija</a:t>
            </a:r>
            <a:endParaRPr sz="1400">
              <a:latin typeface="Podkova"/>
              <a:cs typeface="Podkova"/>
            </a:endParaRPr>
          </a:p>
          <a:p>
            <a:pPr marL="125730" marR="5080">
              <a:lnSpc>
                <a:spcPct val="111100"/>
              </a:lnSpc>
              <a:spcBef>
                <a:spcPts val="1295"/>
              </a:spcBef>
            </a:pPr>
            <a:r>
              <a:rPr dirty="0" sz="1200" spc="-30">
                <a:latin typeface="Podkova"/>
                <a:cs typeface="Podkova"/>
              </a:rPr>
              <a:t>Različiti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dijelovi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stabla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međusobno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surađuju </a:t>
            </a:r>
            <a:r>
              <a:rPr dirty="0" sz="1200" spc="-30">
                <a:latin typeface="Podkova"/>
                <a:cs typeface="Podkova"/>
              </a:rPr>
              <a:t>da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bi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stablo </a:t>
            </a:r>
            <a:r>
              <a:rPr dirty="0" sz="1200" spc="-45">
                <a:latin typeface="Podkova"/>
                <a:cs typeface="Podkova"/>
              </a:rPr>
              <a:t>moglo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rasti,</a:t>
            </a:r>
            <a:r>
              <a:rPr dirty="0" sz="1200" spc="-30">
                <a:latin typeface="Podkova"/>
                <a:cs typeface="Podkova"/>
              </a:rPr>
              <a:t> razvijati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se, </a:t>
            </a:r>
            <a:r>
              <a:rPr dirty="0" sz="1200" spc="-35">
                <a:latin typeface="Podkova"/>
                <a:cs typeface="Podkova"/>
              </a:rPr>
              <a:t>reproducirati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preživjeti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različitim uvjetima.</a:t>
            </a:r>
            <a:endParaRPr sz="1200">
              <a:latin typeface="Podkova"/>
              <a:cs typeface="Podkova"/>
            </a:endParaRPr>
          </a:p>
          <a:p>
            <a:pPr marL="125730" marR="361950">
              <a:lnSpc>
                <a:spcPct val="111100"/>
              </a:lnSpc>
            </a:pPr>
            <a:r>
              <a:rPr dirty="0" sz="1200" spc="-35">
                <a:latin typeface="Podkova"/>
                <a:cs typeface="Podkova"/>
              </a:rPr>
              <a:t>Ovdje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navedeni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načini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kako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dijelovi stabla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surađuju.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28588" y="4686742"/>
            <a:ext cx="2910205" cy="1012825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1200" b="1">
                <a:solidFill>
                  <a:srgbClr val="013333"/>
                </a:solidFill>
                <a:latin typeface="Podkova"/>
                <a:cs typeface="Podkova"/>
              </a:rPr>
              <a:t>Transport vode i hranjivih </a:t>
            </a:r>
            <a:r>
              <a:rPr dirty="0" sz="1200" spc="-10" b="1">
                <a:solidFill>
                  <a:srgbClr val="013333"/>
                </a:solidFill>
                <a:latin typeface="Podkova"/>
                <a:cs typeface="Podkova"/>
              </a:rPr>
              <a:t>tvari</a:t>
            </a:r>
            <a:endParaRPr sz="1200">
              <a:latin typeface="Podkova"/>
              <a:cs typeface="Podkova"/>
            </a:endParaRPr>
          </a:p>
          <a:p>
            <a:pPr marL="62230" marR="5080" indent="81915">
              <a:lnSpc>
                <a:spcPct val="111100"/>
              </a:lnSpc>
              <a:spcBef>
                <a:spcPts val="690"/>
              </a:spcBef>
              <a:buChar char="•"/>
              <a:tabLst>
                <a:tab pos="144145" algn="l"/>
              </a:tabLst>
            </a:pPr>
            <a:r>
              <a:rPr dirty="0" sz="1200" spc="-35" b="1">
                <a:latin typeface="Podkova"/>
                <a:cs typeface="Podkova"/>
              </a:rPr>
              <a:t>Korijenje</a:t>
            </a:r>
            <a:r>
              <a:rPr dirty="0" sz="1200" b="1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apsorbira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vodu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mineralne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tvari </a:t>
            </a:r>
            <a:r>
              <a:rPr dirty="0" sz="1200">
                <a:latin typeface="Podkova"/>
                <a:cs typeface="Podkova"/>
              </a:rPr>
              <a:t>iz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tla.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Voda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minerali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transportiraju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do </a:t>
            </a:r>
            <a:r>
              <a:rPr dirty="0" sz="1200" spc="-45">
                <a:latin typeface="Podkova"/>
                <a:cs typeface="Podkova"/>
              </a:rPr>
              <a:t>debla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grana, </a:t>
            </a:r>
            <a:r>
              <a:rPr dirty="0" sz="1200">
                <a:latin typeface="Podkova"/>
                <a:cs typeface="Podkova"/>
              </a:rPr>
              <a:t>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zatim </a:t>
            </a:r>
            <a:r>
              <a:rPr dirty="0" sz="1200" spc="-45">
                <a:latin typeface="Podkova"/>
                <a:cs typeface="Podkova"/>
              </a:rPr>
              <a:t>do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lišća.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318" y="292334"/>
            <a:ext cx="3191040" cy="339020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381173" y="811055"/>
            <a:ext cx="6115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0495" indent="-1377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0495" algn="l"/>
              </a:tabLst>
            </a:pPr>
            <a:r>
              <a:rPr dirty="0" sz="1200" spc="-25">
                <a:solidFill>
                  <a:srgbClr val="F4EE7B"/>
                </a:solidFill>
                <a:latin typeface="Podkova"/>
                <a:cs typeface="Podkova"/>
              </a:rPr>
              <a:t>Srž</a:t>
            </a:r>
            <a:endParaRPr sz="1200">
              <a:latin typeface="Podkova"/>
              <a:cs typeface="Podkova"/>
            </a:endParaRPr>
          </a:p>
          <a:p>
            <a:pPr marL="157480" indent="-144780">
              <a:lnSpc>
                <a:spcPct val="100000"/>
              </a:lnSpc>
              <a:buAutoNum type="arabicPeriod"/>
              <a:tabLst>
                <a:tab pos="157480" algn="l"/>
              </a:tabLst>
            </a:pPr>
            <a:r>
              <a:rPr dirty="0" sz="1200" spc="-35">
                <a:solidFill>
                  <a:srgbClr val="F4EE7B"/>
                </a:solidFill>
                <a:latin typeface="Podkova"/>
                <a:cs typeface="Podkova"/>
              </a:rPr>
              <a:t>Godovi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37250" y="811055"/>
            <a:ext cx="6356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035" indent="-14033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153035" algn="l"/>
              </a:tabLst>
            </a:pPr>
            <a:r>
              <a:rPr dirty="0" sz="1200" spc="-10">
                <a:solidFill>
                  <a:srgbClr val="F4EE7B"/>
                </a:solidFill>
                <a:latin typeface="Podkova"/>
                <a:cs typeface="Podkova"/>
              </a:rPr>
              <a:t>Ksilem</a:t>
            </a:r>
            <a:endParaRPr sz="1200">
              <a:latin typeface="Podkova"/>
              <a:cs typeface="Podkova"/>
            </a:endParaRPr>
          </a:p>
          <a:p>
            <a:pPr marL="170180" indent="-146050">
              <a:lnSpc>
                <a:spcPct val="100000"/>
              </a:lnSpc>
              <a:buAutoNum type="arabicPeriod" startAt="3"/>
              <a:tabLst>
                <a:tab pos="170180" algn="l"/>
              </a:tabLst>
            </a:pPr>
            <a:r>
              <a:rPr dirty="0" sz="1200" spc="-35">
                <a:solidFill>
                  <a:srgbClr val="F4EE7B"/>
                </a:solidFill>
                <a:latin typeface="Podkova"/>
                <a:cs typeface="Podkova"/>
              </a:rPr>
              <a:t>Kambij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00544" y="811055"/>
            <a:ext cx="563245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097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156210" algn="l"/>
              </a:tabLst>
            </a:pPr>
            <a:r>
              <a:rPr dirty="0" sz="1200" spc="-35">
                <a:solidFill>
                  <a:srgbClr val="F4EE7B"/>
                </a:solidFill>
                <a:latin typeface="Podkova"/>
                <a:cs typeface="Podkova"/>
              </a:rPr>
              <a:t>Floem</a:t>
            </a:r>
            <a:endParaRPr sz="1200">
              <a:latin typeface="Podkova"/>
              <a:cs typeface="Podkova"/>
            </a:endParaRPr>
          </a:p>
          <a:p>
            <a:pPr marL="158750" indent="-146050">
              <a:lnSpc>
                <a:spcPct val="100000"/>
              </a:lnSpc>
              <a:spcBef>
                <a:spcPts val="20"/>
              </a:spcBef>
              <a:buAutoNum type="arabicPeriod" startAt="5"/>
              <a:tabLst>
                <a:tab pos="158750" algn="l"/>
              </a:tabLst>
            </a:pPr>
            <a:r>
              <a:rPr dirty="0" sz="1200" spc="-20">
                <a:solidFill>
                  <a:srgbClr val="F4EE7B"/>
                </a:solidFill>
                <a:latin typeface="Podkova"/>
                <a:cs typeface="Podkova"/>
              </a:rPr>
              <a:t>Kora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46362" y="414162"/>
            <a:ext cx="1760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 b="1">
                <a:solidFill>
                  <a:srgbClr val="F4EE7B"/>
                </a:solidFill>
                <a:latin typeface="Podkova"/>
                <a:cs typeface="Podkova"/>
              </a:rPr>
              <a:t>Struktura</a:t>
            </a:r>
            <a:r>
              <a:rPr dirty="0" sz="1800" spc="-40" b="1">
                <a:solidFill>
                  <a:srgbClr val="F4EE7B"/>
                </a:solidFill>
                <a:latin typeface="Podkova"/>
                <a:cs typeface="Podkova"/>
              </a:rPr>
              <a:t> </a:t>
            </a:r>
            <a:r>
              <a:rPr dirty="0" sz="1800" spc="-45" b="1">
                <a:solidFill>
                  <a:srgbClr val="F4EE7B"/>
                </a:solidFill>
                <a:latin typeface="Podkova"/>
                <a:cs typeface="Podkova"/>
              </a:rPr>
              <a:t>drveta</a:t>
            </a:r>
            <a:endParaRPr sz="1800">
              <a:latin typeface="Podkova"/>
              <a:cs typeface="Podkov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678321" y="5903962"/>
            <a:ext cx="257746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9375">
              <a:lnSpc>
                <a:spcPct val="111100"/>
              </a:lnSpc>
              <a:spcBef>
                <a:spcPts val="100"/>
              </a:spcBef>
              <a:buChar char="•"/>
              <a:tabLst>
                <a:tab pos="92075" algn="l"/>
              </a:tabLst>
            </a:pPr>
            <a:r>
              <a:rPr dirty="0" sz="1200" spc="-35">
                <a:latin typeface="Podkova"/>
                <a:cs typeface="Podkova"/>
              </a:rPr>
              <a:t>Tkivo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provodi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vodu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minerale</a:t>
            </a:r>
            <a:r>
              <a:rPr dirty="0" sz="1200" spc="-25">
                <a:latin typeface="Podkova"/>
                <a:cs typeface="Podkova"/>
              </a:rPr>
              <a:t> iz </a:t>
            </a:r>
            <a:r>
              <a:rPr dirty="0" sz="1200" spc="-35">
                <a:latin typeface="Podkova"/>
                <a:cs typeface="Podkova"/>
              </a:rPr>
              <a:t>korijena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prema</a:t>
            </a:r>
            <a:r>
              <a:rPr dirty="0" sz="1200" spc="-25">
                <a:latin typeface="Podkova"/>
                <a:cs typeface="Podkova"/>
              </a:rPr>
              <a:t> lišću </a:t>
            </a:r>
            <a:r>
              <a:rPr dirty="0" sz="1200" spc="-40">
                <a:latin typeface="Podkova"/>
                <a:cs typeface="Podkova"/>
              </a:rPr>
              <a:t>zove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 b="1">
                <a:latin typeface="Podkova"/>
                <a:cs typeface="Podkova"/>
              </a:rPr>
              <a:t>ksilem</a:t>
            </a:r>
            <a:r>
              <a:rPr dirty="0" sz="1200" spc="-40">
                <a:latin typeface="Podkova"/>
                <a:cs typeface="Podkova"/>
              </a:rPr>
              <a:t>.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On predstavlja</a:t>
            </a:r>
            <a:r>
              <a:rPr dirty="0" sz="1200" spc="1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jednosmjeran</a:t>
            </a:r>
            <a:r>
              <a:rPr dirty="0" sz="1200" spc="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transportni </a:t>
            </a:r>
            <a:r>
              <a:rPr dirty="0" sz="1200" spc="-35">
                <a:latin typeface="Podkova"/>
                <a:cs typeface="Podkova"/>
              </a:rPr>
              <a:t>sustav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od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korijena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prema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vrhu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stabla.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6751" y="3760875"/>
            <a:ext cx="3058229" cy="3227274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388704" y="4199750"/>
            <a:ext cx="2482215" cy="1611630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Jeste</a:t>
            </a:r>
            <a:r>
              <a:rPr dirty="0" sz="2000" spc="-6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li</a:t>
            </a:r>
            <a:r>
              <a:rPr dirty="0" sz="2000" spc="-6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znali?!</a:t>
            </a:r>
            <a:endParaRPr sz="2000">
              <a:latin typeface="Podkova Regular ExtraBold"/>
              <a:cs typeface="Podkova Regular ExtraBold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400" spc="-60" b="1">
                <a:latin typeface="Podkova Regular ExtraBold"/>
                <a:cs typeface="Podkova Regular ExtraBold"/>
              </a:rPr>
              <a:t>Drvo</a:t>
            </a:r>
            <a:r>
              <a:rPr dirty="0" sz="1400" spc="-25" b="1">
                <a:latin typeface="Podkova Regular ExtraBold"/>
                <a:cs typeface="Podkova Regular ExtraBold"/>
              </a:rPr>
              <a:t> </a:t>
            </a:r>
            <a:r>
              <a:rPr dirty="0" sz="1400" b="1">
                <a:latin typeface="Podkova Regular ExtraBold"/>
                <a:cs typeface="Podkova Regular ExtraBold"/>
              </a:rPr>
              <a:t>≠</a:t>
            </a:r>
            <a:r>
              <a:rPr dirty="0" sz="1400" spc="-55" b="1">
                <a:latin typeface="Podkova Regular ExtraBold"/>
                <a:cs typeface="Podkova Regular ExtraBold"/>
              </a:rPr>
              <a:t> </a:t>
            </a:r>
            <a:r>
              <a:rPr dirty="0" sz="1400" spc="-10" b="1">
                <a:latin typeface="Podkova Regular ExtraBold"/>
                <a:cs typeface="Podkova Regular ExtraBold"/>
              </a:rPr>
              <a:t>Stablo</a:t>
            </a:r>
            <a:endParaRPr sz="1400">
              <a:latin typeface="Podkova Regular ExtraBold"/>
              <a:cs typeface="Podkova Regular ExtraBold"/>
            </a:endParaRPr>
          </a:p>
          <a:p>
            <a:pPr marL="19685" marR="5080">
              <a:lnSpc>
                <a:spcPct val="116700"/>
              </a:lnSpc>
              <a:spcBef>
                <a:spcPts val="250"/>
              </a:spcBef>
            </a:pPr>
            <a:r>
              <a:rPr dirty="0" sz="1000" spc="-45" b="1">
                <a:latin typeface="Podkova"/>
                <a:cs typeface="Podkova"/>
              </a:rPr>
              <a:t>Drvo</a:t>
            </a:r>
            <a:r>
              <a:rPr dirty="0" sz="1000" spc="-10" b="1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je</a:t>
            </a:r>
            <a:r>
              <a:rPr dirty="0" sz="1000" spc="-25">
                <a:latin typeface="Podkova"/>
                <a:cs typeface="Podkova"/>
              </a:rPr>
              <a:t> </a:t>
            </a:r>
            <a:r>
              <a:rPr dirty="0" sz="1000" spc="-30">
                <a:latin typeface="Podkova"/>
                <a:cs typeface="Podkova"/>
              </a:rPr>
              <a:t>građevni</a:t>
            </a:r>
            <a:r>
              <a:rPr dirty="0" sz="1000" spc="-25">
                <a:latin typeface="Podkova"/>
                <a:cs typeface="Podkova"/>
              </a:rPr>
              <a:t> </a:t>
            </a:r>
            <a:r>
              <a:rPr dirty="0" sz="1000" spc="-30">
                <a:latin typeface="Podkova"/>
                <a:cs typeface="Podkova"/>
              </a:rPr>
              <a:t>materijal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ili</a:t>
            </a:r>
            <a:r>
              <a:rPr dirty="0" sz="1000" spc="-25">
                <a:latin typeface="Podkova"/>
                <a:cs typeface="Podkova"/>
              </a:rPr>
              <a:t> tkivo </a:t>
            </a:r>
            <a:r>
              <a:rPr dirty="0" sz="1000" spc="-35">
                <a:latin typeface="Podkova"/>
                <a:cs typeface="Podkova"/>
              </a:rPr>
              <a:t>od</a:t>
            </a:r>
            <a:r>
              <a:rPr dirty="0" sz="1000" spc="-25">
                <a:latin typeface="Podkova"/>
                <a:cs typeface="Podkova"/>
              </a:rPr>
              <a:t> kojeg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25">
                <a:latin typeface="Podkova"/>
                <a:cs typeface="Podkova"/>
              </a:rPr>
              <a:t>je </a:t>
            </a:r>
            <a:r>
              <a:rPr dirty="0" sz="1000" spc="-40">
                <a:latin typeface="Podkova"/>
                <a:cs typeface="Podkova"/>
              </a:rPr>
              <a:t>građeno</a:t>
            </a:r>
            <a:r>
              <a:rPr dirty="0" sz="100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stablo.</a:t>
            </a:r>
            <a:endParaRPr sz="1000">
              <a:latin typeface="Podkova"/>
              <a:cs typeface="Podkova"/>
            </a:endParaRPr>
          </a:p>
          <a:p>
            <a:pPr marL="19685" marR="59055">
              <a:lnSpc>
                <a:spcPct val="116700"/>
              </a:lnSpc>
              <a:spcBef>
                <a:spcPts val="550"/>
              </a:spcBef>
            </a:pPr>
            <a:r>
              <a:rPr dirty="0" sz="1000" spc="-35" b="1">
                <a:latin typeface="Podkova"/>
                <a:cs typeface="Podkova"/>
              </a:rPr>
              <a:t>Stabla</a:t>
            </a:r>
            <a:r>
              <a:rPr dirty="0" sz="1000" spc="-10" b="1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ili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30">
                <a:latin typeface="Podkova"/>
                <a:cs typeface="Podkova"/>
              </a:rPr>
              <a:t>drveće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35">
                <a:latin typeface="Podkova"/>
                <a:cs typeface="Podkova"/>
              </a:rPr>
              <a:t>su</a:t>
            </a:r>
            <a:r>
              <a:rPr dirty="0" sz="1000" spc="-25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živi </a:t>
            </a:r>
            <a:r>
              <a:rPr dirty="0" sz="1000" spc="-40">
                <a:latin typeface="Podkova"/>
                <a:cs typeface="Podkova"/>
              </a:rPr>
              <a:t>organizmi</a:t>
            </a:r>
            <a:r>
              <a:rPr dirty="0" sz="1000" spc="-20">
                <a:latin typeface="Podkova"/>
                <a:cs typeface="Podkova"/>
              </a:rPr>
              <a:t> koji </a:t>
            </a:r>
            <a:r>
              <a:rPr dirty="0" sz="1000" spc="-10">
                <a:latin typeface="Podkova"/>
                <a:cs typeface="Podkova"/>
              </a:rPr>
              <a:t>rastu, </a:t>
            </a:r>
            <a:r>
              <a:rPr dirty="0" sz="1000" spc="-20">
                <a:latin typeface="Podkova"/>
                <a:cs typeface="Podkova"/>
              </a:rPr>
              <a:t>ali</a:t>
            </a:r>
            <a:r>
              <a:rPr dirty="0" sz="1000" spc="-3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3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umiru.</a:t>
            </a:r>
            <a:endParaRPr sz="1000">
              <a:latin typeface="Podkova"/>
              <a:cs typeface="Podkov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213735" y="5778050"/>
            <a:ext cx="3045460" cy="1210310"/>
            <a:chOff x="3213735" y="5778050"/>
            <a:chExt cx="3045460" cy="1210310"/>
          </a:xfrm>
        </p:grpSpPr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3735" y="6450546"/>
              <a:ext cx="867130" cy="22120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213735" y="6712101"/>
              <a:ext cx="868680" cy="276225"/>
            </a:xfrm>
            <a:custGeom>
              <a:avLst/>
              <a:gdLst/>
              <a:ahLst/>
              <a:cxnLst/>
              <a:rect l="l" t="t" r="r" b="b"/>
              <a:pathLst>
                <a:path w="868679" h="276225">
                  <a:moveTo>
                    <a:pt x="20930" y="16802"/>
                  </a:moveTo>
                  <a:lnTo>
                    <a:pt x="0" y="68751"/>
                  </a:lnTo>
                  <a:lnTo>
                    <a:pt x="0" y="276048"/>
                  </a:lnTo>
                  <a:lnTo>
                    <a:pt x="868499" y="276048"/>
                  </a:lnTo>
                  <a:lnTo>
                    <a:pt x="867865" y="269621"/>
                  </a:lnTo>
                  <a:lnTo>
                    <a:pt x="504369" y="269621"/>
                  </a:lnTo>
                  <a:lnTo>
                    <a:pt x="504281" y="267589"/>
                  </a:lnTo>
                  <a:lnTo>
                    <a:pt x="410008" y="267589"/>
                  </a:lnTo>
                  <a:lnTo>
                    <a:pt x="409684" y="261543"/>
                  </a:lnTo>
                  <a:lnTo>
                    <a:pt x="80493" y="261543"/>
                  </a:lnTo>
                  <a:lnTo>
                    <a:pt x="74355" y="249181"/>
                  </a:lnTo>
                  <a:lnTo>
                    <a:pt x="66766" y="217592"/>
                  </a:lnTo>
                  <a:lnTo>
                    <a:pt x="59937" y="183553"/>
                  </a:lnTo>
                  <a:lnTo>
                    <a:pt x="56516" y="166077"/>
                  </a:lnTo>
                  <a:lnTo>
                    <a:pt x="47478" y="128848"/>
                  </a:lnTo>
                  <a:lnTo>
                    <a:pt x="38195" y="91878"/>
                  </a:lnTo>
                  <a:lnTo>
                    <a:pt x="29103" y="54403"/>
                  </a:lnTo>
                  <a:lnTo>
                    <a:pt x="20930" y="16802"/>
                  </a:lnTo>
                  <a:close/>
                </a:path>
                <a:path w="868679" h="276225">
                  <a:moveTo>
                    <a:pt x="536080" y="234657"/>
                  </a:moveTo>
                  <a:lnTo>
                    <a:pt x="512467" y="267777"/>
                  </a:lnTo>
                  <a:lnTo>
                    <a:pt x="504369" y="269621"/>
                  </a:lnTo>
                  <a:lnTo>
                    <a:pt x="867865" y="269621"/>
                  </a:lnTo>
                  <a:lnTo>
                    <a:pt x="864683" y="237337"/>
                  </a:lnTo>
                  <a:lnTo>
                    <a:pt x="773545" y="237337"/>
                  </a:lnTo>
                  <a:lnTo>
                    <a:pt x="773464" y="236664"/>
                  </a:lnTo>
                  <a:lnTo>
                    <a:pt x="541491" y="236664"/>
                  </a:lnTo>
                  <a:lnTo>
                    <a:pt x="536080" y="234657"/>
                  </a:lnTo>
                  <a:close/>
                </a:path>
                <a:path w="868679" h="276225">
                  <a:moveTo>
                    <a:pt x="467246" y="150609"/>
                  </a:moveTo>
                  <a:lnTo>
                    <a:pt x="454089" y="157327"/>
                  </a:lnTo>
                  <a:lnTo>
                    <a:pt x="450228" y="158000"/>
                  </a:lnTo>
                  <a:lnTo>
                    <a:pt x="410008" y="267589"/>
                  </a:lnTo>
                  <a:lnTo>
                    <a:pt x="504281" y="267589"/>
                  </a:lnTo>
                  <a:lnTo>
                    <a:pt x="503845" y="257424"/>
                  </a:lnTo>
                  <a:lnTo>
                    <a:pt x="503728" y="254698"/>
                  </a:lnTo>
                  <a:lnTo>
                    <a:pt x="508192" y="226966"/>
                  </a:lnTo>
                  <a:lnTo>
                    <a:pt x="508285" y="226392"/>
                  </a:lnTo>
                  <a:lnTo>
                    <a:pt x="508363" y="225907"/>
                  </a:lnTo>
                  <a:lnTo>
                    <a:pt x="469558" y="225907"/>
                  </a:lnTo>
                  <a:lnTo>
                    <a:pt x="466861" y="190065"/>
                  </a:lnTo>
                  <a:lnTo>
                    <a:pt x="466775" y="188925"/>
                  </a:lnTo>
                  <a:lnTo>
                    <a:pt x="459512" y="188925"/>
                  </a:lnTo>
                  <a:lnTo>
                    <a:pt x="459583" y="180173"/>
                  </a:lnTo>
                  <a:lnTo>
                    <a:pt x="462321" y="172123"/>
                  </a:lnTo>
                  <a:lnTo>
                    <a:pt x="462409" y="171864"/>
                  </a:lnTo>
                  <a:lnTo>
                    <a:pt x="466686" y="163680"/>
                  </a:lnTo>
                  <a:lnTo>
                    <a:pt x="471107" y="155308"/>
                  </a:lnTo>
                  <a:lnTo>
                    <a:pt x="467246" y="150609"/>
                  </a:lnTo>
                  <a:close/>
                </a:path>
                <a:path w="868679" h="276225">
                  <a:moveTo>
                    <a:pt x="133871" y="5372"/>
                  </a:moveTo>
                  <a:lnTo>
                    <a:pt x="121084" y="44630"/>
                  </a:lnTo>
                  <a:lnTo>
                    <a:pt x="108149" y="83956"/>
                  </a:lnTo>
                  <a:lnTo>
                    <a:pt x="96665" y="123658"/>
                  </a:lnTo>
                  <a:lnTo>
                    <a:pt x="88304" y="163680"/>
                  </a:lnTo>
                  <a:lnTo>
                    <a:pt x="82975" y="211877"/>
                  </a:lnTo>
                  <a:lnTo>
                    <a:pt x="80493" y="261543"/>
                  </a:lnTo>
                  <a:lnTo>
                    <a:pt x="409684" y="261543"/>
                  </a:lnTo>
                  <a:lnTo>
                    <a:pt x="409023" y="249181"/>
                  </a:lnTo>
                  <a:lnTo>
                    <a:pt x="408964" y="248094"/>
                  </a:lnTo>
                  <a:lnTo>
                    <a:pt x="334976" y="248094"/>
                  </a:lnTo>
                  <a:lnTo>
                    <a:pt x="332569" y="240225"/>
                  </a:lnTo>
                  <a:lnTo>
                    <a:pt x="330250" y="222554"/>
                  </a:lnTo>
                  <a:lnTo>
                    <a:pt x="328341" y="203560"/>
                  </a:lnTo>
                  <a:lnTo>
                    <a:pt x="327242" y="192290"/>
                  </a:lnTo>
                  <a:lnTo>
                    <a:pt x="325847" y="185569"/>
                  </a:lnTo>
                  <a:lnTo>
                    <a:pt x="258724" y="185569"/>
                  </a:lnTo>
                  <a:lnTo>
                    <a:pt x="255274" y="172123"/>
                  </a:lnTo>
                  <a:lnTo>
                    <a:pt x="167120" y="172123"/>
                  </a:lnTo>
                  <a:lnTo>
                    <a:pt x="133871" y="5372"/>
                  </a:lnTo>
                  <a:close/>
                </a:path>
                <a:path w="868679" h="276225">
                  <a:moveTo>
                    <a:pt x="399174" y="64541"/>
                  </a:moveTo>
                  <a:lnTo>
                    <a:pt x="369859" y="128492"/>
                  </a:lnTo>
                  <a:lnTo>
                    <a:pt x="347346" y="194310"/>
                  </a:lnTo>
                  <a:lnTo>
                    <a:pt x="341921" y="220522"/>
                  </a:lnTo>
                  <a:lnTo>
                    <a:pt x="340788" y="225907"/>
                  </a:lnTo>
                  <a:lnTo>
                    <a:pt x="338912" y="234657"/>
                  </a:lnTo>
                  <a:lnTo>
                    <a:pt x="338866" y="234872"/>
                  </a:lnTo>
                  <a:lnTo>
                    <a:pt x="334976" y="248094"/>
                  </a:lnTo>
                  <a:lnTo>
                    <a:pt x="408964" y="248094"/>
                  </a:lnTo>
                  <a:lnTo>
                    <a:pt x="408795" y="244930"/>
                  </a:lnTo>
                  <a:lnTo>
                    <a:pt x="408761" y="244290"/>
                  </a:lnTo>
                  <a:lnTo>
                    <a:pt x="408381" y="229273"/>
                  </a:lnTo>
                  <a:lnTo>
                    <a:pt x="408270" y="224901"/>
                  </a:lnTo>
                  <a:lnTo>
                    <a:pt x="408161" y="220522"/>
                  </a:lnTo>
                  <a:lnTo>
                    <a:pt x="408058" y="215150"/>
                  </a:lnTo>
                  <a:lnTo>
                    <a:pt x="407956" y="209778"/>
                  </a:lnTo>
                  <a:lnTo>
                    <a:pt x="407830" y="203215"/>
                  </a:lnTo>
                  <a:lnTo>
                    <a:pt x="407720" y="197440"/>
                  </a:lnTo>
                  <a:lnTo>
                    <a:pt x="407611" y="194310"/>
                  </a:lnTo>
                  <a:lnTo>
                    <a:pt x="407541" y="192290"/>
                  </a:lnTo>
                  <a:lnTo>
                    <a:pt x="407423" y="188925"/>
                  </a:lnTo>
                  <a:lnTo>
                    <a:pt x="407307" y="185569"/>
                  </a:lnTo>
                  <a:lnTo>
                    <a:pt x="407236" y="183553"/>
                  </a:lnTo>
                  <a:lnTo>
                    <a:pt x="407119" y="180173"/>
                  </a:lnTo>
                  <a:lnTo>
                    <a:pt x="407002" y="176822"/>
                  </a:lnTo>
                  <a:lnTo>
                    <a:pt x="406909" y="174142"/>
                  </a:lnTo>
                  <a:lnTo>
                    <a:pt x="405077" y="147243"/>
                  </a:lnTo>
                  <a:lnTo>
                    <a:pt x="402580" y="120608"/>
                  </a:lnTo>
                  <a:lnTo>
                    <a:pt x="400165" y="91878"/>
                  </a:lnTo>
                  <a:lnTo>
                    <a:pt x="399174" y="64541"/>
                  </a:lnTo>
                  <a:close/>
                </a:path>
                <a:path w="868679" h="276225">
                  <a:moveTo>
                    <a:pt x="804482" y="154635"/>
                  </a:moveTo>
                  <a:lnTo>
                    <a:pt x="773545" y="237337"/>
                  </a:lnTo>
                  <a:lnTo>
                    <a:pt x="864683" y="237337"/>
                  </a:lnTo>
                  <a:lnTo>
                    <a:pt x="863888" y="229273"/>
                  </a:lnTo>
                  <a:lnTo>
                    <a:pt x="819189" y="229273"/>
                  </a:lnTo>
                  <a:lnTo>
                    <a:pt x="804482" y="154635"/>
                  </a:lnTo>
                  <a:close/>
                </a:path>
                <a:path w="868679" h="276225">
                  <a:moveTo>
                    <a:pt x="575527" y="94132"/>
                  </a:moveTo>
                  <a:lnTo>
                    <a:pt x="568445" y="116328"/>
                  </a:lnTo>
                  <a:lnTo>
                    <a:pt x="560639" y="138590"/>
                  </a:lnTo>
                  <a:lnTo>
                    <a:pt x="553124" y="160978"/>
                  </a:lnTo>
                  <a:lnTo>
                    <a:pt x="546914" y="183553"/>
                  </a:lnTo>
                  <a:lnTo>
                    <a:pt x="545535" y="193593"/>
                  </a:lnTo>
                  <a:lnTo>
                    <a:pt x="545436" y="194310"/>
                  </a:lnTo>
                  <a:lnTo>
                    <a:pt x="545330" y="195087"/>
                  </a:lnTo>
                  <a:lnTo>
                    <a:pt x="545207" y="195981"/>
                  </a:lnTo>
                  <a:lnTo>
                    <a:pt x="544127" y="215150"/>
                  </a:lnTo>
                  <a:lnTo>
                    <a:pt x="543845" y="220522"/>
                  </a:lnTo>
                  <a:lnTo>
                    <a:pt x="543738" y="222554"/>
                  </a:lnTo>
                  <a:lnTo>
                    <a:pt x="543614" y="224901"/>
                  </a:lnTo>
                  <a:lnTo>
                    <a:pt x="543562" y="225907"/>
                  </a:lnTo>
                  <a:lnTo>
                    <a:pt x="543447" y="226966"/>
                  </a:lnTo>
                  <a:lnTo>
                    <a:pt x="542265" y="234657"/>
                  </a:lnTo>
                  <a:lnTo>
                    <a:pt x="541491" y="236664"/>
                  </a:lnTo>
                  <a:lnTo>
                    <a:pt x="773464" y="236664"/>
                  </a:lnTo>
                  <a:lnTo>
                    <a:pt x="772414" y="227926"/>
                  </a:lnTo>
                  <a:lnTo>
                    <a:pt x="686906" y="227926"/>
                  </a:lnTo>
                  <a:lnTo>
                    <a:pt x="686790" y="224901"/>
                  </a:lnTo>
                  <a:lnTo>
                    <a:pt x="686700" y="222554"/>
                  </a:lnTo>
                  <a:lnTo>
                    <a:pt x="686622" y="220522"/>
                  </a:lnTo>
                  <a:lnTo>
                    <a:pt x="594869" y="220522"/>
                  </a:lnTo>
                  <a:lnTo>
                    <a:pt x="575527" y="94132"/>
                  </a:lnTo>
                  <a:close/>
                </a:path>
                <a:path w="868679" h="276225">
                  <a:moveTo>
                    <a:pt x="843154" y="184226"/>
                  </a:moveTo>
                  <a:lnTo>
                    <a:pt x="839081" y="194665"/>
                  </a:lnTo>
                  <a:lnTo>
                    <a:pt x="833158" y="211877"/>
                  </a:lnTo>
                  <a:lnTo>
                    <a:pt x="826305" y="226392"/>
                  </a:lnTo>
                  <a:lnTo>
                    <a:pt x="819189" y="229273"/>
                  </a:lnTo>
                  <a:lnTo>
                    <a:pt x="863888" y="229273"/>
                  </a:lnTo>
                  <a:lnTo>
                    <a:pt x="863755" y="227926"/>
                  </a:lnTo>
                  <a:lnTo>
                    <a:pt x="863661" y="226966"/>
                  </a:lnTo>
                  <a:lnTo>
                    <a:pt x="855966" y="226966"/>
                  </a:lnTo>
                  <a:lnTo>
                    <a:pt x="850888" y="225234"/>
                  </a:lnTo>
                  <a:lnTo>
                    <a:pt x="852314" y="217592"/>
                  </a:lnTo>
                  <a:lnTo>
                    <a:pt x="852366" y="216819"/>
                  </a:lnTo>
                  <a:lnTo>
                    <a:pt x="850833" y="203560"/>
                  </a:lnTo>
                  <a:lnTo>
                    <a:pt x="850793" y="203215"/>
                  </a:lnTo>
                  <a:lnTo>
                    <a:pt x="847298" y="190065"/>
                  </a:lnTo>
                  <a:lnTo>
                    <a:pt x="843154" y="184226"/>
                  </a:lnTo>
                  <a:close/>
                </a:path>
                <a:path w="868679" h="276225">
                  <a:moveTo>
                    <a:pt x="710923" y="179011"/>
                  </a:moveTo>
                  <a:lnTo>
                    <a:pt x="710245" y="180173"/>
                  </a:lnTo>
                  <a:lnTo>
                    <a:pt x="686906" y="227926"/>
                  </a:lnTo>
                  <a:lnTo>
                    <a:pt x="772414" y="227926"/>
                  </a:lnTo>
                  <a:lnTo>
                    <a:pt x="771768" y="222554"/>
                  </a:lnTo>
                  <a:lnTo>
                    <a:pt x="717856" y="222554"/>
                  </a:lnTo>
                  <a:lnTo>
                    <a:pt x="710923" y="179011"/>
                  </a:lnTo>
                  <a:close/>
                </a:path>
                <a:path w="868679" h="276225">
                  <a:moveTo>
                    <a:pt x="862496" y="215150"/>
                  </a:moveTo>
                  <a:lnTo>
                    <a:pt x="858289" y="216819"/>
                  </a:lnTo>
                  <a:lnTo>
                    <a:pt x="857245" y="222554"/>
                  </a:lnTo>
                  <a:lnTo>
                    <a:pt x="855966" y="226966"/>
                  </a:lnTo>
                  <a:lnTo>
                    <a:pt x="863661" y="226966"/>
                  </a:lnTo>
                  <a:lnTo>
                    <a:pt x="862496" y="215150"/>
                  </a:lnTo>
                  <a:close/>
                </a:path>
                <a:path w="868679" h="276225">
                  <a:moveTo>
                    <a:pt x="522325" y="160142"/>
                  </a:moveTo>
                  <a:lnTo>
                    <a:pt x="519062" y="161366"/>
                  </a:lnTo>
                  <a:lnTo>
                    <a:pt x="469558" y="225907"/>
                  </a:lnTo>
                  <a:lnTo>
                    <a:pt x="508363" y="225907"/>
                  </a:lnTo>
                  <a:lnTo>
                    <a:pt x="508471" y="225234"/>
                  </a:lnTo>
                  <a:lnTo>
                    <a:pt x="508525" y="224901"/>
                  </a:lnTo>
                  <a:lnTo>
                    <a:pt x="514916" y="193593"/>
                  </a:lnTo>
                  <a:lnTo>
                    <a:pt x="519062" y="174142"/>
                  </a:lnTo>
                  <a:lnTo>
                    <a:pt x="520150" y="170815"/>
                  </a:lnTo>
                  <a:lnTo>
                    <a:pt x="521963" y="164720"/>
                  </a:lnTo>
                  <a:lnTo>
                    <a:pt x="522045" y="163680"/>
                  </a:lnTo>
                  <a:lnTo>
                    <a:pt x="522124" y="162685"/>
                  </a:lnTo>
                  <a:lnTo>
                    <a:pt x="522228" y="161366"/>
                  </a:lnTo>
                  <a:lnTo>
                    <a:pt x="522325" y="160142"/>
                  </a:lnTo>
                  <a:close/>
                </a:path>
                <a:path w="868679" h="276225">
                  <a:moveTo>
                    <a:pt x="758838" y="114973"/>
                  </a:moveTo>
                  <a:lnTo>
                    <a:pt x="717856" y="222554"/>
                  </a:lnTo>
                  <a:lnTo>
                    <a:pt x="771768" y="222554"/>
                  </a:lnTo>
                  <a:lnTo>
                    <a:pt x="758838" y="114973"/>
                  </a:lnTo>
                  <a:close/>
                </a:path>
                <a:path w="868679" h="276225">
                  <a:moveTo>
                    <a:pt x="628130" y="139852"/>
                  </a:moveTo>
                  <a:lnTo>
                    <a:pt x="594869" y="220522"/>
                  </a:lnTo>
                  <a:lnTo>
                    <a:pt x="686622" y="220522"/>
                  </a:lnTo>
                  <a:lnTo>
                    <a:pt x="686510" y="217592"/>
                  </a:lnTo>
                  <a:lnTo>
                    <a:pt x="686417" y="215150"/>
                  </a:lnTo>
                  <a:lnTo>
                    <a:pt x="686292" y="211877"/>
                  </a:lnTo>
                  <a:lnTo>
                    <a:pt x="686212" y="209778"/>
                  </a:lnTo>
                  <a:lnTo>
                    <a:pt x="652882" y="209778"/>
                  </a:lnTo>
                  <a:lnTo>
                    <a:pt x="652831" y="207918"/>
                  </a:lnTo>
                  <a:lnTo>
                    <a:pt x="652712" y="203560"/>
                  </a:lnTo>
                  <a:lnTo>
                    <a:pt x="652679" y="202374"/>
                  </a:lnTo>
                  <a:lnTo>
                    <a:pt x="625031" y="202374"/>
                  </a:lnTo>
                  <a:lnTo>
                    <a:pt x="628130" y="139852"/>
                  </a:lnTo>
                  <a:close/>
                </a:path>
                <a:path w="868679" h="276225">
                  <a:moveTo>
                    <a:pt x="683820" y="147243"/>
                  </a:moveTo>
                  <a:lnTo>
                    <a:pt x="675719" y="162685"/>
                  </a:lnTo>
                  <a:lnTo>
                    <a:pt x="668423" y="178841"/>
                  </a:lnTo>
                  <a:lnTo>
                    <a:pt x="660976" y="195087"/>
                  </a:lnTo>
                  <a:lnTo>
                    <a:pt x="652882" y="209778"/>
                  </a:lnTo>
                  <a:lnTo>
                    <a:pt x="686212" y="209778"/>
                  </a:lnTo>
                  <a:lnTo>
                    <a:pt x="683820" y="147243"/>
                  </a:lnTo>
                  <a:close/>
                </a:path>
                <a:path w="868679" h="276225">
                  <a:moveTo>
                    <a:pt x="651333" y="153301"/>
                  </a:moveTo>
                  <a:lnTo>
                    <a:pt x="648228" y="160142"/>
                  </a:lnTo>
                  <a:lnTo>
                    <a:pt x="647827" y="160978"/>
                  </a:lnTo>
                  <a:lnTo>
                    <a:pt x="641954" y="178342"/>
                  </a:lnTo>
                  <a:lnTo>
                    <a:pt x="634341" y="195087"/>
                  </a:lnTo>
                  <a:lnTo>
                    <a:pt x="634256" y="195274"/>
                  </a:lnTo>
                  <a:lnTo>
                    <a:pt x="625031" y="202374"/>
                  </a:lnTo>
                  <a:lnTo>
                    <a:pt x="652679" y="202374"/>
                  </a:lnTo>
                  <a:lnTo>
                    <a:pt x="652544" y="197440"/>
                  </a:lnTo>
                  <a:lnTo>
                    <a:pt x="652438" y="193593"/>
                  </a:lnTo>
                  <a:lnTo>
                    <a:pt x="652342" y="190065"/>
                  </a:lnTo>
                  <a:lnTo>
                    <a:pt x="652218" y="185569"/>
                  </a:lnTo>
                  <a:lnTo>
                    <a:pt x="652163" y="183553"/>
                  </a:lnTo>
                  <a:lnTo>
                    <a:pt x="652038" y="179011"/>
                  </a:lnTo>
                  <a:lnTo>
                    <a:pt x="651978" y="176822"/>
                  </a:lnTo>
                  <a:lnTo>
                    <a:pt x="651905" y="174142"/>
                  </a:lnTo>
                  <a:lnTo>
                    <a:pt x="651780" y="169603"/>
                  </a:lnTo>
                  <a:lnTo>
                    <a:pt x="651683" y="166077"/>
                  </a:lnTo>
                  <a:lnTo>
                    <a:pt x="651590" y="162685"/>
                  </a:lnTo>
                  <a:lnTo>
                    <a:pt x="651521" y="160142"/>
                  </a:lnTo>
                  <a:lnTo>
                    <a:pt x="651413" y="156230"/>
                  </a:lnTo>
                  <a:lnTo>
                    <a:pt x="651333" y="153301"/>
                  </a:lnTo>
                  <a:close/>
                </a:path>
                <a:path w="868679" h="276225">
                  <a:moveTo>
                    <a:pt x="466472" y="184899"/>
                  </a:moveTo>
                  <a:lnTo>
                    <a:pt x="459512" y="188925"/>
                  </a:lnTo>
                  <a:lnTo>
                    <a:pt x="466775" y="188925"/>
                  </a:lnTo>
                  <a:lnTo>
                    <a:pt x="466522" y="185569"/>
                  </a:lnTo>
                  <a:lnTo>
                    <a:pt x="466472" y="184899"/>
                  </a:lnTo>
                  <a:close/>
                </a:path>
                <a:path w="868679" h="276225">
                  <a:moveTo>
                    <a:pt x="287021" y="50431"/>
                  </a:moveTo>
                  <a:lnTo>
                    <a:pt x="281678" y="81522"/>
                  </a:lnTo>
                  <a:lnTo>
                    <a:pt x="277350" y="114126"/>
                  </a:lnTo>
                  <a:lnTo>
                    <a:pt x="272541" y="145820"/>
                  </a:lnTo>
                  <a:lnTo>
                    <a:pt x="272440" y="146481"/>
                  </a:lnTo>
                  <a:lnTo>
                    <a:pt x="265355" y="176822"/>
                  </a:lnTo>
                  <a:lnTo>
                    <a:pt x="258724" y="185569"/>
                  </a:lnTo>
                  <a:lnTo>
                    <a:pt x="325847" y="185569"/>
                  </a:lnTo>
                  <a:lnTo>
                    <a:pt x="319761" y="156230"/>
                  </a:lnTo>
                  <a:lnTo>
                    <a:pt x="310322" y="120608"/>
                  </a:lnTo>
                  <a:lnTo>
                    <a:pt x="299288" y="85363"/>
                  </a:lnTo>
                  <a:lnTo>
                    <a:pt x="287021" y="50431"/>
                  </a:lnTo>
                  <a:close/>
                </a:path>
                <a:path w="868679" h="276225">
                  <a:moveTo>
                    <a:pt x="228232" y="0"/>
                  </a:moveTo>
                  <a:lnTo>
                    <a:pt x="210417" y="41737"/>
                  </a:lnTo>
                  <a:lnTo>
                    <a:pt x="194776" y="84799"/>
                  </a:lnTo>
                  <a:lnTo>
                    <a:pt x="180585" y="128492"/>
                  </a:lnTo>
                  <a:lnTo>
                    <a:pt x="167200" y="171864"/>
                  </a:lnTo>
                  <a:lnTo>
                    <a:pt x="167120" y="172123"/>
                  </a:lnTo>
                  <a:lnTo>
                    <a:pt x="255274" y="172123"/>
                  </a:lnTo>
                  <a:lnTo>
                    <a:pt x="254628" y="169603"/>
                  </a:lnTo>
                  <a:lnTo>
                    <a:pt x="252548" y="147243"/>
                  </a:lnTo>
                  <a:lnTo>
                    <a:pt x="252477" y="146481"/>
                  </a:lnTo>
                  <a:lnTo>
                    <a:pt x="252415" y="145820"/>
                  </a:lnTo>
                  <a:lnTo>
                    <a:pt x="251435" y="131114"/>
                  </a:lnTo>
                  <a:lnTo>
                    <a:pt x="246542" y="103877"/>
                  </a:lnTo>
                  <a:lnTo>
                    <a:pt x="241286" y="76646"/>
                  </a:lnTo>
                  <a:lnTo>
                    <a:pt x="235885" y="49417"/>
                  </a:lnTo>
                  <a:lnTo>
                    <a:pt x="230557" y="22186"/>
                  </a:lnTo>
                  <a:lnTo>
                    <a:pt x="230557" y="16802"/>
                  </a:lnTo>
                  <a:lnTo>
                    <a:pt x="229782" y="11430"/>
                  </a:lnTo>
                  <a:lnTo>
                    <a:pt x="226683" y="6045"/>
                  </a:lnTo>
                  <a:lnTo>
                    <a:pt x="228232" y="0"/>
                  </a:lnTo>
                  <a:close/>
                </a:path>
              </a:pathLst>
            </a:custGeom>
            <a:solidFill>
              <a:srgbClr val="1D56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1337" y="6849934"/>
              <a:ext cx="161866" cy="138215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098429" y="6899694"/>
              <a:ext cx="153670" cy="88900"/>
            </a:xfrm>
            <a:custGeom>
              <a:avLst/>
              <a:gdLst/>
              <a:ahLst/>
              <a:cxnLst/>
              <a:rect l="l" t="t" r="r" b="b"/>
              <a:pathLst>
                <a:path w="153670" h="88900">
                  <a:moveTo>
                    <a:pt x="50507" y="88468"/>
                  </a:moveTo>
                  <a:lnTo>
                    <a:pt x="46634" y="76644"/>
                  </a:lnTo>
                  <a:lnTo>
                    <a:pt x="28079" y="20154"/>
                  </a:lnTo>
                  <a:lnTo>
                    <a:pt x="18021" y="76644"/>
                  </a:lnTo>
                  <a:lnTo>
                    <a:pt x="13792" y="76644"/>
                  </a:lnTo>
                  <a:lnTo>
                    <a:pt x="9321" y="67818"/>
                  </a:lnTo>
                  <a:lnTo>
                    <a:pt x="5181" y="57454"/>
                  </a:lnTo>
                  <a:lnTo>
                    <a:pt x="1778" y="52438"/>
                  </a:lnTo>
                  <a:lnTo>
                    <a:pt x="0" y="88468"/>
                  </a:lnTo>
                  <a:lnTo>
                    <a:pt x="50507" y="88468"/>
                  </a:lnTo>
                  <a:close/>
                </a:path>
                <a:path w="153670" h="88900">
                  <a:moveTo>
                    <a:pt x="97993" y="88468"/>
                  </a:moveTo>
                  <a:lnTo>
                    <a:pt x="88404" y="0"/>
                  </a:lnTo>
                  <a:lnTo>
                    <a:pt x="65024" y="88468"/>
                  </a:lnTo>
                  <a:lnTo>
                    <a:pt x="97993" y="88468"/>
                  </a:lnTo>
                  <a:close/>
                </a:path>
                <a:path w="153670" h="88900">
                  <a:moveTo>
                    <a:pt x="122961" y="88468"/>
                  </a:moveTo>
                  <a:lnTo>
                    <a:pt x="120904" y="80670"/>
                  </a:lnTo>
                  <a:lnTo>
                    <a:pt x="120904" y="78663"/>
                  </a:lnTo>
                  <a:lnTo>
                    <a:pt x="119392" y="70180"/>
                  </a:lnTo>
                  <a:lnTo>
                    <a:pt x="116979" y="52184"/>
                  </a:lnTo>
                  <a:lnTo>
                    <a:pt x="115481" y="43700"/>
                  </a:lnTo>
                  <a:lnTo>
                    <a:pt x="99949" y="88468"/>
                  </a:lnTo>
                  <a:lnTo>
                    <a:pt x="122961" y="88468"/>
                  </a:lnTo>
                  <a:close/>
                </a:path>
                <a:path w="153670" h="88900">
                  <a:moveTo>
                    <a:pt x="153504" y="88468"/>
                  </a:moveTo>
                  <a:lnTo>
                    <a:pt x="135597" y="32258"/>
                  </a:lnTo>
                  <a:lnTo>
                    <a:pt x="130886" y="88468"/>
                  </a:lnTo>
                  <a:lnTo>
                    <a:pt x="153504" y="88468"/>
                  </a:lnTo>
                  <a:close/>
                </a:path>
              </a:pathLst>
            </a:custGeom>
            <a:solidFill>
              <a:srgbClr val="2F6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322127" y="6913803"/>
              <a:ext cx="78105" cy="74930"/>
            </a:xfrm>
            <a:custGeom>
              <a:avLst/>
              <a:gdLst/>
              <a:ahLst/>
              <a:cxnLst/>
              <a:rect l="l" t="t" r="r" b="b"/>
              <a:pathLst>
                <a:path w="78104" h="74929">
                  <a:moveTo>
                    <a:pt x="32435" y="74358"/>
                  </a:moveTo>
                  <a:lnTo>
                    <a:pt x="31369" y="69557"/>
                  </a:lnTo>
                  <a:lnTo>
                    <a:pt x="23749" y="55473"/>
                  </a:lnTo>
                  <a:lnTo>
                    <a:pt x="14528" y="41910"/>
                  </a:lnTo>
                  <a:lnTo>
                    <a:pt x="6261" y="27571"/>
                  </a:lnTo>
                  <a:lnTo>
                    <a:pt x="0" y="74358"/>
                  </a:lnTo>
                  <a:lnTo>
                    <a:pt x="32435" y="74358"/>
                  </a:lnTo>
                  <a:close/>
                </a:path>
                <a:path w="78104" h="74929">
                  <a:moveTo>
                    <a:pt x="78092" y="74358"/>
                  </a:moveTo>
                  <a:lnTo>
                    <a:pt x="77419" y="0"/>
                  </a:lnTo>
                  <a:lnTo>
                    <a:pt x="56540" y="51777"/>
                  </a:lnTo>
                  <a:lnTo>
                    <a:pt x="39522" y="673"/>
                  </a:lnTo>
                  <a:lnTo>
                    <a:pt x="37490" y="74358"/>
                  </a:lnTo>
                  <a:lnTo>
                    <a:pt x="78092" y="74358"/>
                  </a:lnTo>
                  <a:close/>
                </a:path>
              </a:pathLst>
            </a:custGeom>
            <a:solidFill>
              <a:srgbClr val="1D56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287394" y="6929271"/>
              <a:ext cx="22225" cy="59055"/>
            </a:xfrm>
            <a:custGeom>
              <a:avLst/>
              <a:gdLst/>
              <a:ahLst/>
              <a:cxnLst/>
              <a:rect l="l" t="t" r="r" b="b"/>
              <a:pathLst>
                <a:path w="22225" h="59054">
                  <a:moveTo>
                    <a:pt x="0" y="0"/>
                  </a:moveTo>
                  <a:lnTo>
                    <a:pt x="2609" y="58878"/>
                  </a:lnTo>
                  <a:lnTo>
                    <a:pt x="22146" y="58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263593" y="6941375"/>
              <a:ext cx="164465" cy="46990"/>
            </a:xfrm>
            <a:custGeom>
              <a:avLst/>
              <a:gdLst/>
              <a:ahLst/>
              <a:cxnLst/>
              <a:rect l="l" t="t" r="r" b="b"/>
              <a:pathLst>
                <a:path w="164464" h="46990">
                  <a:moveTo>
                    <a:pt x="17018" y="46786"/>
                  </a:moveTo>
                  <a:lnTo>
                    <a:pt x="596" y="12103"/>
                  </a:lnTo>
                  <a:lnTo>
                    <a:pt x="0" y="46786"/>
                  </a:lnTo>
                  <a:lnTo>
                    <a:pt x="17018" y="46786"/>
                  </a:lnTo>
                  <a:close/>
                </a:path>
                <a:path w="164464" h="46990">
                  <a:moveTo>
                    <a:pt x="164414" y="46786"/>
                  </a:moveTo>
                  <a:lnTo>
                    <a:pt x="163791" y="0"/>
                  </a:lnTo>
                  <a:lnTo>
                    <a:pt x="146278" y="46786"/>
                  </a:lnTo>
                  <a:lnTo>
                    <a:pt x="164414" y="46786"/>
                  </a:lnTo>
                  <a:close/>
                </a:path>
              </a:pathLst>
            </a:custGeom>
            <a:solidFill>
              <a:srgbClr val="1D56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445001" y="6953477"/>
              <a:ext cx="16510" cy="34925"/>
            </a:xfrm>
            <a:custGeom>
              <a:avLst/>
              <a:gdLst/>
              <a:ahLst/>
              <a:cxnLst/>
              <a:rect l="l" t="t" r="r" b="b"/>
              <a:pathLst>
                <a:path w="16510" h="34925">
                  <a:moveTo>
                    <a:pt x="16421" y="0"/>
                  </a:moveTo>
                  <a:lnTo>
                    <a:pt x="0" y="34672"/>
                  </a:lnTo>
                  <a:lnTo>
                    <a:pt x="14080" y="34672"/>
                  </a:lnTo>
                  <a:lnTo>
                    <a:pt x="16421" y="0"/>
                  </a:lnTo>
                  <a:close/>
                </a:path>
              </a:pathLst>
            </a:custGeom>
            <a:solidFill>
              <a:srgbClr val="2F68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3735" y="5887642"/>
              <a:ext cx="3044926" cy="110050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790161" y="6849934"/>
              <a:ext cx="40005" cy="4445"/>
            </a:xfrm>
            <a:custGeom>
              <a:avLst/>
              <a:gdLst/>
              <a:ahLst/>
              <a:cxnLst/>
              <a:rect l="l" t="t" r="r" b="b"/>
              <a:pathLst>
                <a:path w="40004" h="4445">
                  <a:moveTo>
                    <a:pt x="39446" y="0"/>
                  </a:moveTo>
                  <a:lnTo>
                    <a:pt x="5410" y="0"/>
                  </a:lnTo>
                  <a:lnTo>
                    <a:pt x="0" y="4025"/>
                  </a:lnTo>
                  <a:lnTo>
                    <a:pt x="15621" y="3964"/>
                  </a:lnTo>
                  <a:lnTo>
                    <a:pt x="24263" y="2517"/>
                  </a:lnTo>
                  <a:lnTo>
                    <a:pt x="32181" y="818"/>
                  </a:lnTo>
                  <a:lnTo>
                    <a:pt x="39446" y="0"/>
                  </a:lnTo>
                  <a:close/>
                </a:path>
              </a:pathLst>
            </a:custGeom>
            <a:solidFill>
              <a:srgbClr val="505E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5647" y="5963755"/>
              <a:ext cx="193027" cy="48881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6027751" y="6303301"/>
              <a:ext cx="231140" cy="191135"/>
            </a:xfrm>
            <a:custGeom>
              <a:avLst/>
              <a:gdLst/>
              <a:ahLst/>
              <a:cxnLst/>
              <a:rect l="l" t="t" r="r" b="b"/>
              <a:pathLst>
                <a:path w="231139" h="191135">
                  <a:moveTo>
                    <a:pt x="215023" y="0"/>
                  </a:moveTo>
                  <a:lnTo>
                    <a:pt x="207643" y="6165"/>
                  </a:lnTo>
                  <a:lnTo>
                    <a:pt x="178370" y="34127"/>
                  </a:lnTo>
                  <a:lnTo>
                    <a:pt x="167068" y="43700"/>
                  </a:lnTo>
                  <a:lnTo>
                    <a:pt x="145994" y="58327"/>
                  </a:lnTo>
                  <a:lnTo>
                    <a:pt x="133133" y="66585"/>
                  </a:lnTo>
                  <a:lnTo>
                    <a:pt x="126072" y="69926"/>
                  </a:lnTo>
                  <a:lnTo>
                    <a:pt x="122986" y="69253"/>
                  </a:lnTo>
                  <a:lnTo>
                    <a:pt x="122212" y="62522"/>
                  </a:lnTo>
                  <a:lnTo>
                    <a:pt x="114477" y="60515"/>
                  </a:lnTo>
                  <a:lnTo>
                    <a:pt x="116027" y="65887"/>
                  </a:lnTo>
                  <a:lnTo>
                    <a:pt x="121437" y="67246"/>
                  </a:lnTo>
                  <a:lnTo>
                    <a:pt x="115252" y="71259"/>
                  </a:lnTo>
                  <a:lnTo>
                    <a:pt x="75801" y="100938"/>
                  </a:lnTo>
                  <a:lnTo>
                    <a:pt x="33261" y="123723"/>
                  </a:lnTo>
                  <a:lnTo>
                    <a:pt x="26441" y="126807"/>
                  </a:lnTo>
                  <a:lnTo>
                    <a:pt x="21655" y="129263"/>
                  </a:lnTo>
                  <a:lnTo>
                    <a:pt x="16289" y="131467"/>
                  </a:lnTo>
                  <a:lnTo>
                    <a:pt x="7734" y="133794"/>
                  </a:lnTo>
                  <a:lnTo>
                    <a:pt x="62661" y="136486"/>
                  </a:lnTo>
                  <a:lnTo>
                    <a:pt x="0" y="167424"/>
                  </a:lnTo>
                  <a:lnTo>
                    <a:pt x="34635" y="168647"/>
                  </a:lnTo>
                  <a:lnTo>
                    <a:pt x="68837" y="168173"/>
                  </a:lnTo>
                  <a:lnTo>
                    <a:pt x="100719" y="161269"/>
                  </a:lnTo>
                  <a:lnTo>
                    <a:pt x="128396" y="143205"/>
                  </a:lnTo>
                  <a:lnTo>
                    <a:pt x="149288" y="190944"/>
                  </a:lnTo>
                  <a:lnTo>
                    <a:pt x="161916" y="183045"/>
                  </a:lnTo>
                  <a:lnTo>
                    <a:pt x="174324" y="174640"/>
                  </a:lnTo>
                  <a:lnTo>
                    <a:pt x="203428" y="153974"/>
                  </a:lnTo>
                  <a:lnTo>
                    <a:pt x="204203" y="152615"/>
                  </a:lnTo>
                  <a:lnTo>
                    <a:pt x="210388" y="149263"/>
                  </a:lnTo>
                  <a:lnTo>
                    <a:pt x="209613" y="144564"/>
                  </a:lnTo>
                  <a:lnTo>
                    <a:pt x="213487" y="143205"/>
                  </a:lnTo>
                  <a:lnTo>
                    <a:pt x="218122" y="145237"/>
                  </a:lnTo>
                  <a:lnTo>
                    <a:pt x="223532" y="153301"/>
                  </a:lnTo>
                  <a:lnTo>
                    <a:pt x="230910" y="160044"/>
                  </a:lnTo>
                  <a:lnTo>
                    <a:pt x="230910" y="8505"/>
                  </a:lnTo>
                  <a:lnTo>
                    <a:pt x="220950" y="1985"/>
                  </a:lnTo>
                  <a:lnTo>
                    <a:pt x="215023" y="0"/>
                  </a:lnTo>
                  <a:close/>
                </a:path>
              </a:pathLst>
            </a:custGeom>
            <a:solidFill>
              <a:srgbClr val="0F3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016142" y="6214541"/>
              <a:ext cx="242570" cy="177165"/>
            </a:xfrm>
            <a:custGeom>
              <a:avLst/>
              <a:gdLst/>
              <a:ahLst/>
              <a:cxnLst/>
              <a:rect l="l" t="t" r="r" b="b"/>
              <a:pathLst>
                <a:path w="242570" h="177164">
                  <a:moveTo>
                    <a:pt x="242506" y="5588"/>
                  </a:moveTo>
                  <a:lnTo>
                    <a:pt x="235140" y="0"/>
                  </a:lnTo>
                  <a:lnTo>
                    <a:pt x="221183" y="11696"/>
                  </a:lnTo>
                  <a:lnTo>
                    <a:pt x="221183" y="52324"/>
                  </a:lnTo>
                  <a:lnTo>
                    <a:pt x="210388" y="64706"/>
                  </a:lnTo>
                  <a:lnTo>
                    <a:pt x="209600" y="65201"/>
                  </a:lnTo>
                  <a:lnTo>
                    <a:pt x="221183" y="52324"/>
                  </a:lnTo>
                  <a:lnTo>
                    <a:pt x="221183" y="11696"/>
                  </a:lnTo>
                  <a:lnTo>
                    <a:pt x="152565" y="59093"/>
                  </a:lnTo>
                  <a:lnTo>
                    <a:pt x="103746" y="81610"/>
                  </a:lnTo>
                  <a:lnTo>
                    <a:pt x="54927" y="97497"/>
                  </a:lnTo>
                  <a:lnTo>
                    <a:pt x="48729" y="98844"/>
                  </a:lnTo>
                  <a:lnTo>
                    <a:pt x="44094" y="103543"/>
                  </a:lnTo>
                  <a:lnTo>
                    <a:pt x="36360" y="103543"/>
                  </a:lnTo>
                  <a:lnTo>
                    <a:pt x="36360" y="107581"/>
                  </a:lnTo>
                  <a:lnTo>
                    <a:pt x="52336" y="107797"/>
                  </a:lnTo>
                  <a:lnTo>
                    <a:pt x="67398" y="107797"/>
                  </a:lnTo>
                  <a:lnTo>
                    <a:pt x="83121" y="106451"/>
                  </a:lnTo>
                  <a:lnTo>
                    <a:pt x="98234" y="102882"/>
                  </a:lnTo>
                  <a:lnTo>
                    <a:pt x="52603" y="127762"/>
                  </a:lnTo>
                  <a:lnTo>
                    <a:pt x="64846" y="128828"/>
                  </a:lnTo>
                  <a:lnTo>
                    <a:pt x="75260" y="128828"/>
                  </a:lnTo>
                  <a:lnTo>
                    <a:pt x="86423" y="127190"/>
                  </a:lnTo>
                  <a:lnTo>
                    <a:pt x="95224" y="124612"/>
                  </a:lnTo>
                  <a:lnTo>
                    <a:pt x="74841" y="136639"/>
                  </a:lnTo>
                  <a:lnTo>
                    <a:pt x="51244" y="151714"/>
                  </a:lnTo>
                  <a:lnTo>
                    <a:pt x="26784" y="165404"/>
                  </a:lnTo>
                  <a:lnTo>
                    <a:pt x="0" y="175488"/>
                  </a:lnTo>
                  <a:lnTo>
                    <a:pt x="33769" y="176784"/>
                  </a:lnTo>
                  <a:lnTo>
                    <a:pt x="65938" y="173151"/>
                  </a:lnTo>
                  <a:lnTo>
                    <a:pt x="97243" y="165481"/>
                  </a:lnTo>
                  <a:lnTo>
                    <a:pt x="128397" y="154647"/>
                  </a:lnTo>
                  <a:lnTo>
                    <a:pt x="126860" y="149275"/>
                  </a:lnTo>
                  <a:lnTo>
                    <a:pt x="134594" y="151282"/>
                  </a:lnTo>
                  <a:lnTo>
                    <a:pt x="136144" y="158686"/>
                  </a:lnTo>
                  <a:lnTo>
                    <a:pt x="138455" y="158686"/>
                  </a:lnTo>
                  <a:lnTo>
                    <a:pt x="179451" y="132461"/>
                  </a:lnTo>
                  <a:lnTo>
                    <a:pt x="219913" y="94932"/>
                  </a:lnTo>
                  <a:lnTo>
                    <a:pt x="227406" y="88760"/>
                  </a:lnTo>
                  <a:lnTo>
                    <a:pt x="233324" y="91033"/>
                  </a:lnTo>
                  <a:lnTo>
                    <a:pt x="242506" y="96977"/>
                  </a:lnTo>
                  <a:lnTo>
                    <a:pt x="242506" y="46329"/>
                  </a:lnTo>
                  <a:lnTo>
                    <a:pt x="242506" y="44183"/>
                  </a:lnTo>
                  <a:lnTo>
                    <a:pt x="242506" y="37655"/>
                  </a:lnTo>
                  <a:lnTo>
                    <a:pt x="242506" y="5588"/>
                  </a:lnTo>
                  <a:close/>
                </a:path>
              </a:pathLst>
            </a:custGeom>
            <a:solidFill>
              <a:srgbClr val="0E3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219572" y="6447865"/>
              <a:ext cx="39370" cy="79375"/>
            </a:xfrm>
            <a:custGeom>
              <a:avLst/>
              <a:gdLst/>
              <a:ahLst/>
              <a:cxnLst/>
              <a:rect l="l" t="t" r="r" b="b"/>
              <a:pathLst>
                <a:path w="39370" h="79375">
                  <a:moveTo>
                    <a:pt x="21666" y="0"/>
                  </a:moveTo>
                  <a:lnTo>
                    <a:pt x="18567" y="1346"/>
                  </a:lnTo>
                  <a:lnTo>
                    <a:pt x="18567" y="6045"/>
                  </a:lnTo>
                  <a:lnTo>
                    <a:pt x="17512" y="19567"/>
                  </a:lnTo>
                  <a:lnTo>
                    <a:pt x="19434" y="37565"/>
                  </a:lnTo>
                  <a:lnTo>
                    <a:pt x="21503" y="54931"/>
                  </a:lnTo>
                  <a:lnTo>
                    <a:pt x="20891" y="66560"/>
                  </a:lnTo>
                  <a:lnTo>
                    <a:pt x="19342" y="69926"/>
                  </a:lnTo>
                  <a:lnTo>
                    <a:pt x="10833" y="69926"/>
                  </a:lnTo>
                  <a:lnTo>
                    <a:pt x="9283" y="71259"/>
                  </a:lnTo>
                  <a:lnTo>
                    <a:pt x="6959" y="72605"/>
                  </a:lnTo>
                  <a:lnTo>
                    <a:pt x="3098" y="73952"/>
                  </a:lnTo>
                  <a:lnTo>
                    <a:pt x="0" y="75298"/>
                  </a:lnTo>
                  <a:lnTo>
                    <a:pt x="17018" y="79336"/>
                  </a:lnTo>
                  <a:lnTo>
                    <a:pt x="39089" y="76223"/>
                  </a:lnTo>
                  <a:lnTo>
                    <a:pt x="39089" y="69208"/>
                  </a:lnTo>
                  <a:lnTo>
                    <a:pt x="34695" y="65125"/>
                  </a:lnTo>
                  <a:lnTo>
                    <a:pt x="32881" y="47896"/>
                  </a:lnTo>
                  <a:lnTo>
                    <a:pt x="34547" y="28397"/>
                  </a:lnTo>
                  <a:lnTo>
                    <a:pt x="34057" y="12114"/>
                  </a:lnTo>
                  <a:lnTo>
                    <a:pt x="31711" y="9410"/>
                  </a:lnTo>
                  <a:lnTo>
                    <a:pt x="27076" y="2006"/>
                  </a:lnTo>
                  <a:lnTo>
                    <a:pt x="21666" y="0"/>
                  </a:lnTo>
                  <a:close/>
                </a:path>
              </a:pathLst>
            </a:custGeom>
            <a:solidFill>
              <a:srgbClr val="3E2A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033936" y="6316077"/>
              <a:ext cx="80645" cy="28575"/>
            </a:xfrm>
            <a:custGeom>
              <a:avLst/>
              <a:gdLst/>
              <a:ahLst/>
              <a:cxnLst/>
              <a:rect l="l" t="t" r="r" b="b"/>
              <a:pathLst>
                <a:path w="80645" h="28575">
                  <a:moveTo>
                    <a:pt x="5410" y="0"/>
                  </a:moveTo>
                  <a:lnTo>
                    <a:pt x="0" y="6718"/>
                  </a:lnTo>
                  <a:lnTo>
                    <a:pt x="5231" y="10796"/>
                  </a:lnTo>
                  <a:lnTo>
                    <a:pt x="16857" y="22230"/>
                  </a:lnTo>
                  <a:lnTo>
                    <a:pt x="21653" y="25552"/>
                  </a:lnTo>
                  <a:lnTo>
                    <a:pt x="27076" y="28232"/>
                  </a:lnTo>
                  <a:lnTo>
                    <a:pt x="28625" y="25552"/>
                  </a:lnTo>
                  <a:lnTo>
                    <a:pt x="34036" y="25552"/>
                  </a:lnTo>
                  <a:lnTo>
                    <a:pt x="34810" y="25552"/>
                  </a:lnTo>
                  <a:lnTo>
                    <a:pt x="80441" y="673"/>
                  </a:lnTo>
                  <a:lnTo>
                    <a:pt x="65337" y="4246"/>
                  </a:lnTo>
                  <a:lnTo>
                    <a:pt x="50085" y="5546"/>
                  </a:lnTo>
                  <a:lnTo>
                    <a:pt x="34543" y="5584"/>
                  </a:lnTo>
                  <a:lnTo>
                    <a:pt x="18567" y="5372"/>
                  </a:lnTo>
                  <a:lnTo>
                    <a:pt x="13144" y="6045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5EB2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3735" y="6257582"/>
              <a:ext cx="329552" cy="320040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3213735" y="5778050"/>
              <a:ext cx="189230" cy="393065"/>
            </a:xfrm>
            <a:custGeom>
              <a:avLst/>
              <a:gdLst/>
              <a:ahLst/>
              <a:cxnLst/>
              <a:rect l="l" t="t" r="r" b="b"/>
              <a:pathLst>
                <a:path w="189229" h="393064">
                  <a:moveTo>
                    <a:pt x="0" y="0"/>
                  </a:moveTo>
                  <a:lnTo>
                    <a:pt x="0" y="219807"/>
                  </a:lnTo>
                  <a:lnTo>
                    <a:pt x="7110" y="244200"/>
                  </a:lnTo>
                  <a:lnTo>
                    <a:pt x="18988" y="267081"/>
                  </a:lnTo>
                  <a:lnTo>
                    <a:pt x="39498" y="292611"/>
                  </a:lnTo>
                  <a:lnTo>
                    <a:pt x="55041" y="306813"/>
                  </a:lnTo>
                  <a:lnTo>
                    <a:pt x="104111" y="349343"/>
                  </a:lnTo>
                  <a:lnTo>
                    <a:pt x="115304" y="360531"/>
                  </a:lnTo>
                  <a:lnTo>
                    <a:pt x="116853" y="363883"/>
                  </a:lnTo>
                  <a:lnTo>
                    <a:pt x="110656" y="373294"/>
                  </a:lnTo>
                  <a:lnTo>
                    <a:pt x="105246" y="373294"/>
                  </a:lnTo>
                  <a:lnTo>
                    <a:pt x="62701" y="352453"/>
                  </a:lnTo>
                  <a:lnTo>
                    <a:pt x="73462" y="363498"/>
                  </a:lnTo>
                  <a:lnTo>
                    <a:pt x="84945" y="372207"/>
                  </a:lnTo>
                  <a:lnTo>
                    <a:pt x="97294" y="379780"/>
                  </a:lnTo>
                  <a:lnTo>
                    <a:pt x="110656" y="387417"/>
                  </a:lnTo>
                  <a:lnTo>
                    <a:pt x="103696" y="376660"/>
                  </a:lnTo>
                  <a:lnTo>
                    <a:pt x="111556" y="376624"/>
                  </a:lnTo>
                  <a:lnTo>
                    <a:pt x="124199" y="382452"/>
                  </a:lnTo>
                  <a:lnTo>
                    <a:pt x="137420" y="389417"/>
                  </a:lnTo>
                  <a:lnTo>
                    <a:pt x="147016" y="392789"/>
                  </a:lnTo>
                  <a:lnTo>
                    <a:pt x="120714" y="359845"/>
                  </a:lnTo>
                  <a:lnTo>
                    <a:pt x="188786" y="362537"/>
                  </a:lnTo>
                  <a:lnTo>
                    <a:pt x="162267" y="340604"/>
                  </a:lnTo>
                  <a:lnTo>
                    <a:pt x="137926" y="316649"/>
                  </a:lnTo>
                  <a:lnTo>
                    <a:pt x="115038" y="291432"/>
                  </a:lnTo>
                  <a:lnTo>
                    <a:pt x="92876" y="265712"/>
                  </a:lnTo>
                  <a:lnTo>
                    <a:pt x="85658" y="255650"/>
                  </a:lnTo>
                  <a:lnTo>
                    <a:pt x="87940" y="253782"/>
                  </a:lnTo>
                  <a:lnTo>
                    <a:pt x="93849" y="254184"/>
                  </a:lnTo>
                  <a:lnTo>
                    <a:pt x="97511" y="250930"/>
                  </a:lnTo>
                  <a:lnTo>
                    <a:pt x="83491" y="239844"/>
                  </a:lnTo>
                  <a:lnTo>
                    <a:pt x="62512" y="219746"/>
                  </a:lnTo>
                  <a:lnTo>
                    <a:pt x="43564" y="199775"/>
                  </a:lnTo>
                  <a:lnTo>
                    <a:pt x="35637" y="189068"/>
                  </a:lnTo>
                  <a:lnTo>
                    <a:pt x="39440" y="184456"/>
                  </a:lnTo>
                  <a:lnTo>
                    <a:pt x="45205" y="184445"/>
                  </a:lnTo>
                  <a:lnTo>
                    <a:pt x="51405" y="187082"/>
                  </a:lnTo>
                  <a:lnTo>
                    <a:pt x="56516" y="190414"/>
                  </a:lnTo>
                  <a:lnTo>
                    <a:pt x="57290" y="190414"/>
                  </a:lnTo>
                  <a:lnTo>
                    <a:pt x="27128" y="135283"/>
                  </a:lnTo>
                  <a:lnTo>
                    <a:pt x="65799" y="135283"/>
                  </a:lnTo>
                  <a:lnTo>
                    <a:pt x="31839" y="93015"/>
                  </a:lnTo>
                  <a:lnTo>
                    <a:pt x="11077" y="44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7D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13735" y="6103607"/>
              <a:ext cx="263818" cy="269115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3213735" y="6386003"/>
              <a:ext cx="24130" cy="102235"/>
            </a:xfrm>
            <a:custGeom>
              <a:avLst/>
              <a:gdLst/>
              <a:ahLst/>
              <a:cxnLst/>
              <a:rect l="l" t="t" r="r" b="b"/>
              <a:pathLst>
                <a:path w="24130" h="102235">
                  <a:moveTo>
                    <a:pt x="15520" y="0"/>
                  </a:moveTo>
                  <a:lnTo>
                    <a:pt x="7011" y="673"/>
                  </a:lnTo>
                  <a:lnTo>
                    <a:pt x="2435" y="3535"/>
                  </a:lnTo>
                  <a:lnTo>
                    <a:pt x="0" y="5260"/>
                  </a:lnTo>
                  <a:lnTo>
                    <a:pt x="0" y="101805"/>
                  </a:lnTo>
                  <a:lnTo>
                    <a:pt x="5792" y="102060"/>
                  </a:lnTo>
                  <a:lnTo>
                    <a:pt x="16584" y="97407"/>
                  </a:lnTo>
                  <a:lnTo>
                    <a:pt x="18532" y="85064"/>
                  </a:lnTo>
                  <a:lnTo>
                    <a:pt x="19394" y="63207"/>
                  </a:lnTo>
                  <a:lnTo>
                    <a:pt x="19394" y="57150"/>
                  </a:lnTo>
                  <a:lnTo>
                    <a:pt x="22540" y="24244"/>
                  </a:lnTo>
                  <a:lnTo>
                    <a:pt x="24029" y="12776"/>
                  </a:lnTo>
                  <a:lnTo>
                    <a:pt x="19394" y="9410"/>
                  </a:lnTo>
                  <a:lnTo>
                    <a:pt x="15520" y="0"/>
                  </a:lnTo>
                  <a:close/>
                </a:path>
              </a:pathLst>
            </a:custGeom>
            <a:solidFill>
              <a:srgbClr val="4234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13735" y="5959727"/>
              <a:ext cx="600584" cy="54124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2101" y="6286712"/>
              <a:ext cx="1503357" cy="56322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9886" y="6299263"/>
              <a:ext cx="1361801" cy="39333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0357" y="6355036"/>
              <a:ext cx="1116588" cy="317390"/>
            </a:xfrm>
            <a:prstGeom prst="rect">
              <a:avLst/>
            </a:prstGeom>
          </p:spPr>
        </p:pic>
      </p:grpSp>
      <p:grpSp>
        <p:nvGrpSpPr>
          <p:cNvPr id="39" name="object 39" descr=""/>
          <p:cNvGrpSpPr/>
          <p:nvPr/>
        </p:nvGrpSpPr>
        <p:grpSpPr>
          <a:xfrm>
            <a:off x="377043" y="431229"/>
            <a:ext cx="2611755" cy="6598284"/>
            <a:chOff x="377043" y="431229"/>
            <a:chExt cx="2611755" cy="6598284"/>
          </a:xfrm>
        </p:grpSpPr>
        <p:sp>
          <p:nvSpPr>
            <p:cNvPr id="40" name="object 40" descr=""/>
            <p:cNvSpPr/>
            <p:nvPr/>
          </p:nvSpPr>
          <p:spPr>
            <a:xfrm>
              <a:off x="377043" y="788457"/>
              <a:ext cx="2611755" cy="6240780"/>
            </a:xfrm>
            <a:custGeom>
              <a:avLst/>
              <a:gdLst/>
              <a:ahLst/>
              <a:cxnLst/>
              <a:rect l="l" t="t" r="r" b="b"/>
              <a:pathLst>
                <a:path w="2611755" h="6240780">
                  <a:moveTo>
                    <a:pt x="2505849" y="0"/>
                  </a:moveTo>
                  <a:lnTo>
                    <a:pt x="105638" y="0"/>
                  </a:lnTo>
                  <a:lnTo>
                    <a:pt x="84348" y="7022"/>
                  </a:lnTo>
                  <a:lnTo>
                    <a:pt x="46574" y="59031"/>
                  </a:lnTo>
                  <a:lnTo>
                    <a:pt x="30940" y="101239"/>
                  </a:lnTo>
                  <a:lnTo>
                    <a:pt x="18041" y="152396"/>
                  </a:lnTo>
                  <a:lnTo>
                    <a:pt x="8301" y="211113"/>
                  </a:lnTo>
                  <a:lnTo>
                    <a:pt x="2146" y="276000"/>
                  </a:lnTo>
                  <a:lnTo>
                    <a:pt x="0" y="345668"/>
                  </a:lnTo>
                  <a:lnTo>
                    <a:pt x="0" y="5894882"/>
                  </a:lnTo>
                  <a:lnTo>
                    <a:pt x="2146" y="5964543"/>
                  </a:lnTo>
                  <a:lnTo>
                    <a:pt x="8301" y="6029426"/>
                  </a:lnTo>
                  <a:lnTo>
                    <a:pt x="18041" y="6088143"/>
                  </a:lnTo>
                  <a:lnTo>
                    <a:pt x="30940" y="6139302"/>
                  </a:lnTo>
                  <a:lnTo>
                    <a:pt x="46574" y="6181512"/>
                  </a:lnTo>
                  <a:lnTo>
                    <a:pt x="84348" y="6233528"/>
                  </a:lnTo>
                  <a:lnTo>
                    <a:pt x="105638" y="6240551"/>
                  </a:lnTo>
                  <a:lnTo>
                    <a:pt x="2505849" y="6240551"/>
                  </a:lnTo>
                  <a:lnTo>
                    <a:pt x="2546969" y="6213385"/>
                  </a:lnTo>
                  <a:lnTo>
                    <a:pt x="2580547" y="6139302"/>
                  </a:lnTo>
                  <a:lnTo>
                    <a:pt x="2593447" y="6088143"/>
                  </a:lnTo>
                  <a:lnTo>
                    <a:pt x="2603186" y="6029426"/>
                  </a:lnTo>
                  <a:lnTo>
                    <a:pt x="2609342" y="5964543"/>
                  </a:lnTo>
                  <a:lnTo>
                    <a:pt x="2611488" y="5894882"/>
                  </a:lnTo>
                  <a:lnTo>
                    <a:pt x="2611488" y="345668"/>
                  </a:lnTo>
                  <a:lnTo>
                    <a:pt x="2609342" y="276000"/>
                  </a:lnTo>
                  <a:lnTo>
                    <a:pt x="2603186" y="211113"/>
                  </a:lnTo>
                  <a:lnTo>
                    <a:pt x="2593447" y="152396"/>
                  </a:lnTo>
                  <a:lnTo>
                    <a:pt x="2580547" y="101239"/>
                  </a:lnTo>
                  <a:lnTo>
                    <a:pt x="2564913" y="59031"/>
                  </a:lnTo>
                  <a:lnTo>
                    <a:pt x="2527139" y="7022"/>
                  </a:lnTo>
                  <a:lnTo>
                    <a:pt x="2505849" y="0"/>
                  </a:lnTo>
                  <a:close/>
                </a:path>
              </a:pathLst>
            </a:custGeom>
            <a:solidFill>
              <a:srgbClr val="CDE8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221929" y="431229"/>
              <a:ext cx="716280" cy="710565"/>
            </a:xfrm>
            <a:custGeom>
              <a:avLst/>
              <a:gdLst/>
              <a:ahLst/>
              <a:cxnLst/>
              <a:rect l="l" t="t" r="r" b="b"/>
              <a:pathLst>
                <a:path w="716280" h="710565">
                  <a:moveTo>
                    <a:pt x="350349" y="0"/>
                  </a:moveTo>
                  <a:lnTo>
                    <a:pt x="304021" y="4232"/>
                  </a:lnTo>
                  <a:lnTo>
                    <a:pt x="258124" y="14142"/>
                  </a:lnTo>
                  <a:lnTo>
                    <a:pt x="213829" y="29630"/>
                  </a:lnTo>
                  <a:lnTo>
                    <a:pt x="172308" y="50594"/>
                  </a:lnTo>
                  <a:lnTo>
                    <a:pt x="134734" y="76934"/>
                  </a:lnTo>
                  <a:lnTo>
                    <a:pt x="96617" y="112732"/>
                  </a:lnTo>
                  <a:lnTo>
                    <a:pt x="65129" y="151726"/>
                  </a:lnTo>
                  <a:lnTo>
                    <a:pt x="39997" y="193902"/>
                  </a:lnTo>
                  <a:lnTo>
                    <a:pt x="20947" y="239246"/>
                  </a:lnTo>
                  <a:lnTo>
                    <a:pt x="7705" y="287744"/>
                  </a:lnTo>
                  <a:lnTo>
                    <a:pt x="0" y="339379"/>
                  </a:lnTo>
                  <a:lnTo>
                    <a:pt x="79" y="354088"/>
                  </a:lnTo>
                  <a:lnTo>
                    <a:pt x="741" y="368720"/>
                  </a:lnTo>
                  <a:lnTo>
                    <a:pt x="1877" y="383328"/>
                  </a:lnTo>
                  <a:lnTo>
                    <a:pt x="3378" y="397964"/>
                  </a:lnTo>
                  <a:lnTo>
                    <a:pt x="4274" y="409635"/>
                  </a:lnTo>
                  <a:lnTo>
                    <a:pt x="12992" y="448307"/>
                  </a:lnTo>
                  <a:lnTo>
                    <a:pt x="29540" y="494561"/>
                  </a:lnTo>
                  <a:lnTo>
                    <a:pt x="52146" y="538147"/>
                  </a:lnTo>
                  <a:lnTo>
                    <a:pt x="80429" y="578304"/>
                  </a:lnTo>
                  <a:lnTo>
                    <a:pt x="113080" y="613522"/>
                  </a:lnTo>
                  <a:lnTo>
                    <a:pt x="157695" y="648993"/>
                  </a:lnTo>
                  <a:lnTo>
                    <a:pt x="212813" y="679498"/>
                  </a:lnTo>
                  <a:lnTo>
                    <a:pt x="272389" y="699958"/>
                  </a:lnTo>
                  <a:lnTo>
                    <a:pt x="334619" y="709749"/>
                  </a:lnTo>
                  <a:lnTo>
                    <a:pt x="367626" y="710524"/>
                  </a:lnTo>
                  <a:lnTo>
                    <a:pt x="402399" y="708200"/>
                  </a:lnTo>
                  <a:lnTo>
                    <a:pt x="461683" y="696148"/>
                  </a:lnTo>
                  <a:lnTo>
                    <a:pt x="518045" y="674139"/>
                  </a:lnTo>
                  <a:lnTo>
                    <a:pt x="572135" y="641119"/>
                  </a:lnTo>
                  <a:lnTo>
                    <a:pt x="619455" y="598929"/>
                  </a:lnTo>
                  <a:lnTo>
                    <a:pt x="654089" y="555995"/>
                  </a:lnTo>
                  <a:lnTo>
                    <a:pt x="682836" y="507059"/>
                  </a:lnTo>
                  <a:lnTo>
                    <a:pt x="703403" y="454392"/>
                  </a:lnTo>
                  <a:lnTo>
                    <a:pt x="713498" y="400263"/>
                  </a:lnTo>
                  <a:lnTo>
                    <a:pt x="715861" y="355245"/>
                  </a:lnTo>
                  <a:lnTo>
                    <a:pt x="715873" y="340167"/>
                  </a:lnTo>
                  <a:lnTo>
                    <a:pt x="709401" y="292440"/>
                  </a:lnTo>
                  <a:lnTo>
                    <a:pt x="698741" y="247956"/>
                  </a:lnTo>
                  <a:lnTo>
                    <a:pt x="683054" y="205965"/>
                  </a:lnTo>
                  <a:lnTo>
                    <a:pt x="661506" y="165718"/>
                  </a:lnTo>
                  <a:lnTo>
                    <a:pt x="633260" y="126464"/>
                  </a:lnTo>
                  <a:lnTo>
                    <a:pt x="601786" y="93091"/>
                  </a:lnTo>
                  <a:lnTo>
                    <a:pt x="566106" y="64419"/>
                  </a:lnTo>
                  <a:lnTo>
                    <a:pt x="526951" y="40688"/>
                  </a:lnTo>
                  <a:lnTo>
                    <a:pt x="485051" y="22139"/>
                  </a:lnTo>
                  <a:lnTo>
                    <a:pt x="441135" y="9011"/>
                  </a:lnTo>
                  <a:lnTo>
                    <a:pt x="395935" y="1547"/>
                  </a:lnTo>
                  <a:lnTo>
                    <a:pt x="350349" y="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386879" y="603858"/>
              <a:ext cx="384810" cy="435609"/>
            </a:xfrm>
            <a:custGeom>
              <a:avLst/>
              <a:gdLst/>
              <a:ahLst/>
              <a:cxnLst/>
              <a:rect l="l" t="t" r="r" b="b"/>
              <a:pathLst>
                <a:path w="384810" h="435609">
                  <a:moveTo>
                    <a:pt x="53331" y="0"/>
                  </a:moveTo>
                  <a:lnTo>
                    <a:pt x="11149" y="3670"/>
                  </a:lnTo>
                  <a:lnTo>
                    <a:pt x="0" y="34771"/>
                  </a:lnTo>
                  <a:lnTo>
                    <a:pt x="1607" y="49487"/>
                  </a:lnTo>
                  <a:lnTo>
                    <a:pt x="13692" y="95407"/>
                  </a:lnTo>
                  <a:lnTo>
                    <a:pt x="52287" y="155762"/>
                  </a:lnTo>
                  <a:lnTo>
                    <a:pt x="102204" y="191729"/>
                  </a:lnTo>
                  <a:lnTo>
                    <a:pt x="152445" y="204976"/>
                  </a:lnTo>
                  <a:lnTo>
                    <a:pt x="178319" y="203250"/>
                  </a:lnTo>
                  <a:lnTo>
                    <a:pt x="179012" y="274828"/>
                  </a:lnTo>
                  <a:lnTo>
                    <a:pt x="179030" y="346405"/>
                  </a:lnTo>
                  <a:lnTo>
                    <a:pt x="178184" y="384051"/>
                  </a:lnTo>
                  <a:lnTo>
                    <a:pt x="178303" y="402969"/>
                  </a:lnTo>
                  <a:lnTo>
                    <a:pt x="190917" y="435406"/>
                  </a:lnTo>
                  <a:lnTo>
                    <a:pt x="199350" y="435368"/>
                  </a:lnTo>
                  <a:lnTo>
                    <a:pt x="211553" y="400543"/>
                  </a:lnTo>
                  <a:lnTo>
                    <a:pt x="210894" y="325843"/>
                  </a:lnTo>
                  <a:lnTo>
                    <a:pt x="211921" y="305177"/>
                  </a:lnTo>
                  <a:lnTo>
                    <a:pt x="211848" y="284148"/>
                  </a:lnTo>
                  <a:lnTo>
                    <a:pt x="210869" y="242328"/>
                  </a:lnTo>
                  <a:lnTo>
                    <a:pt x="243631" y="239330"/>
                  </a:lnTo>
                  <a:lnTo>
                    <a:pt x="300196" y="218347"/>
                  </a:lnTo>
                  <a:lnTo>
                    <a:pt x="336815" y="187363"/>
                  </a:lnTo>
                  <a:lnTo>
                    <a:pt x="365275" y="145859"/>
                  </a:lnTo>
                  <a:lnTo>
                    <a:pt x="381798" y="95224"/>
                  </a:lnTo>
                  <a:lnTo>
                    <a:pt x="384668" y="53225"/>
                  </a:lnTo>
                  <a:lnTo>
                    <a:pt x="379957" y="49276"/>
                  </a:lnTo>
                  <a:lnTo>
                    <a:pt x="372110" y="45613"/>
                  </a:lnTo>
                  <a:lnTo>
                    <a:pt x="361867" y="44062"/>
                  </a:lnTo>
                  <a:lnTo>
                    <a:pt x="351283" y="43778"/>
                  </a:lnTo>
                  <a:lnTo>
                    <a:pt x="342415" y="43916"/>
                  </a:lnTo>
                  <a:lnTo>
                    <a:pt x="305360" y="47219"/>
                  </a:lnTo>
                  <a:lnTo>
                    <a:pt x="270925" y="56805"/>
                  </a:lnTo>
                  <a:lnTo>
                    <a:pt x="239308" y="73189"/>
                  </a:lnTo>
                  <a:lnTo>
                    <a:pt x="210704" y="96888"/>
                  </a:lnTo>
                  <a:lnTo>
                    <a:pt x="201477" y="78565"/>
                  </a:lnTo>
                  <a:lnTo>
                    <a:pt x="176874" y="46405"/>
                  </a:lnTo>
                  <a:lnTo>
                    <a:pt x="128521" y="14771"/>
                  </a:lnTo>
                  <a:lnTo>
                    <a:pt x="91706" y="3863"/>
                  </a:lnTo>
                  <a:lnTo>
                    <a:pt x="53331" y="0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507451" y="696898"/>
              <a:ext cx="126364" cy="342900"/>
            </a:xfrm>
            <a:custGeom>
              <a:avLst/>
              <a:gdLst/>
              <a:ahLst/>
              <a:cxnLst/>
              <a:rect l="l" t="t" r="r" b="b"/>
              <a:pathLst>
                <a:path w="126364" h="342900">
                  <a:moveTo>
                    <a:pt x="13004" y="0"/>
                  </a:moveTo>
                  <a:lnTo>
                    <a:pt x="9474" y="215"/>
                  </a:lnTo>
                  <a:lnTo>
                    <a:pt x="6553" y="1917"/>
                  </a:lnTo>
                  <a:lnTo>
                    <a:pt x="1638" y="7505"/>
                  </a:lnTo>
                  <a:lnTo>
                    <a:pt x="0" y="12420"/>
                  </a:lnTo>
                  <a:lnTo>
                    <a:pt x="469" y="16395"/>
                  </a:lnTo>
                  <a:lnTo>
                    <a:pt x="3623" y="22823"/>
                  </a:lnTo>
                  <a:lnTo>
                    <a:pt x="10012" y="28381"/>
                  </a:lnTo>
                  <a:lnTo>
                    <a:pt x="23774" y="37528"/>
                  </a:lnTo>
                  <a:lnTo>
                    <a:pt x="37558" y="52378"/>
                  </a:lnTo>
                  <a:lnTo>
                    <a:pt x="54372" y="90274"/>
                  </a:lnTo>
                  <a:lnTo>
                    <a:pt x="58437" y="181787"/>
                  </a:lnTo>
                  <a:lnTo>
                    <a:pt x="58445" y="253364"/>
                  </a:lnTo>
                  <a:lnTo>
                    <a:pt x="57600" y="291015"/>
                  </a:lnTo>
                  <a:lnTo>
                    <a:pt x="57723" y="309930"/>
                  </a:lnTo>
                  <a:lnTo>
                    <a:pt x="70345" y="342366"/>
                  </a:lnTo>
                  <a:lnTo>
                    <a:pt x="78765" y="342328"/>
                  </a:lnTo>
                  <a:lnTo>
                    <a:pt x="90970" y="307503"/>
                  </a:lnTo>
                  <a:lnTo>
                    <a:pt x="90322" y="232803"/>
                  </a:lnTo>
                  <a:lnTo>
                    <a:pt x="88943" y="216752"/>
                  </a:lnTo>
                  <a:lnTo>
                    <a:pt x="88688" y="184958"/>
                  </a:lnTo>
                  <a:lnTo>
                    <a:pt x="89827" y="132283"/>
                  </a:lnTo>
                  <a:lnTo>
                    <a:pt x="102774" y="94526"/>
                  </a:lnTo>
                  <a:lnTo>
                    <a:pt x="112804" y="83475"/>
                  </a:lnTo>
                  <a:lnTo>
                    <a:pt x="121848" y="72898"/>
                  </a:lnTo>
                  <a:lnTo>
                    <a:pt x="125895" y="64617"/>
                  </a:lnTo>
                  <a:lnTo>
                    <a:pt x="126009" y="60845"/>
                  </a:lnTo>
                  <a:lnTo>
                    <a:pt x="124701" y="57315"/>
                  </a:lnTo>
                  <a:lnTo>
                    <a:pt x="118744" y="52006"/>
                  </a:lnTo>
                  <a:lnTo>
                    <a:pt x="115201" y="50901"/>
                  </a:lnTo>
                  <a:lnTo>
                    <a:pt x="111010" y="51384"/>
                  </a:lnTo>
                  <a:lnTo>
                    <a:pt x="102906" y="54695"/>
                  </a:lnTo>
                  <a:lnTo>
                    <a:pt x="95118" y="61331"/>
                  </a:lnTo>
                  <a:lnTo>
                    <a:pt x="88084" y="69200"/>
                  </a:lnTo>
                  <a:lnTo>
                    <a:pt x="82245" y="76212"/>
                  </a:lnTo>
                  <a:lnTo>
                    <a:pt x="74873" y="60517"/>
                  </a:lnTo>
                  <a:lnTo>
                    <a:pt x="44932" y="19469"/>
                  </a:lnTo>
                  <a:lnTo>
                    <a:pt x="21674" y="1718"/>
                  </a:lnTo>
                  <a:lnTo>
                    <a:pt x="13004" y="0"/>
                  </a:lnTo>
                  <a:close/>
                </a:path>
              </a:pathLst>
            </a:custGeom>
            <a:solidFill>
              <a:srgbClr val="46A4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550490" y="954370"/>
            <a:ext cx="2118995" cy="90805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Praksa!</a:t>
            </a:r>
            <a:endParaRPr sz="2000">
              <a:latin typeface="Podkova Regular ExtraBold"/>
              <a:cs typeface="Podkova Regular ExtraBold"/>
            </a:endParaRPr>
          </a:p>
          <a:p>
            <a:pPr marL="23495" marR="5080">
              <a:lnSpc>
                <a:spcPct val="100000"/>
              </a:lnSpc>
              <a:spcBef>
                <a:spcPts val="625"/>
              </a:spcBef>
            </a:pPr>
            <a:r>
              <a:rPr dirty="0" sz="1200" spc="-35">
                <a:latin typeface="Podkova"/>
                <a:cs typeface="Podkova"/>
              </a:rPr>
              <a:t>Pogledaj </a:t>
            </a:r>
            <a:r>
              <a:rPr dirty="0" sz="1200" spc="-25">
                <a:latin typeface="Podkova"/>
                <a:cs typeface="Podkova"/>
              </a:rPr>
              <a:t>slike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napiši </a:t>
            </a:r>
            <a:r>
              <a:rPr dirty="0" sz="1200" spc="-40">
                <a:latin typeface="Podkova"/>
                <a:cs typeface="Podkova"/>
              </a:rPr>
              <a:t>točno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ime </a:t>
            </a:r>
            <a:r>
              <a:rPr dirty="0" sz="1200" spc="-35">
                <a:latin typeface="Podkova"/>
                <a:cs typeface="Podkova"/>
              </a:rPr>
              <a:t>svake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od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ovih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vrsta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organizama.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514184" y="2168969"/>
            <a:ext cx="2232025" cy="4569460"/>
            <a:chOff x="514184" y="2168969"/>
            <a:chExt cx="2232025" cy="4569460"/>
          </a:xfrm>
        </p:grpSpPr>
        <p:pic>
          <p:nvPicPr>
            <p:cNvPr id="46" name="object 4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9904" y="3315017"/>
              <a:ext cx="1066799" cy="1088135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4184" y="5689396"/>
              <a:ext cx="1136891" cy="104852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4768" y="2168969"/>
              <a:ext cx="1048524" cy="1027176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1751977" y="3133991"/>
              <a:ext cx="994410" cy="3564890"/>
            </a:xfrm>
            <a:custGeom>
              <a:avLst/>
              <a:gdLst/>
              <a:ahLst/>
              <a:cxnLst/>
              <a:rect l="l" t="t" r="r" b="b"/>
              <a:pathLst>
                <a:path w="994410" h="3564890">
                  <a:moveTo>
                    <a:pt x="994092" y="3552050"/>
                  </a:moveTo>
                  <a:lnTo>
                    <a:pt x="0" y="3552050"/>
                  </a:lnTo>
                  <a:lnTo>
                    <a:pt x="0" y="3564750"/>
                  </a:lnTo>
                  <a:lnTo>
                    <a:pt x="994092" y="3564750"/>
                  </a:lnTo>
                  <a:lnTo>
                    <a:pt x="994092" y="3552050"/>
                  </a:lnTo>
                  <a:close/>
                </a:path>
                <a:path w="994410" h="3564890">
                  <a:moveTo>
                    <a:pt x="994092" y="2321560"/>
                  </a:moveTo>
                  <a:lnTo>
                    <a:pt x="0" y="2321560"/>
                  </a:lnTo>
                  <a:lnTo>
                    <a:pt x="0" y="2334260"/>
                  </a:lnTo>
                  <a:lnTo>
                    <a:pt x="994092" y="2334260"/>
                  </a:lnTo>
                  <a:lnTo>
                    <a:pt x="994092" y="2321560"/>
                  </a:lnTo>
                  <a:close/>
                </a:path>
                <a:path w="994410" h="3564890">
                  <a:moveTo>
                    <a:pt x="994092" y="1148410"/>
                  </a:moveTo>
                  <a:lnTo>
                    <a:pt x="0" y="1148410"/>
                  </a:lnTo>
                  <a:lnTo>
                    <a:pt x="0" y="1161110"/>
                  </a:lnTo>
                  <a:lnTo>
                    <a:pt x="994092" y="1161110"/>
                  </a:lnTo>
                  <a:lnTo>
                    <a:pt x="994092" y="1148410"/>
                  </a:lnTo>
                  <a:close/>
                </a:path>
                <a:path w="994410" h="3564890">
                  <a:moveTo>
                    <a:pt x="994092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94092" y="12700"/>
                  </a:lnTo>
                  <a:lnTo>
                    <a:pt x="9940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9165" y="4531169"/>
              <a:ext cx="984491" cy="10119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132828" y="3198239"/>
            <a:ext cx="495300" cy="133985"/>
          </a:xfrm>
          <a:custGeom>
            <a:avLst/>
            <a:gdLst/>
            <a:ahLst/>
            <a:cxnLst/>
            <a:rect l="l" t="t" r="r" b="b"/>
            <a:pathLst>
              <a:path w="495300" h="133985">
                <a:moveTo>
                  <a:pt x="436765" y="0"/>
                </a:moveTo>
                <a:lnTo>
                  <a:pt x="58356" y="0"/>
                </a:lnTo>
                <a:lnTo>
                  <a:pt x="35640" y="4587"/>
                </a:lnTo>
                <a:lnTo>
                  <a:pt x="17091" y="17095"/>
                </a:lnTo>
                <a:lnTo>
                  <a:pt x="4585" y="35645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9"/>
                </a:lnTo>
                <a:lnTo>
                  <a:pt x="17091" y="116419"/>
                </a:lnTo>
                <a:lnTo>
                  <a:pt x="35640" y="128927"/>
                </a:lnTo>
                <a:lnTo>
                  <a:pt x="58356" y="133515"/>
                </a:lnTo>
                <a:lnTo>
                  <a:pt x="436765" y="133515"/>
                </a:lnTo>
                <a:lnTo>
                  <a:pt x="459476" y="128927"/>
                </a:lnTo>
                <a:lnTo>
                  <a:pt x="478026" y="116419"/>
                </a:lnTo>
                <a:lnTo>
                  <a:pt x="490534" y="97869"/>
                </a:lnTo>
                <a:lnTo>
                  <a:pt x="495122" y="75158"/>
                </a:lnTo>
                <a:lnTo>
                  <a:pt x="495122" y="58356"/>
                </a:lnTo>
                <a:lnTo>
                  <a:pt x="490534" y="35645"/>
                </a:lnTo>
                <a:lnTo>
                  <a:pt x="478026" y="17095"/>
                </a:lnTo>
                <a:lnTo>
                  <a:pt x="459476" y="4587"/>
                </a:lnTo>
                <a:lnTo>
                  <a:pt x="436765" y="0"/>
                </a:lnTo>
                <a:close/>
              </a:path>
            </a:pathLst>
          </a:custGeom>
          <a:solidFill>
            <a:srgbClr val="F4EE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85356" y="2148127"/>
            <a:ext cx="597535" cy="133985"/>
          </a:xfrm>
          <a:custGeom>
            <a:avLst/>
            <a:gdLst/>
            <a:ahLst/>
            <a:cxnLst/>
            <a:rect l="l" t="t" r="r" b="b"/>
            <a:pathLst>
              <a:path w="597535" h="133985">
                <a:moveTo>
                  <a:pt x="538873" y="0"/>
                </a:moveTo>
                <a:lnTo>
                  <a:pt x="58343" y="0"/>
                </a:lnTo>
                <a:lnTo>
                  <a:pt x="35634" y="4587"/>
                </a:lnTo>
                <a:lnTo>
                  <a:pt x="17089" y="17095"/>
                </a:lnTo>
                <a:lnTo>
                  <a:pt x="4585" y="35645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9"/>
                </a:lnTo>
                <a:lnTo>
                  <a:pt x="17089" y="116419"/>
                </a:lnTo>
                <a:lnTo>
                  <a:pt x="35634" y="128927"/>
                </a:lnTo>
                <a:lnTo>
                  <a:pt x="58343" y="133515"/>
                </a:lnTo>
                <a:lnTo>
                  <a:pt x="538873" y="133515"/>
                </a:lnTo>
                <a:lnTo>
                  <a:pt x="561590" y="128927"/>
                </a:lnTo>
                <a:lnTo>
                  <a:pt x="580139" y="116419"/>
                </a:lnTo>
                <a:lnTo>
                  <a:pt x="592644" y="97869"/>
                </a:lnTo>
                <a:lnTo>
                  <a:pt x="597230" y="75158"/>
                </a:lnTo>
                <a:lnTo>
                  <a:pt x="597230" y="58356"/>
                </a:lnTo>
                <a:lnTo>
                  <a:pt x="592644" y="35645"/>
                </a:lnTo>
                <a:lnTo>
                  <a:pt x="580139" y="17095"/>
                </a:lnTo>
                <a:lnTo>
                  <a:pt x="561590" y="4587"/>
                </a:lnTo>
                <a:lnTo>
                  <a:pt x="538873" y="0"/>
                </a:lnTo>
                <a:close/>
              </a:path>
            </a:pathLst>
          </a:custGeom>
          <a:solidFill>
            <a:srgbClr val="F4EE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993567" y="2108846"/>
            <a:ext cx="993140" cy="133985"/>
          </a:xfrm>
          <a:custGeom>
            <a:avLst/>
            <a:gdLst/>
            <a:ahLst/>
            <a:cxnLst/>
            <a:rect l="l" t="t" r="r" b="b"/>
            <a:pathLst>
              <a:path w="993139" h="133985">
                <a:moveTo>
                  <a:pt x="934745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45"/>
                </a:lnTo>
                <a:lnTo>
                  <a:pt x="4585" y="97862"/>
                </a:lnTo>
                <a:lnTo>
                  <a:pt x="17091" y="116411"/>
                </a:lnTo>
                <a:lnTo>
                  <a:pt x="35640" y="128916"/>
                </a:lnTo>
                <a:lnTo>
                  <a:pt x="58356" y="133502"/>
                </a:lnTo>
                <a:lnTo>
                  <a:pt x="934745" y="133502"/>
                </a:lnTo>
                <a:lnTo>
                  <a:pt x="957461" y="128916"/>
                </a:lnTo>
                <a:lnTo>
                  <a:pt x="976010" y="116411"/>
                </a:lnTo>
                <a:lnTo>
                  <a:pt x="988516" y="97862"/>
                </a:lnTo>
                <a:lnTo>
                  <a:pt x="993101" y="75145"/>
                </a:lnTo>
                <a:lnTo>
                  <a:pt x="993101" y="58356"/>
                </a:lnTo>
                <a:lnTo>
                  <a:pt x="988516" y="35640"/>
                </a:lnTo>
                <a:lnTo>
                  <a:pt x="976010" y="17091"/>
                </a:lnTo>
                <a:lnTo>
                  <a:pt x="957461" y="4585"/>
                </a:lnTo>
                <a:lnTo>
                  <a:pt x="934745" y="0"/>
                </a:lnTo>
                <a:close/>
              </a:path>
            </a:pathLst>
          </a:custGeom>
          <a:solidFill>
            <a:srgbClr val="F4EE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104901" y="1343277"/>
            <a:ext cx="549275" cy="133985"/>
          </a:xfrm>
          <a:custGeom>
            <a:avLst/>
            <a:gdLst/>
            <a:ahLst/>
            <a:cxnLst/>
            <a:rect l="l" t="t" r="r" b="b"/>
            <a:pathLst>
              <a:path w="549275" h="133984">
                <a:moveTo>
                  <a:pt x="490385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89"/>
                </a:lnTo>
                <a:lnTo>
                  <a:pt x="4585" y="35634"/>
                </a:lnTo>
                <a:lnTo>
                  <a:pt x="0" y="58343"/>
                </a:lnTo>
                <a:lnTo>
                  <a:pt x="0" y="75145"/>
                </a:lnTo>
                <a:lnTo>
                  <a:pt x="4585" y="97856"/>
                </a:lnTo>
                <a:lnTo>
                  <a:pt x="17091" y="116406"/>
                </a:lnTo>
                <a:lnTo>
                  <a:pt x="35640" y="128915"/>
                </a:lnTo>
                <a:lnTo>
                  <a:pt x="58356" y="133502"/>
                </a:lnTo>
                <a:lnTo>
                  <a:pt x="490385" y="133502"/>
                </a:lnTo>
                <a:lnTo>
                  <a:pt x="513094" y="128915"/>
                </a:lnTo>
                <a:lnTo>
                  <a:pt x="531639" y="116406"/>
                </a:lnTo>
                <a:lnTo>
                  <a:pt x="544143" y="97856"/>
                </a:lnTo>
                <a:lnTo>
                  <a:pt x="548728" y="75145"/>
                </a:lnTo>
                <a:lnTo>
                  <a:pt x="548728" y="58343"/>
                </a:lnTo>
                <a:lnTo>
                  <a:pt x="544143" y="35634"/>
                </a:lnTo>
                <a:lnTo>
                  <a:pt x="531639" y="17089"/>
                </a:lnTo>
                <a:lnTo>
                  <a:pt x="513094" y="4585"/>
                </a:lnTo>
                <a:lnTo>
                  <a:pt x="490385" y="0"/>
                </a:lnTo>
                <a:close/>
              </a:path>
            </a:pathLst>
          </a:custGeom>
          <a:solidFill>
            <a:srgbClr val="F4EE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132715" y="479212"/>
            <a:ext cx="1154430" cy="133985"/>
          </a:xfrm>
          <a:custGeom>
            <a:avLst/>
            <a:gdLst/>
            <a:ahLst/>
            <a:cxnLst/>
            <a:rect l="l" t="t" r="r" b="b"/>
            <a:pathLst>
              <a:path w="1154429" h="133984">
                <a:moveTo>
                  <a:pt x="1095502" y="0"/>
                </a:moveTo>
                <a:lnTo>
                  <a:pt x="58343" y="0"/>
                </a:lnTo>
                <a:lnTo>
                  <a:pt x="35634" y="4585"/>
                </a:lnTo>
                <a:lnTo>
                  <a:pt x="17089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45"/>
                </a:lnTo>
                <a:lnTo>
                  <a:pt x="4585" y="97862"/>
                </a:lnTo>
                <a:lnTo>
                  <a:pt x="17089" y="116411"/>
                </a:lnTo>
                <a:lnTo>
                  <a:pt x="35634" y="128916"/>
                </a:lnTo>
                <a:lnTo>
                  <a:pt x="58343" y="133502"/>
                </a:lnTo>
                <a:lnTo>
                  <a:pt x="1095502" y="133502"/>
                </a:lnTo>
                <a:lnTo>
                  <a:pt x="1118218" y="128916"/>
                </a:lnTo>
                <a:lnTo>
                  <a:pt x="1136767" y="116411"/>
                </a:lnTo>
                <a:lnTo>
                  <a:pt x="1149273" y="97862"/>
                </a:lnTo>
                <a:lnTo>
                  <a:pt x="1153858" y="75145"/>
                </a:lnTo>
                <a:lnTo>
                  <a:pt x="1153858" y="58356"/>
                </a:lnTo>
                <a:lnTo>
                  <a:pt x="1149273" y="35640"/>
                </a:lnTo>
                <a:lnTo>
                  <a:pt x="1136767" y="17091"/>
                </a:lnTo>
                <a:lnTo>
                  <a:pt x="1118218" y="4585"/>
                </a:lnTo>
                <a:lnTo>
                  <a:pt x="1095502" y="0"/>
                </a:lnTo>
                <a:close/>
              </a:path>
            </a:pathLst>
          </a:custGeom>
          <a:solidFill>
            <a:srgbClr val="F4EE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7021856" y="2815334"/>
            <a:ext cx="717550" cy="224154"/>
          </a:xfrm>
          <a:custGeom>
            <a:avLst/>
            <a:gdLst/>
            <a:ahLst/>
            <a:cxnLst/>
            <a:rect l="l" t="t" r="r" b="b"/>
            <a:pathLst>
              <a:path w="717550" h="224155">
                <a:moveTo>
                  <a:pt x="605548" y="0"/>
                </a:moveTo>
                <a:lnTo>
                  <a:pt x="111912" y="0"/>
                </a:lnTo>
                <a:lnTo>
                  <a:pt x="68349" y="8796"/>
                </a:lnTo>
                <a:lnTo>
                  <a:pt x="32777" y="32783"/>
                </a:lnTo>
                <a:lnTo>
                  <a:pt x="8794" y="68360"/>
                </a:lnTo>
                <a:lnTo>
                  <a:pt x="0" y="111925"/>
                </a:lnTo>
                <a:lnTo>
                  <a:pt x="8794" y="155482"/>
                </a:lnTo>
                <a:lnTo>
                  <a:pt x="32777" y="191055"/>
                </a:lnTo>
                <a:lnTo>
                  <a:pt x="68349" y="215041"/>
                </a:lnTo>
                <a:lnTo>
                  <a:pt x="111912" y="223837"/>
                </a:lnTo>
                <a:lnTo>
                  <a:pt x="605548" y="223837"/>
                </a:lnTo>
                <a:lnTo>
                  <a:pt x="649111" y="215041"/>
                </a:lnTo>
                <a:lnTo>
                  <a:pt x="684683" y="191055"/>
                </a:lnTo>
                <a:lnTo>
                  <a:pt x="708666" y="155482"/>
                </a:lnTo>
                <a:lnTo>
                  <a:pt x="717461" y="111925"/>
                </a:lnTo>
                <a:lnTo>
                  <a:pt x="708666" y="68360"/>
                </a:lnTo>
                <a:lnTo>
                  <a:pt x="684683" y="32783"/>
                </a:lnTo>
                <a:lnTo>
                  <a:pt x="649111" y="8796"/>
                </a:lnTo>
                <a:lnTo>
                  <a:pt x="605548" y="0"/>
                </a:lnTo>
                <a:close/>
              </a:path>
            </a:pathLst>
          </a:custGeom>
          <a:solidFill>
            <a:srgbClr val="FFCD6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3773" y="5220676"/>
            <a:ext cx="3867534" cy="178545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125551" y="4569052"/>
            <a:ext cx="29978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40" b="1">
                <a:latin typeface="Podkova"/>
                <a:cs typeface="Podkova"/>
              </a:rPr>
              <a:t>Godovi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mogu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pružiti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informacije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dobi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stabla, </a:t>
            </a:r>
            <a:r>
              <a:rPr dirty="0" sz="1200" spc="-45">
                <a:latin typeface="Podkova"/>
                <a:cs typeface="Podkova"/>
              </a:rPr>
              <a:t>klimatskim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uvjetima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događajima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okolišu </a:t>
            </a:r>
            <a:r>
              <a:rPr dirty="0" sz="1200" spc="-40">
                <a:latin typeface="Podkova"/>
                <a:cs typeface="Podkova"/>
              </a:rPr>
              <a:t>tijekom</a:t>
            </a:r>
            <a:r>
              <a:rPr dirty="0" sz="1200" spc="-30">
                <a:latin typeface="Podkova"/>
                <a:cs typeface="Podkova"/>
              </a:rPr>
              <a:t> rasta </a:t>
            </a:r>
            <a:r>
              <a:rPr dirty="0" sz="1200" spc="-10">
                <a:latin typeface="Podkova"/>
                <a:cs typeface="Podkova"/>
              </a:rPr>
              <a:t>stabla.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21311" y="2828657"/>
            <a:ext cx="2735580" cy="1523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13333"/>
                </a:solidFill>
                <a:latin typeface="Podkova"/>
                <a:cs typeface="Podkova"/>
              </a:rPr>
              <a:t>Godovi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755"/>
              </a:spcBef>
            </a:pPr>
            <a:r>
              <a:rPr dirty="0" sz="1200" spc="-50" b="1">
                <a:latin typeface="Podkova"/>
                <a:cs typeface="Podkova"/>
              </a:rPr>
              <a:t>Ksilem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stvara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godove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vidljive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presjeku </a:t>
            </a:r>
            <a:r>
              <a:rPr dirty="0" sz="1200" spc="-30">
                <a:latin typeface="Podkova"/>
                <a:cs typeface="Podkova"/>
              </a:rPr>
              <a:t>stabla.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proljeće</a:t>
            </a:r>
            <a:r>
              <a:rPr dirty="0" sz="1200" spc="-35">
                <a:latin typeface="Podkova"/>
                <a:cs typeface="Podkova"/>
              </a:rPr>
              <a:t> stvara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proljetno </a:t>
            </a:r>
            <a:r>
              <a:rPr dirty="0" sz="1200" spc="-30">
                <a:latin typeface="Podkova"/>
                <a:cs typeface="Podkova"/>
              </a:rPr>
              <a:t>(ranije)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drvo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ima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veće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stanice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tanje </a:t>
            </a:r>
            <a:r>
              <a:rPr dirty="0" sz="1200" spc="-30">
                <a:latin typeface="Podkova"/>
                <a:cs typeface="Podkova"/>
              </a:rPr>
              <a:t>stijenke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zbog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brzog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rasta,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dok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jesensko </a:t>
            </a:r>
            <a:r>
              <a:rPr dirty="0" sz="1200" spc="-30">
                <a:latin typeface="Podkova"/>
                <a:cs typeface="Podkova"/>
              </a:rPr>
              <a:t>(kasnije)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drvo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manjih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stanica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debljih stijenki.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145504" y="414482"/>
            <a:ext cx="270446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40" b="1">
                <a:latin typeface="Podkova"/>
                <a:cs typeface="Podkova"/>
              </a:rPr>
              <a:t>Sekundarni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spc="-45" b="1">
                <a:latin typeface="Podkova"/>
                <a:cs typeface="Podkova"/>
              </a:rPr>
              <a:t>rast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omogućuje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stablu</a:t>
            </a:r>
            <a:r>
              <a:rPr dirty="0" sz="1200" spc="-25">
                <a:latin typeface="Podkova"/>
                <a:cs typeface="Podkova"/>
              </a:rPr>
              <a:t> rast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30">
                <a:latin typeface="Podkova"/>
                <a:cs typeface="Podkova"/>
              </a:rPr>
              <a:t>širinu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(debljanje debla,</a:t>
            </a:r>
            <a:r>
              <a:rPr dirty="0" sz="1200" spc="-35">
                <a:latin typeface="Podkova"/>
                <a:cs typeface="Podkova"/>
              </a:rPr>
              <a:t> grana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korijena). </a:t>
            </a:r>
            <a:r>
              <a:rPr dirty="0" sz="1200" spc="-30">
                <a:latin typeface="Podkova"/>
                <a:cs typeface="Podkova"/>
              </a:rPr>
              <a:t>Ovaj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rast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događa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kambiju.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121311" y="1287276"/>
            <a:ext cx="274447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55" b="1">
                <a:latin typeface="Podkova"/>
                <a:cs typeface="Podkova"/>
              </a:rPr>
              <a:t>Kambij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smješten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između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ksilema </a:t>
            </a:r>
            <a:r>
              <a:rPr dirty="0" sz="1200" spc="-35">
                <a:latin typeface="Podkova"/>
                <a:cs typeface="Podkova"/>
              </a:rPr>
              <a:t>(unutarnje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drvo)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floema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(vanjsko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tkivo)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te </a:t>
            </a:r>
            <a:r>
              <a:rPr dirty="0" sz="1200" spc="-35">
                <a:latin typeface="Podkova"/>
                <a:cs typeface="Podkova"/>
              </a:rPr>
              <a:t>stvara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nove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slojeve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ksilema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prema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unutra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floema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prema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van.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Kako</a:t>
            </a:r>
            <a:r>
              <a:rPr dirty="0" sz="1200" spc="-20">
                <a:latin typeface="Podkova"/>
                <a:cs typeface="Podkova"/>
              </a:rPr>
              <a:t> se </a:t>
            </a:r>
            <a:r>
              <a:rPr dirty="0" sz="1200" spc="-45">
                <a:latin typeface="Podkova"/>
                <a:cs typeface="Podkova"/>
              </a:rPr>
              <a:t>novi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slojevi </a:t>
            </a:r>
            <a:r>
              <a:rPr dirty="0" sz="1200" spc="-35">
                <a:latin typeface="Podkova"/>
                <a:cs typeface="Podkova"/>
              </a:rPr>
              <a:t>ksilema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floema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dodaju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svake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godine, </a:t>
            </a:r>
            <a:r>
              <a:rPr dirty="0" sz="1200" spc="-35">
                <a:latin typeface="Podkova"/>
                <a:cs typeface="Podkova"/>
              </a:rPr>
              <a:t>stablo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raste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širinu.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780956" y="449445"/>
            <a:ext cx="3307079" cy="227329"/>
          </a:xfrm>
          <a:custGeom>
            <a:avLst/>
            <a:gdLst/>
            <a:ahLst/>
            <a:cxnLst/>
            <a:rect l="l" t="t" r="r" b="b"/>
            <a:pathLst>
              <a:path w="3307079" h="227329">
                <a:moveTo>
                  <a:pt x="3194723" y="0"/>
                </a:moveTo>
                <a:lnTo>
                  <a:pt x="111912" y="0"/>
                </a:lnTo>
                <a:lnTo>
                  <a:pt x="68349" y="8794"/>
                </a:lnTo>
                <a:lnTo>
                  <a:pt x="32777" y="32777"/>
                </a:lnTo>
                <a:lnTo>
                  <a:pt x="8794" y="68349"/>
                </a:lnTo>
                <a:lnTo>
                  <a:pt x="0" y="111912"/>
                </a:lnTo>
                <a:lnTo>
                  <a:pt x="0" y="115138"/>
                </a:lnTo>
                <a:lnTo>
                  <a:pt x="8794" y="158700"/>
                </a:lnTo>
                <a:lnTo>
                  <a:pt x="32777" y="194273"/>
                </a:lnTo>
                <a:lnTo>
                  <a:pt x="68349" y="218256"/>
                </a:lnTo>
                <a:lnTo>
                  <a:pt x="111912" y="227050"/>
                </a:lnTo>
                <a:lnTo>
                  <a:pt x="3194723" y="227050"/>
                </a:lnTo>
                <a:lnTo>
                  <a:pt x="3238287" y="218256"/>
                </a:lnTo>
                <a:lnTo>
                  <a:pt x="3273864" y="194273"/>
                </a:lnTo>
                <a:lnTo>
                  <a:pt x="3297852" y="158700"/>
                </a:lnTo>
                <a:lnTo>
                  <a:pt x="3306648" y="115138"/>
                </a:lnTo>
                <a:lnTo>
                  <a:pt x="3306648" y="111912"/>
                </a:lnTo>
                <a:lnTo>
                  <a:pt x="3297852" y="68349"/>
                </a:lnTo>
                <a:lnTo>
                  <a:pt x="3273864" y="32777"/>
                </a:lnTo>
                <a:lnTo>
                  <a:pt x="3238287" y="8794"/>
                </a:lnTo>
                <a:lnTo>
                  <a:pt x="3194723" y="0"/>
                </a:lnTo>
                <a:close/>
              </a:path>
            </a:pathLst>
          </a:custGeom>
          <a:solidFill>
            <a:srgbClr val="FFCD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008070" y="3324262"/>
            <a:ext cx="280733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40" b="1">
                <a:latin typeface="Podkova"/>
                <a:cs typeface="Podkova"/>
              </a:rPr>
              <a:t>Proizvodnja</a:t>
            </a:r>
            <a:r>
              <a:rPr dirty="0" sz="1200" b="1">
                <a:latin typeface="Podkova"/>
                <a:cs typeface="Podkova"/>
              </a:rPr>
              <a:t> </a:t>
            </a:r>
            <a:r>
              <a:rPr dirty="0" sz="1200" spc="-45" b="1">
                <a:latin typeface="Podkova"/>
                <a:cs typeface="Podkova"/>
              </a:rPr>
              <a:t>novih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 spc="-50" b="1">
                <a:latin typeface="Podkova"/>
                <a:cs typeface="Podkova"/>
              </a:rPr>
              <a:t>stanica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događa</a:t>
            </a:r>
            <a:r>
              <a:rPr dirty="0" sz="1200" spc="1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 spc="-40">
                <a:latin typeface="Podkova"/>
                <a:cs typeface="Podkova"/>
              </a:rPr>
              <a:t>način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meristematske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stanice</a:t>
            </a:r>
            <a:r>
              <a:rPr dirty="0" sz="1200" spc="-25">
                <a:latin typeface="Podkova"/>
                <a:cs typeface="Podkova"/>
              </a:rPr>
              <a:t> dijele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35">
                <a:latin typeface="Podkova"/>
                <a:cs typeface="Podkova"/>
              </a:rPr>
              <a:t>diferenciraju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specijalizirane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stanice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tkiva kao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što </a:t>
            </a:r>
            <a:r>
              <a:rPr dirty="0" sz="1200" spc="-30">
                <a:latin typeface="Podkova"/>
                <a:cs typeface="Podkova"/>
              </a:rPr>
              <a:t>su ksilem,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floem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osnovno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tkivo.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008070" y="2021395"/>
            <a:ext cx="272542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40" b="1">
                <a:latin typeface="Podkova"/>
                <a:cs typeface="Podkova"/>
              </a:rPr>
              <a:t>Primarni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spc="-40" b="1">
                <a:latin typeface="Podkova"/>
                <a:cs typeface="Podkova"/>
              </a:rPr>
              <a:t>rast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omogućuje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stablu</a:t>
            </a:r>
            <a:r>
              <a:rPr dirty="0" sz="1200" spc="-25">
                <a:latin typeface="Podkova"/>
                <a:cs typeface="Podkova"/>
              </a:rPr>
              <a:t> rast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35">
                <a:latin typeface="Podkova"/>
                <a:cs typeface="Podkova"/>
              </a:rPr>
              <a:t>visinu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(izduživanje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korijena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izbojaka). </a:t>
            </a:r>
            <a:r>
              <a:rPr dirty="0" sz="1200" spc="-30">
                <a:latin typeface="Podkova"/>
                <a:cs typeface="Podkova"/>
              </a:rPr>
              <a:t>Rast</a:t>
            </a:r>
            <a:r>
              <a:rPr dirty="0" sz="1200" spc="-35">
                <a:latin typeface="Podkova"/>
                <a:cs typeface="Podkova"/>
              </a:rPr>
              <a:t> stanica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duljinu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događa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vršnim meristemima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koji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nalaze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na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vrhovima </a:t>
            </a:r>
            <a:r>
              <a:rPr dirty="0" sz="1200" spc="-35">
                <a:latin typeface="Podkova"/>
                <a:cs typeface="Podkova"/>
              </a:rPr>
              <a:t>korijena,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izbojaka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grana.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944951" y="427890"/>
            <a:ext cx="2876550" cy="1370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13333"/>
                </a:solidFill>
                <a:latin typeface="Podkova"/>
                <a:cs typeface="Podkova"/>
              </a:rPr>
              <a:t>Rast</a:t>
            </a:r>
            <a:r>
              <a:rPr dirty="0" sz="1400" spc="-2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013333"/>
                </a:solidFill>
                <a:latin typeface="Podkova"/>
                <a:cs typeface="Podkova"/>
              </a:rPr>
              <a:t>i</a:t>
            </a:r>
            <a:r>
              <a:rPr dirty="0" sz="1400" spc="-1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013333"/>
                </a:solidFill>
                <a:latin typeface="Podkova"/>
                <a:cs typeface="Podkova"/>
              </a:rPr>
              <a:t>razvoj</a:t>
            </a:r>
            <a:r>
              <a:rPr dirty="0" sz="1400" spc="-1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400" spc="-10" b="1">
                <a:solidFill>
                  <a:srgbClr val="013333"/>
                </a:solidFill>
                <a:latin typeface="Podkova"/>
                <a:cs typeface="Podkova"/>
              </a:rPr>
              <a:t>stabla</a:t>
            </a:r>
            <a:endParaRPr sz="1400">
              <a:latin typeface="Podkova"/>
              <a:cs typeface="Podkova"/>
            </a:endParaRPr>
          </a:p>
          <a:p>
            <a:pPr marL="75565" marR="5080">
              <a:lnSpc>
                <a:spcPct val="111100"/>
              </a:lnSpc>
              <a:spcBef>
                <a:spcPts val="910"/>
              </a:spcBef>
            </a:pPr>
            <a:r>
              <a:rPr dirty="0" sz="1200" spc="-30">
                <a:latin typeface="Podkova"/>
                <a:cs typeface="Podkova"/>
              </a:rPr>
              <a:t>Rast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stabla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složen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proces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koji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uključuje </a:t>
            </a:r>
            <a:r>
              <a:rPr dirty="0" sz="1200" spc="-35">
                <a:latin typeface="Podkova"/>
                <a:cs typeface="Podkova"/>
              </a:rPr>
              <a:t>podjelu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stanica,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diferencijaciju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produženje </a:t>
            </a:r>
            <a:r>
              <a:rPr dirty="0" sz="1200" spc="-30">
                <a:latin typeface="Podkova"/>
                <a:cs typeface="Podkova"/>
              </a:rPr>
              <a:t>stanica.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Proces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rasta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uključuje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primarni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40">
                <a:latin typeface="Podkova"/>
                <a:cs typeface="Podkova"/>
              </a:rPr>
              <a:t>sekundarni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rast,</a:t>
            </a:r>
            <a:r>
              <a:rPr dirty="0" sz="1200" spc="-30">
                <a:latin typeface="Podkova"/>
                <a:cs typeface="Podkova"/>
              </a:rPr>
              <a:t> svaki </a:t>
            </a:r>
            <a:r>
              <a:rPr dirty="0" sz="1200" spc="-20">
                <a:latin typeface="Podkova"/>
                <a:cs typeface="Podkova"/>
              </a:rPr>
              <a:t>sa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specifičnim </a:t>
            </a:r>
            <a:r>
              <a:rPr dirty="0" sz="1200" spc="-50">
                <a:latin typeface="Podkova"/>
                <a:cs typeface="Podkova"/>
              </a:rPr>
              <a:t>mehanizmima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strukturama.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705765" y="460281"/>
            <a:ext cx="2840355" cy="205740"/>
          </a:xfrm>
          <a:custGeom>
            <a:avLst/>
            <a:gdLst/>
            <a:ahLst/>
            <a:cxnLst/>
            <a:rect l="l" t="t" r="r" b="b"/>
            <a:pathLst>
              <a:path w="2840354" h="205740">
                <a:moveTo>
                  <a:pt x="2781935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146913"/>
                </a:lnTo>
                <a:lnTo>
                  <a:pt x="4585" y="169629"/>
                </a:lnTo>
                <a:lnTo>
                  <a:pt x="17091" y="188179"/>
                </a:lnTo>
                <a:lnTo>
                  <a:pt x="35640" y="200684"/>
                </a:lnTo>
                <a:lnTo>
                  <a:pt x="58356" y="205270"/>
                </a:lnTo>
                <a:lnTo>
                  <a:pt x="2781935" y="205270"/>
                </a:lnTo>
                <a:lnTo>
                  <a:pt x="2804643" y="200684"/>
                </a:lnTo>
                <a:lnTo>
                  <a:pt x="2823189" y="188179"/>
                </a:lnTo>
                <a:lnTo>
                  <a:pt x="2835693" y="169629"/>
                </a:lnTo>
                <a:lnTo>
                  <a:pt x="2840278" y="146913"/>
                </a:lnTo>
                <a:lnTo>
                  <a:pt x="2840278" y="58356"/>
                </a:lnTo>
                <a:lnTo>
                  <a:pt x="2835693" y="35640"/>
                </a:lnTo>
                <a:lnTo>
                  <a:pt x="2823189" y="17091"/>
                </a:lnTo>
                <a:lnTo>
                  <a:pt x="2804643" y="4585"/>
                </a:lnTo>
                <a:lnTo>
                  <a:pt x="2781935" y="0"/>
                </a:lnTo>
                <a:close/>
              </a:path>
            </a:pathLst>
          </a:custGeom>
          <a:solidFill>
            <a:srgbClr val="FFCD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768722" y="430048"/>
            <a:ext cx="3031490" cy="2887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13333"/>
                </a:solidFill>
                <a:latin typeface="Podkova"/>
                <a:cs typeface="Podkova"/>
              </a:rPr>
              <a:t>Fotosinteza</a:t>
            </a:r>
            <a:r>
              <a:rPr dirty="0" sz="1200" spc="-2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013333"/>
                </a:solidFill>
                <a:latin typeface="Podkova"/>
                <a:cs typeface="Podkova"/>
              </a:rPr>
              <a:t>i</a:t>
            </a:r>
            <a:r>
              <a:rPr dirty="0" sz="1200" spc="-1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013333"/>
                </a:solidFill>
                <a:latin typeface="Podkova"/>
                <a:cs typeface="Podkova"/>
              </a:rPr>
              <a:t>prijenos</a:t>
            </a:r>
            <a:r>
              <a:rPr dirty="0" sz="1200" spc="-15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013333"/>
                </a:solidFill>
                <a:latin typeface="Podkova"/>
                <a:cs typeface="Podkova"/>
              </a:rPr>
              <a:t>hranjivih</a:t>
            </a:r>
            <a:r>
              <a:rPr dirty="0" sz="1200" spc="-20" b="1">
                <a:solidFill>
                  <a:srgbClr val="013333"/>
                </a:solidFill>
                <a:latin typeface="Podkova"/>
                <a:cs typeface="Podkova"/>
              </a:rPr>
              <a:t> </a:t>
            </a:r>
            <a:r>
              <a:rPr dirty="0" sz="1200" spc="-10" b="1">
                <a:solidFill>
                  <a:srgbClr val="013333"/>
                </a:solidFill>
                <a:latin typeface="Podkova"/>
                <a:cs typeface="Podkova"/>
              </a:rPr>
              <a:t>tvari</a:t>
            </a:r>
            <a:endParaRPr sz="1200">
              <a:latin typeface="Podkova"/>
              <a:cs typeface="Podkova"/>
            </a:endParaRPr>
          </a:p>
          <a:p>
            <a:pPr marL="75565" marR="5080" indent="81915">
              <a:lnSpc>
                <a:spcPct val="111100"/>
              </a:lnSpc>
              <a:spcBef>
                <a:spcPts val="1225"/>
              </a:spcBef>
              <a:buChar char="•"/>
              <a:tabLst>
                <a:tab pos="157480" algn="l"/>
              </a:tabLst>
            </a:pPr>
            <a:r>
              <a:rPr dirty="0" sz="1200" spc="-35" b="1">
                <a:latin typeface="Podkova"/>
                <a:cs typeface="Podkova"/>
              </a:rPr>
              <a:t>Lišće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provodi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fotosintezu,</a:t>
            </a:r>
            <a:r>
              <a:rPr dirty="0" sz="1200" spc="-20">
                <a:latin typeface="Podkova"/>
                <a:cs typeface="Podkova"/>
              </a:rPr>
              <a:t> pri </a:t>
            </a:r>
            <a:r>
              <a:rPr dirty="0" sz="1200" spc="-50">
                <a:latin typeface="Podkova"/>
                <a:cs typeface="Podkova"/>
              </a:rPr>
              <a:t>čemu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pretvara sunčevu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svjetlost,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ugljikov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dioksid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vodu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35">
                <a:latin typeface="Podkova"/>
                <a:cs typeface="Podkova"/>
              </a:rPr>
              <a:t>glukozu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kisik.</a:t>
            </a:r>
            <a:endParaRPr sz="1200">
              <a:latin typeface="Podkova"/>
              <a:cs typeface="Podkova"/>
            </a:endParaRPr>
          </a:p>
          <a:p>
            <a:pPr marL="75565" marR="12065" indent="81915">
              <a:lnSpc>
                <a:spcPct val="111100"/>
              </a:lnSpc>
              <a:spcBef>
                <a:spcPts val="1200"/>
              </a:spcBef>
              <a:buChar char="•"/>
              <a:tabLst>
                <a:tab pos="157480" algn="l"/>
              </a:tabLst>
            </a:pPr>
            <a:r>
              <a:rPr dirty="0" sz="1200" spc="-35" b="1">
                <a:latin typeface="Podkova"/>
                <a:cs typeface="Podkova"/>
              </a:rPr>
              <a:t>Glukoza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(šećer)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koristi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kao</a:t>
            </a:r>
            <a:r>
              <a:rPr dirty="0" sz="1200" spc="-30">
                <a:latin typeface="Podkova"/>
                <a:cs typeface="Podkova"/>
              </a:rPr>
              <a:t> izvor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energije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35">
                <a:latin typeface="Podkova"/>
                <a:cs typeface="Podkova"/>
              </a:rPr>
              <a:t>građevni materijal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za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rast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stabla.</a:t>
            </a:r>
            <a:endParaRPr sz="1200">
              <a:latin typeface="Podkova"/>
              <a:cs typeface="Podkova"/>
            </a:endParaRPr>
          </a:p>
          <a:p>
            <a:pPr marL="75565" marR="92710" indent="81915">
              <a:lnSpc>
                <a:spcPct val="111100"/>
              </a:lnSpc>
              <a:spcBef>
                <a:spcPts val="1075"/>
              </a:spcBef>
              <a:buChar char="•"/>
              <a:tabLst>
                <a:tab pos="157480" algn="l"/>
              </a:tabLst>
            </a:pPr>
            <a:r>
              <a:rPr dirty="0" sz="1200" spc="-55" b="1">
                <a:latin typeface="Podkova"/>
                <a:cs typeface="Podkova"/>
              </a:rPr>
              <a:t>Floem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tkivo </a:t>
            </a:r>
            <a:r>
              <a:rPr dirty="0" sz="1200" spc="-35">
                <a:latin typeface="Podkova"/>
                <a:cs typeface="Podkova"/>
              </a:rPr>
              <a:t>koje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provodi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proizvedene </a:t>
            </a:r>
            <a:r>
              <a:rPr dirty="0" sz="1200" spc="-30">
                <a:latin typeface="Podkova"/>
                <a:cs typeface="Podkova"/>
              </a:rPr>
              <a:t>šećere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lišća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prema</a:t>
            </a:r>
            <a:r>
              <a:rPr dirty="0" sz="1200" spc="-35">
                <a:latin typeface="Podkova"/>
                <a:cs typeface="Podkova"/>
              </a:rPr>
              <a:t> svim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dijelovima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stabla. </a:t>
            </a:r>
            <a:r>
              <a:rPr dirty="0" sz="1200" spc="-45">
                <a:latin typeface="Podkova"/>
                <a:cs typeface="Podkova"/>
              </a:rPr>
              <a:t>Floem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omogućuje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dvosmjeran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transport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jer </a:t>
            </a:r>
            <a:r>
              <a:rPr dirty="0" sz="1200" spc="-30">
                <a:latin typeface="Podkova"/>
                <a:cs typeface="Podkova"/>
              </a:rPr>
              <a:t>šećeri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mogu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putovati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lišća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prema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korijenu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svim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ostalim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dijelovima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stabla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gdje</a:t>
            </a:r>
            <a:r>
              <a:rPr dirty="0" sz="1200" spc="-25">
                <a:latin typeface="Podkova"/>
                <a:cs typeface="Podkova"/>
              </a:rPr>
              <a:t> su </a:t>
            </a:r>
            <a:r>
              <a:rPr dirty="0" sz="1200" spc="-10">
                <a:latin typeface="Podkova"/>
                <a:cs typeface="Podkova"/>
              </a:rPr>
              <a:t>potrebni.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74150" y="4036198"/>
            <a:ext cx="3139440" cy="2961640"/>
            <a:chOff x="674150" y="4036198"/>
            <a:chExt cx="3139440" cy="2961640"/>
          </a:xfrm>
        </p:grpSpPr>
        <p:sp>
          <p:nvSpPr>
            <p:cNvPr id="20" name="object 20" descr=""/>
            <p:cNvSpPr/>
            <p:nvPr/>
          </p:nvSpPr>
          <p:spPr>
            <a:xfrm>
              <a:off x="674150" y="4379695"/>
              <a:ext cx="3139440" cy="2618105"/>
            </a:xfrm>
            <a:custGeom>
              <a:avLst/>
              <a:gdLst/>
              <a:ahLst/>
              <a:cxnLst/>
              <a:rect l="l" t="t" r="r" b="b"/>
              <a:pathLst>
                <a:path w="3139440" h="2618104">
                  <a:moveTo>
                    <a:pt x="3012211" y="0"/>
                  </a:moveTo>
                  <a:lnTo>
                    <a:pt x="126987" y="0"/>
                  </a:lnTo>
                  <a:lnTo>
                    <a:pt x="86846" y="7391"/>
                  </a:lnTo>
                  <a:lnTo>
                    <a:pt x="51986" y="27972"/>
                  </a:lnTo>
                  <a:lnTo>
                    <a:pt x="24498" y="59357"/>
                  </a:lnTo>
                  <a:lnTo>
                    <a:pt x="6473" y="99156"/>
                  </a:lnTo>
                  <a:lnTo>
                    <a:pt x="0" y="144983"/>
                  </a:lnTo>
                  <a:lnTo>
                    <a:pt x="0" y="2472626"/>
                  </a:lnTo>
                  <a:lnTo>
                    <a:pt x="6473" y="2518454"/>
                  </a:lnTo>
                  <a:lnTo>
                    <a:pt x="24498" y="2558256"/>
                  </a:lnTo>
                  <a:lnTo>
                    <a:pt x="51986" y="2589645"/>
                  </a:lnTo>
                  <a:lnTo>
                    <a:pt x="86846" y="2610229"/>
                  </a:lnTo>
                  <a:lnTo>
                    <a:pt x="126987" y="2617622"/>
                  </a:lnTo>
                  <a:lnTo>
                    <a:pt x="3012211" y="2617622"/>
                  </a:lnTo>
                  <a:lnTo>
                    <a:pt x="3052349" y="2610229"/>
                  </a:lnTo>
                  <a:lnTo>
                    <a:pt x="3087211" y="2589645"/>
                  </a:lnTo>
                  <a:lnTo>
                    <a:pt x="3114704" y="2558256"/>
                  </a:lnTo>
                  <a:lnTo>
                    <a:pt x="3132735" y="2518454"/>
                  </a:lnTo>
                  <a:lnTo>
                    <a:pt x="3139211" y="2472626"/>
                  </a:lnTo>
                  <a:lnTo>
                    <a:pt x="3139211" y="144983"/>
                  </a:lnTo>
                  <a:lnTo>
                    <a:pt x="3132735" y="99156"/>
                  </a:lnTo>
                  <a:lnTo>
                    <a:pt x="3114704" y="59357"/>
                  </a:lnTo>
                  <a:lnTo>
                    <a:pt x="3087211" y="27972"/>
                  </a:lnTo>
                  <a:lnTo>
                    <a:pt x="3052349" y="7391"/>
                  </a:lnTo>
                  <a:lnTo>
                    <a:pt x="3012211" y="0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110155" y="4036198"/>
              <a:ext cx="701040" cy="694690"/>
            </a:xfrm>
            <a:custGeom>
              <a:avLst/>
              <a:gdLst/>
              <a:ahLst/>
              <a:cxnLst/>
              <a:rect l="l" t="t" r="r" b="b"/>
              <a:pathLst>
                <a:path w="701039" h="694689">
                  <a:moveTo>
                    <a:pt x="347738" y="0"/>
                  </a:moveTo>
                  <a:lnTo>
                    <a:pt x="286410" y="6146"/>
                  </a:lnTo>
                  <a:lnTo>
                    <a:pt x="227063" y="22783"/>
                  </a:lnTo>
                  <a:lnTo>
                    <a:pt x="174015" y="47929"/>
                  </a:lnTo>
                  <a:lnTo>
                    <a:pt x="130315" y="77948"/>
                  </a:lnTo>
                  <a:lnTo>
                    <a:pt x="92283" y="114205"/>
                  </a:lnTo>
                  <a:lnTo>
                    <a:pt x="60144" y="155716"/>
                  </a:lnTo>
                  <a:lnTo>
                    <a:pt x="34121" y="201495"/>
                  </a:lnTo>
                  <a:lnTo>
                    <a:pt x="14439" y="250558"/>
                  </a:lnTo>
                  <a:lnTo>
                    <a:pt x="6447" y="284521"/>
                  </a:lnTo>
                  <a:lnTo>
                    <a:pt x="3733" y="295833"/>
                  </a:lnTo>
                  <a:lnTo>
                    <a:pt x="3748" y="306007"/>
                  </a:lnTo>
                  <a:lnTo>
                    <a:pt x="3014" y="320938"/>
                  </a:lnTo>
                  <a:lnTo>
                    <a:pt x="1706" y="335788"/>
                  </a:lnTo>
                  <a:lnTo>
                    <a:pt x="0" y="345719"/>
                  </a:lnTo>
                  <a:lnTo>
                    <a:pt x="857" y="369631"/>
                  </a:lnTo>
                  <a:lnTo>
                    <a:pt x="6985" y="418249"/>
                  </a:lnTo>
                  <a:lnTo>
                    <a:pt x="28295" y="485292"/>
                  </a:lnTo>
                  <a:lnTo>
                    <a:pt x="65582" y="550760"/>
                  </a:lnTo>
                  <a:lnTo>
                    <a:pt x="112382" y="603275"/>
                  </a:lnTo>
                  <a:lnTo>
                    <a:pt x="149890" y="632997"/>
                  </a:lnTo>
                  <a:lnTo>
                    <a:pt x="190141" y="656953"/>
                  </a:lnTo>
                  <a:lnTo>
                    <a:pt x="232791" y="675090"/>
                  </a:lnTo>
                  <a:lnTo>
                    <a:pt x="277498" y="687358"/>
                  </a:lnTo>
                  <a:lnTo>
                    <a:pt x="323920" y="693705"/>
                  </a:lnTo>
                  <a:lnTo>
                    <a:pt x="371716" y="694080"/>
                  </a:lnTo>
                  <a:lnTo>
                    <a:pt x="416957" y="688385"/>
                  </a:lnTo>
                  <a:lnTo>
                    <a:pt x="461029" y="676549"/>
                  </a:lnTo>
                  <a:lnTo>
                    <a:pt x="503235" y="659012"/>
                  </a:lnTo>
                  <a:lnTo>
                    <a:pt x="542880" y="636215"/>
                  </a:lnTo>
                  <a:lnTo>
                    <a:pt x="579265" y="608599"/>
                  </a:lnTo>
                  <a:lnTo>
                    <a:pt x="611695" y="576605"/>
                  </a:lnTo>
                  <a:lnTo>
                    <a:pt x="645731" y="531464"/>
                  </a:lnTo>
                  <a:lnTo>
                    <a:pt x="671531" y="482309"/>
                  </a:lnTo>
                  <a:lnTo>
                    <a:pt x="689073" y="429642"/>
                  </a:lnTo>
                  <a:lnTo>
                    <a:pt x="698334" y="373964"/>
                  </a:lnTo>
                  <a:lnTo>
                    <a:pt x="698809" y="349892"/>
                  </a:lnTo>
                  <a:lnTo>
                    <a:pt x="699322" y="336529"/>
                  </a:lnTo>
                  <a:lnTo>
                    <a:pt x="700760" y="328079"/>
                  </a:lnTo>
                  <a:lnTo>
                    <a:pt x="697935" y="318330"/>
                  </a:lnTo>
                  <a:lnTo>
                    <a:pt x="696037" y="304195"/>
                  </a:lnTo>
                  <a:lnTo>
                    <a:pt x="693686" y="278206"/>
                  </a:lnTo>
                  <a:lnTo>
                    <a:pt x="690077" y="269229"/>
                  </a:lnTo>
                  <a:lnTo>
                    <a:pt x="687508" y="259178"/>
                  </a:lnTo>
                  <a:lnTo>
                    <a:pt x="677092" y="222036"/>
                  </a:lnTo>
                  <a:lnTo>
                    <a:pt x="653986" y="171983"/>
                  </a:lnTo>
                  <a:lnTo>
                    <a:pt x="623871" y="127603"/>
                  </a:lnTo>
                  <a:lnTo>
                    <a:pt x="586780" y="88890"/>
                  </a:lnTo>
                  <a:lnTo>
                    <a:pt x="544000" y="56432"/>
                  </a:lnTo>
                  <a:lnTo>
                    <a:pt x="496817" y="30821"/>
                  </a:lnTo>
                  <a:lnTo>
                    <a:pt x="446519" y="12649"/>
                  </a:lnTo>
                  <a:lnTo>
                    <a:pt x="409206" y="4533"/>
                  </a:lnTo>
                  <a:lnTo>
                    <a:pt x="380034" y="1041"/>
                  </a:lnTo>
                  <a:lnTo>
                    <a:pt x="347738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382404" y="4226444"/>
              <a:ext cx="177800" cy="305435"/>
            </a:xfrm>
            <a:custGeom>
              <a:avLst/>
              <a:gdLst/>
              <a:ahLst/>
              <a:cxnLst/>
              <a:rect l="l" t="t" r="r" b="b"/>
              <a:pathLst>
                <a:path w="177800" h="305435">
                  <a:moveTo>
                    <a:pt x="97662" y="243408"/>
                  </a:moveTo>
                  <a:lnTo>
                    <a:pt x="62712" y="259232"/>
                  </a:lnTo>
                  <a:lnTo>
                    <a:pt x="60007" y="266547"/>
                  </a:lnTo>
                  <a:lnTo>
                    <a:pt x="60450" y="281533"/>
                  </a:lnTo>
                  <a:lnTo>
                    <a:pt x="60502" y="283311"/>
                  </a:lnTo>
                  <a:lnTo>
                    <a:pt x="63626" y="290448"/>
                  </a:lnTo>
                  <a:lnTo>
                    <a:pt x="69659" y="296532"/>
                  </a:lnTo>
                  <a:lnTo>
                    <a:pt x="75996" y="302259"/>
                  </a:lnTo>
                  <a:lnTo>
                    <a:pt x="83223" y="305015"/>
                  </a:lnTo>
                  <a:lnTo>
                    <a:pt x="99783" y="304520"/>
                  </a:lnTo>
                  <a:lnTo>
                    <a:pt x="106832" y="301358"/>
                  </a:lnTo>
                  <a:lnTo>
                    <a:pt x="112509" y="295262"/>
                  </a:lnTo>
                  <a:lnTo>
                    <a:pt x="118173" y="288848"/>
                  </a:lnTo>
                  <a:lnTo>
                    <a:pt x="120878" y="281533"/>
                  </a:lnTo>
                  <a:lnTo>
                    <a:pt x="120438" y="266547"/>
                  </a:lnTo>
                  <a:lnTo>
                    <a:pt x="120395" y="265099"/>
                  </a:lnTo>
                  <a:lnTo>
                    <a:pt x="117106" y="258127"/>
                  </a:lnTo>
                  <a:lnTo>
                    <a:pt x="110756" y="252399"/>
                  </a:lnTo>
                  <a:lnTo>
                    <a:pt x="104736" y="246316"/>
                  </a:lnTo>
                  <a:lnTo>
                    <a:pt x="97662" y="243408"/>
                  </a:lnTo>
                  <a:close/>
                </a:path>
                <a:path w="177800" h="305435">
                  <a:moveTo>
                    <a:pt x="166187" y="32219"/>
                  </a:moveTo>
                  <a:lnTo>
                    <a:pt x="80898" y="32219"/>
                  </a:lnTo>
                  <a:lnTo>
                    <a:pt x="92721" y="32491"/>
                  </a:lnTo>
                  <a:lnTo>
                    <a:pt x="103366" y="34029"/>
                  </a:lnTo>
                  <a:lnTo>
                    <a:pt x="135761" y="57312"/>
                  </a:lnTo>
                  <a:lnTo>
                    <a:pt x="137083" y="70370"/>
                  </a:lnTo>
                  <a:lnTo>
                    <a:pt x="136105" y="75831"/>
                  </a:lnTo>
                  <a:lnTo>
                    <a:pt x="133972" y="80492"/>
                  </a:lnTo>
                  <a:lnTo>
                    <a:pt x="132156" y="84823"/>
                  </a:lnTo>
                  <a:lnTo>
                    <a:pt x="86463" y="117880"/>
                  </a:lnTo>
                  <a:lnTo>
                    <a:pt x="79651" y="122429"/>
                  </a:lnTo>
                  <a:lnTo>
                    <a:pt x="50888" y="155473"/>
                  </a:lnTo>
                  <a:lnTo>
                    <a:pt x="49644" y="162572"/>
                  </a:lnTo>
                  <a:lnTo>
                    <a:pt x="49759" y="166585"/>
                  </a:lnTo>
                  <a:lnTo>
                    <a:pt x="49863" y="170205"/>
                  </a:lnTo>
                  <a:lnTo>
                    <a:pt x="49986" y="174472"/>
                  </a:lnTo>
                  <a:lnTo>
                    <a:pt x="69359" y="207600"/>
                  </a:lnTo>
                  <a:lnTo>
                    <a:pt x="90830" y="220903"/>
                  </a:lnTo>
                  <a:lnTo>
                    <a:pt x="109054" y="194221"/>
                  </a:lnTo>
                  <a:lnTo>
                    <a:pt x="101460" y="190169"/>
                  </a:lnTo>
                  <a:lnTo>
                    <a:pt x="95821" y="186220"/>
                  </a:lnTo>
                  <a:lnTo>
                    <a:pt x="92138" y="182384"/>
                  </a:lnTo>
                  <a:lnTo>
                    <a:pt x="88772" y="178536"/>
                  </a:lnTo>
                  <a:lnTo>
                    <a:pt x="87033" y="174472"/>
                  </a:lnTo>
                  <a:lnTo>
                    <a:pt x="86906" y="170205"/>
                  </a:lnTo>
                  <a:lnTo>
                    <a:pt x="86791" y="166585"/>
                  </a:lnTo>
                  <a:lnTo>
                    <a:pt x="116842" y="138113"/>
                  </a:lnTo>
                  <a:lnTo>
                    <a:pt x="123850" y="134086"/>
                  </a:lnTo>
                  <a:lnTo>
                    <a:pt x="136447" y="126311"/>
                  </a:lnTo>
                  <a:lnTo>
                    <a:pt x="170319" y="95219"/>
                  </a:lnTo>
                  <a:lnTo>
                    <a:pt x="177393" y="65404"/>
                  </a:lnTo>
                  <a:lnTo>
                    <a:pt x="175454" y="51171"/>
                  </a:lnTo>
                  <a:lnTo>
                    <a:pt x="170503" y="38342"/>
                  </a:lnTo>
                  <a:lnTo>
                    <a:pt x="166187" y="32219"/>
                  </a:lnTo>
                  <a:close/>
                </a:path>
                <a:path w="177800" h="305435">
                  <a:moveTo>
                    <a:pt x="85801" y="0"/>
                  </a:moveTo>
                  <a:lnTo>
                    <a:pt x="39217" y="6794"/>
                  </a:lnTo>
                  <a:lnTo>
                    <a:pt x="0" y="81965"/>
                  </a:lnTo>
                  <a:lnTo>
                    <a:pt x="32232" y="84467"/>
                  </a:lnTo>
                  <a:lnTo>
                    <a:pt x="37350" y="42875"/>
                  </a:lnTo>
                  <a:lnTo>
                    <a:pt x="43764" y="40055"/>
                  </a:lnTo>
                  <a:lnTo>
                    <a:pt x="50355" y="37718"/>
                  </a:lnTo>
                  <a:lnTo>
                    <a:pt x="57124" y="35877"/>
                  </a:lnTo>
                  <a:lnTo>
                    <a:pt x="63880" y="33705"/>
                  </a:lnTo>
                  <a:lnTo>
                    <a:pt x="71774" y="32491"/>
                  </a:lnTo>
                  <a:lnTo>
                    <a:pt x="71643" y="32491"/>
                  </a:lnTo>
                  <a:lnTo>
                    <a:pt x="80898" y="32219"/>
                  </a:lnTo>
                  <a:lnTo>
                    <a:pt x="166187" y="32219"/>
                  </a:lnTo>
                  <a:lnTo>
                    <a:pt x="162559" y="27073"/>
                  </a:lnTo>
                  <a:lnTo>
                    <a:pt x="151612" y="17310"/>
                  </a:lnTo>
                  <a:lnTo>
                    <a:pt x="138155" y="9285"/>
                  </a:lnTo>
                  <a:lnTo>
                    <a:pt x="122702" y="3725"/>
                  </a:lnTo>
                  <a:lnTo>
                    <a:pt x="105614" y="695"/>
                  </a:lnTo>
                  <a:lnTo>
                    <a:pt x="107232" y="695"/>
                  </a:lnTo>
                  <a:lnTo>
                    <a:pt x="85801" y="0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270" y="4347297"/>
              <a:ext cx="107347" cy="17494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0347" y="4372597"/>
              <a:ext cx="128054" cy="167308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811392" y="4536146"/>
            <a:ext cx="2814955" cy="95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Jeste</a:t>
            </a:r>
            <a:r>
              <a:rPr dirty="0" sz="2000" spc="-6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li</a:t>
            </a:r>
            <a:r>
              <a:rPr dirty="0" sz="2000" spc="-6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znali?!</a:t>
            </a:r>
            <a:endParaRPr sz="2000">
              <a:latin typeface="Podkova Regular ExtraBold"/>
              <a:cs typeface="Podkova Regular ExtraBold"/>
            </a:endParaRPr>
          </a:p>
          <a:p>
            <a:pPr marL="99060" marR="5080">
              <a:lnSpc>
                <a:spcPct val="100000"/>
              </a:lnSpc>
              <a:spcBef>
                <a:spcPts val="935"/>
              </a:spcBef>
            </a:pPr>
            <a:r>
              <a:rPr dirty="0" sz="1100" spc="-30" b="1">
                <a:latin typeface="Podkova Regular ExtraBold"/>
                <a:cs typeface="Podkova Regular ExtraBold"/>
              </a:rPr>
              <a:t>Kora</a:t>
            </a:r>
            <a:r>
              <a:rPr dirty="0" sz="1100" b="1">
                <a:latin typeface="Podkova Regular ExtraBold"/>
                <a:cs typeface="Podkova Regular ExtraBold"/>
              </a:rPr>
              <a:t> </a:t>
            </a:r>
            <a:r>
              <a:rPr dirty="0" sz="1100" spc="-25">
                <a:latin typeface="Podkova"/>
                <a:cs typeface="Podkova"/>
              </a:rPr>
              <a:t>štiti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stablo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od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fizičkih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oštećenja,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bolesti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50">
                <a:latin typeface="Podkova"/>
                <a:cs typeface="Podkova"/>
              </a:rPr>
              <a:t>i napada</a:t>
            </a:r>
            <a:r>
              <a:rPr dirty="0" sz="1100" spc="-5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insekata.</a:t>
            </a:r>
            <a:r>
              <a:rPr dirty="0" sz="1100" spc="-5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Kora</a:t>
            </a:r>
            <a:r>
              <a:rPr dirty="0" sz="1100">
                <a:latin typeface="Podkova"/>
                <a:cs typeface="Podkova"/>
              </a:rPr>
              <a:t> </a:t>
            </a:r>
            <a:r>
              <a:rPr dirty="0" sz="1100" spc="-40">
                <a:latin typeface="Podkova"/>
                <a:cs typeface="Podkova"/>
              </a:rPr>
              <a:t>proizvodi</a:t>
            </a:r>
            <a:r>
              <a:rPr dirty="0" sz="1100" spc="-5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toksine</a:t>
            </a:r>
            <a:r>
              <a:rPr dirty="0" sz="1100">
                <a:latin typeface="Podkova"/>
                <a:cs typeface="Podkova"/>
              </a:rPr>
              <a:t> </a:t>
            </a:r>
            <a:r>
              <a:rPr dirty="0" sz="1100" spc="-25">
                <a:latin typeface="Podkova"/>
                <a:cs typeface="Podkova"/>
              </a:rPr>
              <a:t>ili </a:t>
            </a:r>
            <a:r>
              <a:rPr dirty="0" sz="1100" spc="-40">
                <a:latin typeface="Podkova"/>
                <a:cs typeface="Podkova"/>
              </a:rPr>
              <a:t>smole</a:t>
            </a:r>
            <a:r>
              <a:rPr dirty="0" sz="1100" spc="-25">
                <a:latin typeface="Podkova"/>
                <a:cs typeface="Podkova"/>
              </a:rPr>
              <a:t> koje </a:t>
            </a:r>
            <a:r>
              <a:rPr dirty="0" sz="1100" spc="-35">
                <a:latin typeface="Podkova"/>
                <a:cs typeface="Podkova"/>
              </a:rPr>
              <a:t>odbijaju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0">
                <a:latin typeface="Podkova"/>
                <a:cs typeface="Podkova"/>
              </a:rPr>
              <a:t>biljojede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>
                <a:latin typeface="Podkova"/>
                <a:cs typeface="Podkova"/>
              </a:rPr>
              <a:t>i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patogene.</a:t>
            </a:r>
            <a:endParaRPr sz="1100">
              <a:latin typeface="Podkova"/>
              <a:cs typeface="Podkov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98221" y="5630518"/>
            <a:ext cx="2725420" cy="1198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8125">
              <a:lnSpc>
                <a:spcPct val="100000"/>
              </a:lnSpc>
              <a:spcBef>
                <a:spcPts val="100"/>
              </a:spcBef>
            </a:pPr>
            <a:r>
              <a:rPr dirty="0" sz="1100" spc="-35" b="1">
                <a:latin typeface="Podkova Regular ExtraBold"/>
                <a:cs typeface="Podkova Regular ExtraBold"/>
              </a:rPr>
              <a:t>Smola</a:t>
            </a:r>
            <a:r>
              <a:rPr dirty="0" sz="1100" spc="-20" b="1">
                <a:latin typeface="Podkova Regular ExtraBold"/>
                <a:cs typeface="Podkova Regular ExtraBold"/>
              </a:rPr>
              <a:t> </a:t>
            </a:r>
            <a:r>
              <a:rPr dirty="0" sz="1100" spc="-25">
                <a:latin typeface="Podkova"/>
                <a:cs typeface="Podkova"/>
              </a:rPr>
              <a:t>koja</a:t>
            </a:r>
            <a:r>
              <a:rPr dirty="0" sz="1100" spc="-30">
                <a:latin typeface="Podkova"/>
                <a:cs typeface="Podkova"/>
              </a:rPr>
              <a:t> </a:t>
            </a:r>
            <a:r>
              <a:rPr dirty="0" sz="1100" spc="-40">
                <a:latin typeface="Podkova"/>
                <a:cs typeface="Podkova"/>
              </a:rPr>
              <a:t>curi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iz</a:t>
            </a:r>
            <a:r>
              <a:rPr dirty="0" sz="1100" spc="-30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rana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na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 spc="-30">
                <a:latin typeface="Podkova"/>
                <a:cs typeface="Podkova"/>
              </a:rPr>
              <a:t>kori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pomaže </a:t>
            </a:r>
            <a:r>
              <a:rPr dirty="0" sz="1100" spc="-35">
                <a:latin typeface="Podkova"/>
                <a:cs typeface="Podkova"/>
              </a:rPr>
              <a:t>zatvoriti</a:t>
            </a:r>
            <a:r>
              <a:rPr dirty="0" sz="1100" spc="-5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ranu</a:t>
            </a:r>
            <a:r>
              <a:rPr dirty="0" sz="1100">
                <a:latin typeface="Podkova"/>
                <a:cs typeface="Podkova"/>
              </a:rPr>
              <a:t> i </a:t>
            </a:r>
            <a:r>
              <a:rPr dirty="0" sz="1100" spc="-35">
                <a:latin typeface="Podkova"/>
                <a:cs typeface="Podkova"/>
              </a:rPr>
              <a:t>spriječiti</a:t>
            </a:r>
            <a:r>
              <a:rPr dirty="0" sz="1100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ulazak</a:t>
            </a:r>
            <a:r>
              <a:rPr dirty="0" sz="1100">
                <a:latin typeface="Podkova"/>
                <a:cs typeface="Podkova"/>
              </a:rPr>
              <a:t> </a:t>
            </a:r>
            <a:r>
              <a:rPr dirty="0" sz="1100" spc="-30">
                <a:latin typeface="Podkova"/>
                <a:cs typeface="Podkova"/>
              </a:rPr>
              <a:t>patogena.</a:t>
            </a:r>
            <a:endParaRPr sz="11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Podkova"/>
              <a:cs typeface="Podkova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spc="-40" b="1">
                <a:latin typeface="Podkova Regular ExtraBold"/>
                <a:cs typeface="Podkova Regular ExtraBold"/>
              </a:rPr>
              <a:t>Korijenje</a:t>
            </a:r>
            <a:r>
              <a:rPr dirty="0" sz="1100" b="1">
                <a:latin typeface="Podkova Regular ExtraBold"/>
                <a:cs typeface="Podkova Regular ExtraBold"/>
              </a:rPr>
              <a:t> </a:t>
            </a:r>
            <a:r>
              <a:rPr dirty="0" sz="1100">
                <a:latin typeface="Podkova"/>
                <a:cs typeface="Podkova"/>
              </a:rPr>
              <a:t>i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deblo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40">
                <a:latin typeface="Podkova"/>
                <a:cs typeface="Podkova"/>
              </a:rPr>
              <a:t>pohranjuju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rezervne </a:t>
            </a:r>
            <a:r>
              <a:rPr dirty="0" sz="1100" spc="-40">
                <a:latin typeface="Podkova"/>
                <a:cs typeface="Podkova"/>
              </a:rPr>
              <a:t>hranjive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 spc="-40">
                <a:latin typeface="Podkova"/>
                <a:cs typeface="Podkova"/>
              </a:rPr>
              <a:t>tvari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40">
                <a:latin typeface="Podkova"/>
                <a:cs typeface="Podkova"/>
              </a:rPr>
              <a:t>poput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0">
                <a:latin typeface="Podkova"/>
                <a:cs typeface="Podkova"/>
              </a:rPr>
              <a:t>škroba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>
                <a:latin typeface="Podkova"/>
                <a:cs typeface="Podkova"/>
              </a:rPr>
              <a:t>i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25">
                <a:latin typeface="Podkova"/>
                <a:cs typeface="Podkova"/>
              </a:rPr>
              <a:t>ulja.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Ove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25">
                <a:latin typeface="Podkova"/>
                <a:cs typeface="Podkova"/>
              </a:rPr>
              <a:t>rezerve </a:t>
            </a:r>
            <a:r>
              <a:rPr dirty="0" sz="1100" spc="-30">
                <a:latin typeface="Podkova"/>
                <a:cs typeface="Podkova"/>
              </a:rPr>
              <a:t>se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koriste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0">
                <a:latin typeface="Podkova"/>
                <a:cs typeface="Podkova"/>
              </a:rPr>
              <a:t>tijekom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40">
                <a:latin typeface="Podkova"/>
                <a:cs typeface="Podkova"/>
              </a:rPr>
              <a:t>nepovoljnih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uvjeta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(npr. </a:t>
            </a:r>
            <a:r>
              <a:rPr dirty="0" sz="1100" spc="-30">
                <a:latin typeface="Podkova"/>
                <a:cs typeface="Podkova"/>
              </a:rPr>
              <a:t>zimi)</a:t>
            </a:r>
            <a:r>
              <a:rPr dirty="0" sz="1100" spc="-40">
                <a:latin typeface="Podkova"/>
                <a:cs typeface="Podkova"/>
              </a:rPr>
              <a:t> </a:t>
            </a:r>
            <a:r>
              <a:rPr dirty="0" sz="1100" spc="-20">
                <a:latin typeface="Podkova"/>
                <a:cs typeface="Podkova"/>
              </a:rPr>
              <a:t>ili</a:t>
            </a:r>
            <a:r>
              <a:rPr dirty="0" sz="1100" spc="-40">
                <a:latin typeface="Podkova"/>
                <a:cs typeface="Podkova"/>
              </a:rPr>
              <a:t> </a:t>
            </a:r>
            <a:r>
              <a:rPr dirty="0" sz="1100" spc="-30">
                <a:latin typeface="Podkova"/>
                <a:cs typeface="Podkova"/>
              </a:rPr>
              <a:t>za </a:t>
            </a:r>
            <a:r>
              <a:rPr dirty="0" sz="1100" spc="-40">
                <a:latin typeface="Podkova"/>
                <a:cs typeface="Podkova"/>
              </a:rPr>
              <a:t>podršku</a:t>
            </a:r>
            <a:r>
              <a:rPr dirty="0" sz="1100" spc="-30">
                <a:latin typeface="Podkova"/>
                <a:cs typeface="Podkova"/>
              </a:rPr>
              <a:t> </a:t>
            </a:r>
            <a:r>
              <a:rPr dirty="0" sz="1100" spc="-55">
                <a:latin typeface="Podkova"/>
                <a:cs typeface="Podkova"/>
              </a:rPr>
              <a:t>novom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rastu</a:t>
            </a:r>
            <a:r>
              <a:rPr dirty="0" sz="1100" spc="-30">
                <a:latin typeface="Podkova"/>
                <a:cs typeface="Podkova"/>
              </a:rPr>
              <a:t> </a:t>
            </a:r>
            <a:r>
              <a:rPr dirty="0" sz="1100">
                <a:latin typeface="Podkova"/>
                <a:cs typeface="Podkova"/>
              </a:rPr>
              <a:t>u</a:t>
            </a:r>
            <a:r>
              <a:rPr dirty="0" sz="1100" spc="-30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proljeće.</a:t>
            </a:r>
            <a:endParaRPr sz="11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71310" y="1792375"/>
            <a:ext cx="1396365" cy="133985"/>
          </a:xfrm>
          <a:custGeom>
            <a:avLst/>
            <a:gdLst/>
            <a:ahLst/>
            <a:cxnLst/>
            <a:rect l="l" t="t" r="r" b="b"/>
            <a:pathLst>
              <a:path w="1396364" h="133985">
                <a:moveTo>
                  <a:pt x="1337551" y="0"/>
                </a:moveTo>
                <a:lnTo>
                  <a:pt x="58343" y="0"/>
                </a:lnTo>
                <a:lnTo>
                  <a:pt x="35634" y="4585"/>
                </a:lnTo>
                <a:lnTo>
                  <a:pt x="17089" y="17089"/>
                </a:lnTo>
                <a:lnTo>
                  <a:pt x="4585" y="35634"/>
                </a:lnTo>
                <a:lnTo>
                  <a:pt x="0" y="58343"/>
                </a:lnTo>
                <a:lnTo>
                  <a:pt x="0" y="75145"/>
                </a:lnTo>
                <a:lnTo>
                  <a:pt x="4585" y="97862"/>
                </a:lnTo>
                <a:lnTo>
                  <a:pt x="17089" y="116411"/>
                </a:lnTo>
                <a:lnTo>
                  <a:pt x="35634" y="128916"/>
                </a:lnTo>
                <a:lnTo>
                  <a:pt x="58343" y="133502"/>
                </a:lnTo>
                <a:lnTo>
                  <a:pt x="1337551" y="133502"/>
                </a:lnTo>
                <a:lnTo>
                  <a:pt x="1360267" y="128916"/>
                </a:lnTo>
                <a:lnTo>
                  <a:pt x="1378816" y="116411"/>
                </a:lnTo>
                <a:lnTo>
                  <a:pt x="1391322" y="97862"/>
                </a:lnTo>
                <a:lnTo>
                  <a:pt x="1395907" y="75145"/>
                </a:lnTo>
                <a:lnTo>
                  <a:pt x="1395907" y="58343"/>
                </a:lnTo>
                <a:lnTo>
                  <a:pt x="1391322" y="35634"/>
                </a:lnTo>
                <a:lnTo>
                  <a:pt x="1378816" y="17089"/>
                </a:lnTo>
                <a:lnTo>
                  <a:pt x="1360267" y="4585"/>
                </a:lnTo>
                <a:lnTo>
                  <a:pt x="1337551" y="0"/>
                </a:lnTo>
                <a:close/>
              </a:path>
            </a:pathLst>
          </a:custGeom>
          <a:solidFill>
            <a:srgbClr val="F4EE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71310" y="5256947"/>
            <a:ext cx="1219835" cy="133985"/>
          </a:xfrm>
          <a:custGeom>
            <a:avLst/>
            <a:gdLst/>
            <a:ahLst/>
            <a:cxnLst/>
            <a:rect l="l" t="t" r="r" b="b"/>
            <a:pathLst>
              <a:path w="1219835" h="133985">
                <a:moveTo>
                  <a:pt x="1161173" y="0"/>
                </a:moveTo>
                <a:lnTo>
                  <a:pt x="58343" y="0"/>
                </a:lnTo>
                <a:lnTo>
                  <a:pt x="35634" y="4585"/>
                </a:lnTo>
                <a:lnTo>
                  <a:pt x="17089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45"/>
                </a:lnTo>
                <a:lnTo>
                  <a:pt x="4585" y="97862"/>
                </a:lnTo>
                <a:lnTo>
                  <a:pt x="17089" y="116411"/>
                </a:lnTo>
                <a:lnTo>
                  <a:pt x="35634" y="128916"/>
                </a:lnTo>
                <a:lnTo>
                  <a:pt x="58343" y="133502"/>
                </a:lnTo>
                <a:lnTo>
                  <a:pt x="1161173" y="133502"/>
                </a:lnTo>
                <a:lnTo>
                  <a:pt x="1183890" y="128916"/>
                </a:lnTo>
                <a:lnTo>
                  <a:pt x="1202439" y="116411"/>
                </a:lnTo>
                <a:lnTo>
                  <a:pt x="1214944" y="97862"/>
                </a:lnTo>
                <a:lnTo>
                  <a:pt x="1219530" y="75145"/>
                </a:lnTo>
                <a:lnTo>
                  <a:pt x="1219530" y="58356"/>
                </a:lnTo>
                <a:lnTo>
                  <a:pt x="1214944" y="35640"/>
                </a:lnTo>
                <a:lnTo>
                  <a:pt x="1202439" y="17091"/>
                </a:lnTo>
                <a:lnTo>
                  <a:pt x="1183890" y="4585"/>
                </a:lnTo>
                <a:lnTo>
                  <a:pt x="1161173" y="0"/>
                </a:lnTo>
                <a:close/>
              </a:path>
            </a:pathLst>
          </a:custGeom>
          <a:solidFill>
            <a:srgbClr val="F4EE7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97817" y="0"/>
            <a:ext cx="3131820" cy="1384935"/>
            <a:chOff x="497817" y="0"/>
            <a:chExt cx="3131820" cy="1384935"/>
          </a:xfrm>
        </p:grpSpPr>
        <p:sp>
          <p:nvSpPr>
            <p:cNvPr id="5" name="object 5" descr=""/>
            <p:cNvSpPr/>
            <p:nvPr/>
          </p:nvSpPr>
          <p:spPr>
            <a:xfrm>
              <a:off x="871284" y="1164664"/>
              <a:ext cx="2392045" cy="48260"/>
            </a:xfrm>
            <a:custGeom>
              <a:avLst/>
              <a:gdLst/>
              <a:ahLst/>
              <a:cxnLst/>
              <a:rect l="l" t="t" r="r" b="b"/>
              <a:pathLst>
                <a:path w="2392045" h="48259">
                  <a:moveTo>
                    <a:pt x="2391486" y="0"/>
                  </a:moveTo>
                  <a:lnTo>
                    <a:pt x="1527536" y="5480"/>
                  </a:lnTo>
                  <a:lnTo>
                    <a:pt x="663059" y="7160"/>
                  </a:lnTo>
                  <a:lnTo>
                    <a:pt x="2425" y="4838"/>
                  </a:lnTo>
                  <a:lnTo>
                    <a:pt x="0" y="36372"/>
                  </a:lnTo>
                  <a:lnTo>
                    <a:pt x="48089" y="39095"/>
                  </a:lnTo>
                  <a:lnTo>
                    <a:pt x="96591" y="41268"/>
                  </a:lnTo>
                  <a:lnTo>
                    <a:pt x="145441" y="42949"/>
                  </a:lnTo>
                  <a:lnTo>
                    <a:pt x="194577" y="44200"/>
                  </a:lnTo>
                  <a:lnTo>
                    <a:pt x="243935" y="45078"/>
                  </a:lnTo>
                  <a:lnTo>
                    <a:pt x="293450" y="45644"/>
                  </a:lnTo>
                  <a:lnTo>
                    <a:pt x="392700" y="46078"/>
                  </a:lnTo>
                  <a:lnTo>
                    <a:pt x="639130" y="45864"/>
                  </a:lnTo>
                  <a:lnTo>
                    <a:pt x="938035" y="47441"/>
                  </a:lnTo>
                  <a:lnTo>
                    <a:pt x="1389196" y="48131"/>
                  </a:lnTo>
                  <a:lnTo>
                    <a:pt x="1690063" y="46858"/>
                  </a:lnTo>
                  <a:lnTo>
                    <a:pt x="1940721" y="44450"/>
                  </a:lnTo>
                  <a:lnTo>
                    <a:pt x="2191235" y="40609"/>
                  </a:lnTo>
                  <a:lnTo>
                    <a:pt x="2391486" y="36372"/>
                  </a:lnTo>
                  <a:lnTo>
                    <a:pt x="2391486" y="0"/>
                  </a:lnTo>
                  <a:close/>
                </a:path>
              </a:pathLst>
            </a:custGeom>
            <a:solidFill>
              <a:srgbClr val="D5B59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817" y="0"/>
              <a:ext cx="3131680" cy="1384476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4036" y="3765613"/>
            <a:ext cx="2756687" cy="167416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1141" y="5533681"/>
            <a:ext cx="2756674" cy="167812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17246" y="1161274"/>
            <a:ext cx="1719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13333"/>
                </a:solidFill>
                <a:latin typeface="Podkova"/>
                <a:cs typeface="Podkova"/>
              </a:rPr>
              <a:t>Razmnožavanje </a:t>
            </a:r>
            <a:r>
              <a:rPr dirty="0" sz="1200" spc="-10" b="1">
                <a:solidFill>
                  <a:srgbClr val="013333"/>
                </a:solidFill>
                <a:latin typeface="Podkova"/>
                <a:cs typeface="Podkova"/>
              </a:rPr>
              <a:t>stabala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76464" y="414372"/>
            <a:ext cx="2922905" cy="76898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865"/>
              </a:spcBef>
            </a:pPr>
            <a:r>
              <a:rPr dirty="0" sz="12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Primjeri</a:t>
            </a:r>
            <a:r>
              <a:rPr dirty="0" sz="1200" spc="8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jednospolnih</a:t>
            </a:r>
            <a:r>
              <a:rPr dirty="0" sz="1200" spc="5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stabala</a:t>
            </a:r>
            <a:endParaRPr sz="1200">
              <a:latin typeface="Podkova Regular ExtraBold"/>
              <a:cs typeface="Podkova Regular ExtraBold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dirty="0" sz="1200" spc="-40">
                <a:latin typeface="Podkova"/>
                <a:cs typeface="Podkova"/>
              </a:rPr>
              <a:t>Vrba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ginko: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muška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stabla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proizvode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polen,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a </a:t>
            </a:r>
            <a:r>
              <a:rPr dirty="0" sz="1200" spc="-35">
                <a:latin typeface="Podkova"/>
                <a:cs typeface="Podkova"/>
              </a:rPr>
              <a:t>ženska </a:t>
            </a:r>
            <a:r>
              <a:rPr dirty="0" sz="1200" spc="-30">
                <a:latin typeface="Podkova"/>
                <a:cs typeface="Podkova"/>
              </a:rPr>
              <a:t>stabla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nose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sjemenke.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31385" y="1488490"/>
            <a:ext cx="2800743" cy="170498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31385" y="3281159"/>
            <a:ext cx="2800743" cy="1704975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7222097" y="646832"/>
            <a:ext cx="3128645" cy="1897380"/>
          </a:xfrm>
          <a:custGeom>
            <a:avLst/>
            <a:gdLst/>
            <a:ahLst/>
            <a:cxnLst/>
            <a:rect l="l" t="t" r="r" b="b"/>
            <a:pathLst>
              <a:path w="3128645" h="1897380">
                <a:moveTo>
                  <a:pt x="3043974" y="0"/>
                </a:moveTo>
                <a:lnTo>
                  <a:pt x="84086" y="0"/>
                </a:lnTo>
                <a:lnTo>
                  <a:pt x="51354" y="3049"/>
                </a:lnTo>
                <a:lnTo>
                  <a:pt x="24626" y="11368"/>
                </a:lnTo>
                <a:lnTo>
                  <a:pt x="6607" y="23708"/>
                </a:lnTo>
                <a:lnTo>
                  <a:pt x="0" y="38823"/>
                </a:lnTo>
                <a:lnTo>
                  <a:pt x="0" y="1858467"/>
                </a:lnTo>
                <a:lnTo>
                  <a:pt x="6607" y="1873575"/>
                </a:lnTo>
                <a:lnTo>
                  <a:pt x="24626" y="1885911"/>
                </a:lnTo>
                <a:lnTo>
                  <a:pt x="51354" y="1894228"/>
                </a:lnTo>
                <a:lnTo>
                  <a:pt x="84086" y="1897278"/>
                </a:lnTo>
                <a:lnTo>
                  <a:pt x="3043974" y="1897278"/>
                </a:lnTo>
                <a:lnTo>
                  <a:pt x="3076708" y="1894228"/>
                </a:lnTo>
                <a:lnTo>
                  <a:pt x="3103440" y="1885911"/>
                </a:lnTo>
                <a:lnTo>
                  <a:pt x="3121464" y="1873575"/>
                </a:lnTo>
                <a:lnTo>
                  <a:pt x="3128073" y="1858467"/>
                </a:lnTo>
                <a:lnTo>
                  <a:pt x="3128073" y="38823"/>
                </a:lnTo>
                <a:lnTo>
                  <a:pt x="3121464" y="23708"/>
                </a:lnTo>
                <a:lnTo>
                  <a:pt x="3103440" y="11368"/>
                </a:lnTo>
                <a:lnTo>
                  <a:pt x="3076708" y="3049"/>
                </a:lnTo>
                <a:lnTo>
                  <a:pt x="3043974" y="0"/>
                </a:lnTo>
                <a:close/>
              </a:path>
            </a:pathLst>
          </a:custGeom>
          <a:solidFill>
            <a:srgbClr val="ABDB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372998" y="796880"/>
            <a:ext cx="79692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/>
              <a:t>Mediji</a:t>
            </a:r>
            <a:endParaRPr sz="2000"/>
          </a:p>
        </p:txBody>
      </p:sp>
      <p:grpSp>
        <p:nvGrpSpPr>
          <p:cNvPr id="15" name="object 15" descr=""/>
          <p:cNvGrpSpPr/>
          <p:nvPr/>
        </p:nvGrpSpPr>
        <p:grpSpPr>
          <a:xfrm>
            <a:off x="9066899" y="304834"/>
            <a:ext cx="1279525" cy="2223135"/>
            <a:chOff x="9066899" y="304834"/>
            <a:chExt cx="1279525" cy="2223135"/>
          </a:xfrm>
        </p:grpSpPr>
        <p:sp>
          <p:nvSpPr>
            <p:cNvPr id="16" name="object 16" descr=""/>
            <p:cNvSpPr/>
            <p:nvPr/>
          </p:nvSpPr>
          <p:spPr>
            <a:xfrm>
              <a:off x="9662008" y="304834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30">
                  <a:moveTo>
                    <a:pt x="341998" y="0"/>
                  </a:moveTo>
                  <a:lnTo>
                    <a:pt x="295592" y="3122"/>
                  </a:lnTo>
                  <a:lnTo>
                    <a:pt x="251083" y="12216"/>
                  </a:lnTo>
                  <a:lnTo>
                    <a:pt x="208879" y="26876"/>
                  </a:lnTo>
                  <a:lnTo>
                    <a:pt x="169387" y="46694"/>
                  </a:lnTo>
                  <a:lnTo>
                    <a:pt x="133015" y="71261"/>
                  </a:lnTo>
                  <a:lnTo>
                    <a:pt x="100171" y="100171"/>
                  </a:lnTo>
                  <a:lnTo>
                    <a:pt x="71261" y="133015"/>
                  </a:lnTo>
                  <a:lnTo>
                    <a:pt x="46694" y="169387"/>
                  </a:lnTo>
                  <a:lnTo>
                    <a:pt x="26876" y="208879"/>
                  </a:lnTo>
                  <a:lnTo>
                    <a:pt x="12216" y="251083"/>
                  </a:lnTo>
                  <a:lnTo>
                    <a:pt x="3122" y="295592"/>
                  </a:lnTo>
                  <a:lnTo>
                    <a:pt x="0" y="341998"/>
                  </a:lnTo>
                  <a:lnTo>
                    <a:pt x="3122" y="388406"/>
                  </a:lnTo>
                  <a:lnTo>
                    <a:pt x="12216" y="432917"/>
                  </a:lnTo>
                  <a:lnTo>
                    <a:pt x="26876" y="475122"/>
                  </a:lnTo>
                  <a:lnTo>
                    <a:pt x="46694" y="514614"/>
                  </a:lnTo>
                  <a:lnTo>
                    <a:pt x="71261" y="550986"/>
                  </a:lnTo>
                  <a:lnTo>
                    <a:pt x="100171" y="583830"/>
                  </a:lnTo>
                  <a:lnTo>
                    <a:pt x="133015" y="612738"/>
                  </a:lnTo>
                  <a:lnTo>
                    <a:pt x="169387" y="637305"/>
                  </a:lnTo>
                  <a:lnTo>
                    <a:pt x="208879" y="657121"/>
                  </a:lnTo>
                  <a:lnTo>
                    <a:pt x="251083" y="671780"/>
                  </a:lnTo>
                  <a:lnTo>
                    <a:pt x="295592" y="680874"/>
                  </a:lnTo>
                  <a:lnTo>
                    <a:pt x="341998" y="683996"/>
                  </a:lnTo>
                  <a:lnTo>
                    <a:pt x="388406" y="680874"/>
                  </a:lnTo>
                  <a:lnTo>
                    <a:pt x="432917" y="671780"/>
                  </a:lnTo>
                  <a:lnTo>
                    <a:pt x="475122" y="657121"/>
                  </a:lnTo>
                  <a:lnTo>
                    <a:pt x="514614" y="637305"/>
                  </a:lnTo>
                  <a:lnTo>
                    <a:pt x="550986" y="612738"/>
                  </a:lnTo>
                  <a:lnTo>
                    <a:pt x="583830" y="583830"/>
                  </a:lnTo>
                  <a:lnTo>
                    <a:pt x="612738" y="550986"/>
                  </a:lnTo>
                  <a:lnTo>
                    <a:pt x="637305" y="514614"/>
                  </a:lnTo>
                  <a:lnTo>
                    <a:pt x="657121" y="475122"/>
                  </a:lnTo>
                  <a:lnTo>
                    <a:pt x="671780" y="432917"/>
                  </a:lnTo>
                  <a:lnTo>
                    <a:pt x="680874" y="388406"/>
                  </a:lnTo>
                  <a:lnTo>
                    <a:pt x="683996" y="341998"/>
                  </a:lnTo>
                  <a:lnTo>
                    <a:pt x="680874" y="295592"/>
                  </a:lnTo>
                  <a:lnTo>
                    <a:pt x="671780" y="251083"/>
                  </a:lnTo>
                  <a:lnTo>
                    <a:pt x="657121" y="208879"/>
                  </a:lnTo>
                  <a:lnTo>
                    <a:pt x="637305" y="169387"/>
                  </a:lnTo>
                  <a:lnTo>
                    <a:pt x="612738" y="133015"/>
                  </a:lnTo>
                  <a:lnTo>
                    <a:pt x="583830" y="100171"/>
                  </a:lnTo>
                  <a:lnTo>
                    <a:pt x="550986" y="71261"/>
                  </a:lnTo>
                  <a:lnTo>
                    <a:pt x="514614" y="46694"/>
                  </a:lnTo>
                  <a:lnTo>
                    <a:pt x="475122" y="26876"/>
                  </a:lnTo>
                  <a:lnTo>
                    <a:pt x="432917" y="12216"/>
                  </a:lnTo>
                  <a:lnTo>
                    <a:pt x="388406" y="3122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F9A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856925" y="481256"/>
              <a:ext cx="53975" cy="34925"/>
            </a:xfrm>
            <a:custGeom>
              <a:avLst/>
              <a:gdLst/>
              <a:ahLst/>
              <a:cxnLst/>
              <a:rect l="l" t="t" r="r" b="b"/>
              <a:pathLst>
                <a:path w="53975" h="34925">
                  <a:moveTo>
                    <a:pt x="46027" y="0"/>
                  </a:moveTo>
                  <a:lnTo>
                    <a:pt x="46027" y="3035"/>
                  </a:lnTo>
                  <a:lnTo>
                    <a:pt x="3660" y="3035"/>
                  </a:lnTo>
                  <a:lnTo>
                    <a:pt x="637" y="9080"/>
                  </a:lnTo>
                  <a:lnTo>
                    <a:pt x="163" y="20434"/>
                  </a:lnTo>
                  <a:lnTo>
                    <a:pt x="70" y="22512"/>
                  </a:lnTo>
                  <a:lnTo>
                    <a:pt x="0" y="30149"/>
                  </a:lnTo>
                  <a:lnTo>
                    <a:pt x="637" y="34810"/>
                  </a:lnTo>
                  <a:lnTo>
                    <a:pt x="53596" y="34810"/>
                  </a:lnTo>
                  <a:lnTo>
                    <a:pt x="53115" y="22512"/>
                  </a:lnTo>
                  <a:lnTo>
                    <a:pt x="53029" y="20434"/>
                  </a:lnTo>
                  <a:lnTo>
                    <a:pt x="52959" y="11829"/>
                  </a:lnTo>
                  <a:lnTo>
                    <a:pt x="53596" y="6057"/>
                  </a:lnTo>
                  <a:lnTo>
                    <a:pt x="50573" y="6057"/>
                  </a:lnTo>
                  <a:lnTo>
                    <a:pt x="49062" y="3035"/>
                  </a:lnTo>
                  <a:lnTo>
                    <a:pt x="46027" y="0"/>
                  </a:lnTo>
                  <a:close/>
                </a:path>
              </a:pathLst>
            </a:custGeom>
            <a:solidFill>
              <a:srgbClr val="118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933198" y="485805"/>
              <a:ext cx="163830" cy="33655"/>
            </a:xfrm>
            <a:custGeom>
              <a:avLst/>
              <a:gdLst/>
              <a:ahLst/>
              <a:cxnLst/>
              <a:rect l="l" t="t" r="r" b="b"/>
              <a:pathLst>
                <a:path w="163829" h="33654">
                  <a:moveTo>
                    <a:pt x="163454" y="30291"/>
                  </a:moveTo>
                  <a:lnTo>
                    <a:pt x="162045" y="30291"/>
                  </a:lnTo>
                  <a:lnTo>
                    <a:pt x="163454" y="33286"/>
                  </a:lnTo>
                  <a:lnTo>
                    <a:pt x="163454" y="30291"/>
                  </a:lnTo>
                  <a:close/>
                </a:path>
                <a:path w="163829" h="33654">
                  <a:moveTo>
                    <a:pt x="137724" y="0"/>
                  </a:moveTo>
                  <a:lnTo>
                    <a:pt x="24237" y="0"/>
                  </a:lnTo>
                  <a:lnTo>
                    <a:pt x="22725" y="3022"/>
                  </a:lnTo>
                  <a:lnTo>
                    <a:pt x="19703" y="6057"/>
                  </a:lnTo>
                  <a:lnTo>
                    <a:pt x="15346" y="10900"/>
                  </a:lnTo>
                  <a:lnTo>
                    <a:pt x="8722" y="18722"/>
                  </a:lnTo>
                  <a:lnTo>
                    <a:pt x="2667" y="26263"/>
                  </a:lnTo>
                  <a:lnTo>
                    <a:pt x="0" y="30291"/>
                  </a:lnTo>
                  <a:lnTo>
                    <a:pt x="371" y="30291"/>
                  </a:lnTo>
                  <a:lnTo>
                    <a:pt x="24488" y="32176"/>
                  </a:lnTo>
                  <a:lnTo>
                    <a:pt x="76626" y="31964"/>
                  </a:lnTo>
                  <a:lnTo>
                    <a:pt x="162045" y="30291"/>
                  </a:lnTo>
                  <a:lnTo>
                    <a:pt x="159007" y="23831"/>
                  </a:lnTo>
                  <a:lnTo>
                    <a:pt x="153994" y="14376"/>
                  </a:lnTo>
                  <a:lnTo>
                    <a:pt x="147281" y="6057"/>
                  </a:lnTo>
                  <a:lnTo>
                    <a:pt x="137724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819480" y="514546"/>
              <a:ext cx="387985" cy="294005"/>
            </a:xfrm>
            <a:custGeom>
              <a:avLst/>
              <a:gdLst/>
              <a:ahLst/>
              <a:cxnLst/>
              <a:rect l="l" t="t" r="r" b="b"/>
              <a:pathLst>
                <a:path w="387984" h="294005">
                  <a:moveTo>
                    <a:pt x="275662" y="0"/>
                  </a:moveTo>
                  <a:lnTo>
                    <a:pt x="113737" y="0"/>
                  </a:lnTo>
                  <a:lnTo>
                    <a:pt x="113737" y="3035"/>
                  </a:lnTo>
                  <a:lnTo>
                    <a:pt x="38083" y="3035"/>
                  </a:lnTo>
                  <a:lnTo>
                    <a:pt x="2160" y="28564"/>
                  </a:lnTo>
                  <a:lnTo>
                    <a:pt x="0" y="60540"/>
                  </a:lnTo>
                  <a:lnTo>
                    <a:pt x="237" y="71132"/>
                  </a:lnTo>
                  <a:lnTo>
                    <a:pt x="237" y="293585"/>
                  </a:lnTo>
                  <a:lnTo>
                    <a:pt x="346782" y="293585"/>
                  </a:lnTo>
                  <a:lnTo>
                    <a:pt x="350802" y="284265"/>
                  </a:lnTo>
                  <a:lnTo>
                    <a:pt x="368491" y="265066"/>
                  </a:lnTo>
                  <a:lnTo>
                    <a:pt x="372512" y="255752"/>
                  </a:lnTo>
                  <a:lnTo>
                    <a:pt x="372321" y="255018"/>
                  </a:lnTo>
                  <a:lnTo>
                    <a:pt x="380076" y="253290"/>
                  </a:lnTo>
                  <a:lnTo>
                    <a:pt x="387833" y="251278"/>
                  </a:lnTo>
                  <a:lnTo>
                    <a:pt x="387722" y="57510"/>
                  </a:lnTo>
                  <a:lnTo>
                    <a:pt x="387933" y="48527"/>
                  </a:lnTo>
                  <a:lnTo>
                    <a:pt x="372846" y="9227"/>
                  </a:lnTo>
                  <a:lnTo>
                    <a:pt x="352839" y="4546"/>
                  </a:lnTo>
                  <a:lnTo>
                    <a:pt x="278684" y="4546"/>
                  </a:lnTo>
                  <a:lnTo>
                    <a:pt x="275662" y="1524"/>
                  </a:lnTo>
                  <a:lnTo>
                    <a:pt x="275662" y="0"/>
                  </a:lnTo>
                  <a:close/>
                </a:path>
              </a:pathLst>
            </a:custGeom>
            <a:solidFill>
              <a:srgbClr val="9ECA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22752" y="597783"/>
              <a:ext cx="382868" cy="213371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819534" y="516070"/>
              <a:ext cx="386715" cy="144145"/>
            </a:xfrm>
            <a:custGeom>
              <a:avLst/>
              <a:gdLst/>
              <a:ahLst/>
              <a:cxnLst/>
              <a:rect l="l" t="t" r="r" b="b"/>
              <a:pathLst>
                <a:path w="386715" h="144145">
                  <a:moveTo>
                    <a:pt x="386227" y="54470"/>
                  </a:moveTo>
                  <a:lnTo>
                    <a:pt x="190873" y="54470"/>
                  </a:lnTo>
                  <a:lnTo>
                    <a:pt x="212666" y="56954"/>
                  </a:lnTo>
                  <a:lnTo>
                    <a:pt x="235880" y="64120"/>
                  </a:lnTo>
                  <a:lnTo>
                    <a:pt x="278630" y="90792"/>
                  </a:lnTo>
                  <a:lnTo>
                    <a:pt x="303736" y="129306"/>
                  </a:lnTo>
                  <a:lnTo>
                    <a:pt x="308894" y="143751"/>
                  </a:lnTo>
                  <a:lnTo>
                    <a:pt x="386084" y="143751"/>
                  </a:lnTo>
                  <a:lnTo>
                    <a:pt x="386191" y="55986"/>
                  </a:lnTo>
                  <a:lnTo>
                    <a:pt x="386227" y="54470"/>
                  </a:lnTo>
                  <a:close/>
                </a:path>
                <a:path w="386715" h="144145">
                  <a:moveTo>
                    <a:pt x="274096" y="0"/>
                  </a:moveTo>
                  <a:lnTo>
                    <a:pt x="113682" y="0"/>
                  </a:lnTo>
                  <a:lnTo>
                    <a:pt x="113682" y="1511"/>
                  </a:lnTo>
                  <a:lnTo>
                    <a:pt x="38028" y="1511"/>
                  </a:lnTo>
                  <a:lnTo>
                    <a:pt x="2106" y="27040"/>
                  </a:lnTo>
                  <a:lnTo>
                    <a:pt x="0" y="41228"/>
                  </a:lnTo>
                  <a:lnTo>
                    <a:pt x="59" y="64120"/>
                  </a:lnTo>
                  <a:lnTo>
                    <a:pt x="182" y="89281"/>
                  </a:lnTo>
                  <a:lnTo>
                    <a:pt x="106113" y="89281"/>
                  </a:lnTo>
                  <a:lnTo>
                    <a:pt x="113682" y="81711"/>
                  </a:lnTo>
                  <a:lnTo>
                    <a:pt x="118229" y="80187"/>
                  </a:lnTo>
                  <a:lnTo>
                    <a:pt x="134683" y="69150"/>
                  </a:lnTo>
                  <a:lnTo>
                    <a:pt x="152274" y="61090"/>
                  </a:lnTo>
                  <a:lnTo>
                    <a:pt x="171003" y="56149"/>
                  </a:lnTo>
                  <a:lnTo>
                    <a:pt x="190873" y="54470"/>
                  </a:lnTo>
                  <a:lnTo>
                    <a:pt x="386227" y="54470"/>
                  </a:lnTo>
                  <a:lnTo>
                    <a:pt x="386367" y="48513"/>
                  </a:lnTo>
                  <a:lnTo>
                    <a:pt x="371274" y="9214"/>
                  </a:lnTo>
                  <a:lnTo>
                    <a:pt x="351261" y="4533"/>
                  </a:lnTo>
                  <a:lnTo>
                    <a:pt x="277118" y="4533"/>
                  </a:lnTo>
                  <a:lnTo>
                    <a:pt x="274096" y="1511"/>
                  </a:lnTo>
                  <a:lnTo>
                    <a:pt x="274096" y="0"/>
                  </a:lnTo>
                  <a:close/>
                </a:path>
              </a:pathLst>
            </a:custGeom>
            <a:solidFill>
              <a:srgbClr val="23B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099689" y="608375"/>
              <a:ext cx="107950" cy="53340"/>
            </a:xfrm>
            <a:custGeom>
              <a:avLst/>
              <a:gdLst/>
              <a:ahLst/>
              <a:cxnLst/>
              <a:rect l="l" t="t" r="r" b="b"/>
              <a:pathLst>
                <a:path w="107950" h="53340">
                  <a:moveTo>
                    <a:pt x="107442" y="0"/>
                  </a:moveTo>
                  <a:lnTo>
                    <a:pt x="0" y="0"/>
                  </a:lnTo>
                  <a:lnTo>
                    <a:pt x="10252" y="11894"/>
                  </a:lnTo>
                  <a:lnTo>
                    <a:pt x="18526" y="24779"/>
                  </a:lnTo>
                  <a:lnTo>
                    <a:pt x="25099" y="38513"/>
                  </a:lnTo>
                  <a:lnTo>
                    <a:pt x="30251" y="52959"/>
                  </a:lnTo>
                  <a:lnTo>
                    <a:pt x="107442" y="52959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066898" y="1255432"/>
              <a:ext cx="1149985" cy="1272540"/>
            </a:xfrm>
            <a:custGeom>
              <a:avLst/>
              <a:gdLst/>
              <a:ahLst/>
              <a:cxnLst/>
              <a:rect l="l" t="t" r="r" b="b"/>
              <a:pathLst>
                <a:path w="1149984" h="1272539">
                  <a:moveTo>
                    <a:pt x="1128979" y="1271117"/>
                  </a:moveTo>
                  <a:lnTo>
                    <a:pt x="1122553" y="1271701"/>
                  </a:lnTo>
                  <a:lnTo>
                    <a:pt x="1116507" y="1272070"/>
                  </a:lnTo>
                  <a:lnTo>
                    <a:pt x="1122768" y="1271701"/>
                  </a:lnTo>
                  <a:lnTo>
                    <a:pt x="1128979" y="1271117"/>
                  </a:lnTo>
                  <a:close/>
                </a:path>
                <a:path w="1149984" h="1272539">
                  <a:moveTo>
                    <a:pt x="1149692" y="0"/>
                  </a:moveTo>
                  <a:lnTo>
                    <a:pt x="0" y="0"/>
                  </a:lnTo>
                  <a:lnTo>
                    <a:pt x="0" y="1149692"/>
                  </a:lnTo>
                  <a:lnTo>
                    <a:pt x="1149692" y="1149692"/>
                  </a:lnTo>
                  <a:lnTo>
                    <a:pt x="1149692" y="0"/>
                  </a:lnTo>
                  <a:close/>
                </a:path>
              </a:pathLst>
            </a:custGeom>
            <a:solidFill>
              <a:srgbClr val="ABD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069108" y="1256994"/>
              <a:ext cx="1145540" cy="1145540"/>
            </a:xfrm>
            <a:custGeom>
              <a:avLst/>
              <a:gdLst/>
              <a:ahLst/>
              <a:cxnLst/>
              <a:rect l="l" t="t" r="r" b="b"/>
              <a:pathLst>
                <a:path w="1145540" h="1145539">
                  <a:moveTo>
                    <a:pt x="1145298" y="20891"/>
                  </a:moveTo>
                  <a:lnTo>
                    <a:pt x="1124407" y="20891"/>
                  </a:lnTo>
                  <a:lnTo>
                    <a:pt x="1124407" y="1120038"/>
                  </a:lnTo>
                  <a:lnTo>
                    <a:pt x="1145298" y="1120038"/>
                  </a:lnTo>
                  <a:lnTo>
                    <a:pt x="1145298" y="20891"/>
                  </a:lnTo>
                  <a:close/>
                </a:path>
                <a:path w="1145540" h="1145539">
                  <a:moveTo>
                    <a:pt x="114529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1120140"/>
                  </a:lnTo>
                  <a:lnTo>
                    <a:pt x="0" y="1145540"/>
                  </a:lnTo>
                  <a:lnTo>
                    <a:pt x="1145298" y="1145540"/>
                  </a:lnTo>
                  <a:lnTo>
                    <a:pt x="1145298" y="1120140"/>
                  </a:lnTo>
                  <a:lnTo>
                    <a:pt x="25273" y="1120140"/>
                  </a:lnTo>
                  <a:lnTo>
                    <a:pt x="25273" y="20320"/>
                  </a:lnTo>
                  <a:lnTo>
                    <a:pt x="1145298" y="20320"/>
                  </a:lnTo>
                  <a:lnTo>
                    <a:pt x="1145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066898" y="1255254"/>
              <a:ext cx="1149985" cy="1149350"/>
            </a:xfrm>
            <a:custGeom>
              <a:avLst/>
              <a:gdLst/>
              <a:ahLst/>
              <a:cxnLst/>
              <a:rect l="l" t="t" r="r" b="b"/>
              <a:pathLst>
                <a:path w="1149984" h="1149350">
                  <a:moveTo>
                    <a:pt x="1149692" y="0"/>
                  </a:moveTo>
                  <a:lnTo>
                    <a:pt x="1147508" y="0"/>
                  </a:lnTo>
                  <a:lnTo>
                    <a:pt x="1147508" y="2362"/>
                  </a:lnTo>
                  <a:lnTo>
                    <a:pt x="1147508" y="1147902"/>
                  </a:lnTo>
                  <a:lnTo>
                    <a:pt x="2209" y="1147902"/>
                  </a:lnTo>
                  <a:lnTo>
                    <a:pt x="2209" y="2362"/>
                  </a:lnTo>
                  <a:lnTo>
                    <a:pt x="1147508" y="2362"/>
                  </a:lnTo>
                  <a:lnTo>
                    <a:pt x="114750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49350"/>
                  </a:lnTo>
                  <a:lnTo>
                    <a:pt x="1092" y="1149350"/>
                  </a:lnTo>
                  <a:lnTo>
                    <a:pt x="1092" y="1149172"/>
                  </a:lnTo>
                  <a:lnTo>
                    <a:pt x="1148600" y="1149172"/>
                  </a:lnTo>
                  <a:lnTo>
                    <a:pt x="1148600" y="1148778"/>
                  </a:lnTo>
                  <a:lnTo>
                    <a:pt x="1149692" y="1148778"/>
                  </a:lnTo>
                  <a:lnTo>
                    <a:pt x="1149692" y="1270"/>
                  </a:lnTo>
                  <a:lnTo>
                    <a:pt x="11496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197695" y="1504327"/>
              <a:ext cx="831215" cy="646430"/>
            </a:xfrm>
            <a:custGeom>
              <a:avLst/>
              <a:gdLst/>
              <a:ahLst/>
              <a:cxnLst/>
              <a:rect l="l" t="t" r="r" b="b"/>
              <a:pathLst>
                <a:path w="831215" h="646430">
                  <a:moveTo>
                    <a:pt x="123101" y="184632"/>
                  </a:moveTo>
                  <a:lnTo>
                    <a:pt x="92341" y="184632"/>
                  </a:lnTo>
                  <a:lnTo>
                    <a:pt x="92341" y="215430"/>
                  </a:lnTo>
                  <a:lnTo>
                    <a:pt x="61556" y="215430"/>
                  </a:lnTo>
                  <a:lnTo>
                    <a:pt x="61556" y="184632"/>
                  </a:lnTo>
                  <a:lnTo>
                    <a:pt x="0" y="184632"/>
                  </a:lnTo>
                  <a:lnTo>
                    <a:pt x="0" y="215430"/>
                  </a:lnTo>
                  <a:lnTo>
                    <a:pt x="30772" y="215430"/>
                  </a:lnTo>
                  <a:lnTo>
                    <a:pt x="30772" y="276961"/>
                  </a:lnTo>
                  <a:lnTo>
                    <a:pt x="61556" y="276961"/>
                  </a:lnTo>
                  <a:lnTo>
                    <a:pt x="61556" y="307733"/>
                  </a:lnTo>
                  <a:lnTo>
                    <a:pt x="92341" y="307733"/>
                  </a:lnTo>
                  <a:lnTo>
                    <a:pt x="92341" y="215442"/>
                  </a:lnTo>
                  <a:lnTo>
                    <a:pt x="123101" y="215442"/>
                  </a:lnTo>
                  <a:lnTo>
                    <a:pt x="123101" y="184632"/>
                  </a:lnTo>
                  <a:close/>
                </a:path>
                <a:path w="831215" h="646430">
                  <a:moveTo>
                    <a:pt x="153873" y="461632"/>
                  </a:moveTo>
                  <a:lnTo>
                    <a:pt x="123101" y="461632"/>
                  </a:lnTo>
                  <a:lnTo>
                    <a:pt x="123101" y="492404"/>
                  </a:lnTo>
                  <a:lnTo>
                    <a:pt x="153873" y="492404"/>
                  </a:lnTo>
                  <a:lnTo>
                    <a:pt x="153873" y="461632"/>
                  </a:lnTo>
                  <a:close/>
                </a:path>
                <a:path w="831215" h="646430">
                  <a:moveTo>
                    <a:pt x="153873" y="338531"/>
                  </a:moveTo>
                  <a:lnTo>
                    <a:pt x="123101" y="338531"/>
                  </a:lnTo>
                  <a:lnTo>
                    <a:pt x="123101" y="369303"/>
                  </a:lnTo>
                  <a:lnTo>
                    <a:pt x="153873" y="369303"/>
                  </a:lnTo>
                  <a:lnTo>
                    <a:pt x="153873" y="338531"/>
                  </a:lnTo>
                  <a:close/>
                </a:path>
                <a:path w="831215" h="646430">
                  <a:moveTo>
                    <a:pt x="276974" y="400075"/>
                  </a:moveTo>
                  <a:lnTo>
                    <a:pt x="215442" y="400075"/>
                  </a:lnTo>
                  <a:lnTo>
                    <a:pt x="215442" y="369595"/>
                  </a:lnTo>
                  <a:lnTo>
                    <a:pt x="184670" y="369595"/>
                  </a:lnTo>
                  <a:lnTo>
                    <a:pt x="184670" y="400075"/>
                  </a:lnTo>
                  <a:lnTo>
                    <a:pt x="184670" y="430555"/>
                  </a:lnTo>
                  <a:lnTo>
                    <a:pt x="215442" y="430555"/>
                  </a:lnTo>
                  <a:lnTo>
                    <a:pt x="215442" y="461035"/>
                  </a:lnTo>
                  <a:lnTo>
                    <a:pt x="215442" y="492785"/>
                  </a:lnTo>
                  <a:lnTo>
                    <a:pt x="246202" y="492785"/>
                  </a:lnTo>
                  <a:lnTo>
                    <a:pt x="246202" y="461035"/>
                  </a:lnTo>
                  <a:lnTo>
                    <a:pt x="276974" y="461035"/>
                  </a:lnTo>
                  <a:lnTo>
                    <a:pt x="276974" y="430555"/>
                  </a:lnTo>
                  <a:lnTo>
                    <a:pt x="276974" y="400075"/>
                  </a:lnTo>
                  <a:close/>
                </a:path>
                <a:path w="831215" h="646430">
                  <a:moveTo>
                    <a:pt x="307771" y="492404"/>
                  </a:moveTo>
                  <a:lnTo>
                    <a:pt x="276974" y="492404"/>
                  </a:lnTo>
                  <a:lnTo>
                    <a:pt x="276974" y="553948"/>
                  </a:lnTo>
                  <a:lnTo>
                    <a:pt x="307771" y="553948"/>
                  </a:lnTo>
                  <a:lnTo>
                    <a:pt x="307771" y="492404"/>
                  </a:lnTo>
                  <a:close/>
                </a:path>
                <a:path w="831215" h="646430">
                  <a:moveTo>
                    <a:pt x="461645" y="215430"/>
                  </a:moveTo>
                  <a:lnTo>
                    <a:pt x="400075" y="215430"/>
                  </a:lnTo>
                  <a:lnTo>
                    <a:pt x="400075" y="246202"/>
                  </a:lnTo>
                  <a:lnTo>
                    <a:pt x="369303" y="246202"/>
                  </a:lnTo>
                  <a:lnTo>
                    <a:pt x="369303" y="276961"/>
                  </a:lnTo>
                  <a:lnTo>
                    <a:pt x="400075" y="276961"/>
                  </a:lnTo>
                  <a:lnTo>
                    <a:pt x="400075" y="338531"/>
                  </a:lnTo>
                  <a:lnTo>
                    <a:pt x="461645" y="338531"/>
                  </a:lnTo>
                  <a:lnTo>
                    <a:pt x="461645" y="276961"/>
                  </a:lnTo>
                  <a:lnTo>
                    <a:pt x="430872" y="276961"/>
                  </a:lnTo>
                  <a:lnTo>
                    <a:pt x="430872" y="246202"/>
                  </a:lnTo>
                  <a:lnTo>
                    <a:pt x="461645" y="246202"/>
                  </a:lnTo>
                  <a:lnTo>
                    <a:pt x="461645" y="215430"/>
                  </a:lnTo>
                  <a:close/>
                </a:path>
                <a:path w="831215" h="646430">
                  <a:moveTo>
                    <a:pt x="553974" y="615518"/>
                  </a:moveTo>
                  <a:lnTo>
                    <a:pt x="523176" y="615518"/>
                  </a:lnTo>
                  <a:lnTo>
                    <a:pt x="523176" y="646290"/>
                  </a:lnTo>
                  <a:lnTo>
                    <a:pt x="553974" y="646290"/>
                  </a:lnTo>
                  <a:lnTo>
                    <a:pt x="553974" y="615518"/>
                  </a:lnTo>
                  <a:close/>
                </a:path>
                <a:path w="831215" h="646430">
                  <a:moveTo>
                    <a:pt x="615505" y="0"/>
                  </a:moveTo>
                  <a:lnTo>
                    <a:pt x="584746" y="0"/>
                  </a:lnTo>
                  <a:lnTo>
                    <a:pt x="584746" y="30759"/>
                  </a:lnTo>
                  <a:lnTo>
                    <a:pt x="615505" y="30759"/>
                  </a:lnTo>
                  <a:lnTo>
                    <a:pt x="615505" y="0"/>
                  </a:lnTo>
                  <a:close/>
                </a:path>
                <a:path w="831215" h="646430">
                  <a:moveTo>
                    <a:pt x="738606" y="215430"/>
                  </a:moveTo>
                  <a:lnTo>
                    <a:pt x="707847" y="215430"/>
                  </a:lnTo>
                  <a:lnTo>
                    <a:pt x="707847" y="276961"/>
                  </a:lnTo>
                  <a:lnTo>
                    <a:pt x="738606" y="276961"/>
                  </a:lnTo>
                  <a:lnTo>
                    <a:pt x="738606" y="215430"/>
                  </a:lnTo>
                  <a:close/>
                </a:path>
                <a:path w="831215" h="646430">
                  <a:moveTo>
                    <a:pt x="769391" y="123672"/>
                  </a:moveTo>
                  <a:lnTo>
                    <a:pt x="677075" y="123672"/>
                  </a:lnTo>
                  <a:lnTo>
                    <a:pt x="677075" y="154152"/>
                  </a:lnTo>
                  <a:lnTo>
                    <a:pt x="646290" y="154152"/>
                  </a:lnTo>
                  <a:lnTo>
                    <a:pt x="646290" y="184632"/>
                  </a:lnTo>
                  <a:lnTo>
                    <a:pt x="738606" y="184632"/>
                  </a:lnTo>
                  <a:lnTo>
                    <a:pt x="738606" y="154152"/>
                  </a:lnTo>
                  <a:lnTo>
                    <a:pt x="769391" y="154152"/>
                  </a:lnTo>
                  <a:lnTo>
                    <a:pt x="769391" y="123672"/>
                  </a:lnTo>
                  <a:close/>
                </a:path>
                <a:path w="831215" h="646430">
                  <a:moveTo>
                    <a:pt x="830948" y="153860"/>
                  </a:moveTo>
                  <a:lnTo>
                    <a:pt x="800176" y="153860"/>
                  </a:lnTo>
                  <a:lnTo>
                    <a:pt x="800176" y="184632"/>
                  </a:lnTo>
                  <a:lnTo>
                    <a:pt x="830948" y="184632"/>
                  </a:lnTo>
                  <a:lnTo>
                    <a:pt x="830948" y="153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66843" y="1350440"/>
              <a:ext cx="153852" cy="153885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9290037" y="1350327"/>
              <a:ext cx="831215" cy="923290"/>
            </a:xfrm>
            <a:custGeom>
              <a:avLst/>
              <a:gdLst/>
              <a:ahLst/>
              <a:cxnLst/>
              <a:rect l="l" t="t" r="r" b="b"/>
              <a:pathLst>
                <a:path w="831215" h="923289">
                  <a:moveTo>
                    <a:pt x="30759" y="461733"/>
                  </a:moveTo>
                  <a:lnTo>
                    <a:pt x="0" y="461733"/>
                  </a:lnTo>
                  <a:lnTo>
                    <a:pt x="0" y="492531"/>
                  </a:lnTo>
                  <a:lnTo>
                    <a:pt x="30759" y="492531"/>
                  </a:lnTo>
                  <a:lnTo>
                    <a:pt x="30759" y="461733"/>
                  </a:lnTo>
                  <a:close/>
                </a:path>
                <a:path w="831215" h="923289">
                  <a:moveTo>
                    <a:pt x="30759" y="277101"/>
                  </a:moveTo>
                  <a:lnTo>
                    <a:pt x="0" y="277101"/>
                  </a:lnTo>
                  <a:lnTo>
                    <a:pt x="0" y="307860"/>
                  </a:lnTo>
                  <a:lnTo>
                    <a:pt x="30759" y="307860"/>
                  </a:lnTo>
                  <a:lnTo>
                    <a:pt x="30759" y="277101"/>
                  </a:lnTo>
                  <a:close/>
                </a:path>
                <a:path w="831215" h="923289">
                  <a:moveTo>
                    <a:pt x="61531" y="430961"/>
                  </a:moveTo>
                  <a:lnTo>
                    <a:pt x="30759" y="430961"/>
                  </a:lnTo>
                  <a:lnTo>
                    <a:pt x="30759" y="461733"/>
                  </a:lnTo>
                  <a:lnTo>
                    <a:pt x="61531" y="461733"/>
                  </a:lnTo>
                  <a:lnTo>
                    <a:pt x="61531" y="430961"/>
                  </a:lnTo>
                  <a:close/>
                </a:path>
                <a:path w="831215" h="923289">
                  <a:moveTo>
                    <a:pt x="61531" y="369430"/>
                  </a:moveTo>
                  <a:lnTo>
                    <a:pt x="30759" y="369430"/>
                  </a:lnTo>
                  <a:lnTo>
                    <a:pt x="30759" y="400202"/>
                  </a:lnTo>
                  <a:lnTo>
                    <a:pt x="61531" y="400202"/>
                  </a:lnTo>
                  <a:lnTo>
                    <a:pt x="61531" y="369430"/>
                  </a:lnTo>
                  <a:close/>
                </a:path>
                <a:path w="831215" h="923289">
                  <a:moveTo>
                    <a:pt x="61531" y="307860"/>
                  </a:moveTo>
                  <a:lnTo>
                    <a:pt x="30759" y="307860"/>
                  </a:lnTo>
                  <a:lnTo>
                    <a:pt x="30759" y="338632"/>
                  </a:lnTo>
                  <a:lnTo>
                    <a:pt x="61531" y="338632"/>
                  </a:lnTo>
                  <a:lnTo>
                    <a:pt x="61531" y="307860"/>
                  </a:lnTo>
                  <a:close/>
                </a:path>
                <a:path w="831215" h="923289">
                  <a:moveTo>
                    <a:pt x="61645" y="76276"/>
                  </a:moveTo>
                  <a:lnTo>
                    <a:pt x="61556" y="75641"/>
                  </a:lnTo>
                  <a:lnTo>
                    <a:pt x="61544" y="74993"/>
                  </a:lnTo>
                  <a:lnTo>
                    <a:pt x="61544" y="78955"/>
                  </a:lnTo>
                  <a:lnTo>
                    <a:pt x="61556" y="78270"/>
                  </a:lnTo>
                  <a:lnTo>
                    <a:pt x="61645" y="77609"/>
                  </a:lnTo>
                  <a:lnTo>
                    <a:pt x="61645" y="76936"/>
                  </a:lnTo>
                  <a:lnTo>
                    <a:pt x="61645" y="76276"/>
                  </a:lnTo>
                  <a:close/>
                </a:path>
                <a:path w="831215" h="923289">
                  <a:moveTo>
                    <a:pt x="215430" y="738733"/>
                  </a:moveTo>
                  <a:lnTo>
                    <a:pt x="184632" y="738733"/>
                  </a:lnTo>
                  <a:lnTo>
                    <a:pt x="184632" y="769505"/>
                  </a:lnTo>
                  <a:lnTo>
                    <a:pt x="215430" y="769505"/>
                  </a:lnTo>
                  <a:lnTo>
                    <a:pt x="215430" y="738733"/>
                  </a:lnTo>
                  <a:close/>
                </a:path>
                <a:path w="831215" h="923289">
                  <a:moveTo>
                    <a:pt x="246202" y="523011"/>
                  </a:moveTo>
                  <a:lnTo>
                    <a:pt x="184632" y="523011"/>
                  </a:lnTo>
                  <a:lnTo>
                    <a:pt x="184632" y="553491"/>
                  </a:lnTo>
                  <a:lnTo>
                    <a:pt x="215430" y="553491"/>
                  </a:lnTo>
                  <a:lnTo>
                    <a:pt x="215430" y="585241"/>
                  </a:lnTo>
                  <a:lnTo>
                    <a:pt x="246202" y="585241"/>
                  </a:lnTo>
                  <a:lnTo>
                    <a:pt x="246202" y="553491"/>
                  </a:lnTo>
                  <a:lnTo>
                    <a:pt x="246202" y="523011"/>
                  </a:lnTo>
                  <a:close/>
                </a:path>
                <a:path w="831215" h="923289">
                  <a:moveTo>
                    <a:pt x="276961" y="707948"/>
                  </a:moveTo>
                  <a:lnTo>
                    <a:pt x="246202" y="707948"/>
                  </a:lnTo>
                  <a:lnTo>
                    <a:pt x="215430" y="707948"/>
                  </a:lnTo>
                  <a:lnTo>
                    <a:pt x="215430" y="738733"/>
                  </a:lnTo>
                  <a:lnTo>
                    <a:pt x="246202" y="738733"/>
                  </a:lnTo>
                  <a:lnTo>
                    <a:pt x="246202" y="800290"/>
                  </a:lnTo>
                  <a:lnTo>
                    <a:pt x="276961" y="800290"/>
                  </a:lnTo>
                  <a:lnTo>
                    <a:pt x="276961" y="707948"/>
                  </a:lnTo>
                  <a:close/>
                </a:path>
                <a:path w="831215" h="923289">
                  <a:moveTo>
                    <a:pt x="276961" y="615632"/>
                  </a:moveTo>
                  <a:lnTo>
                    <a:pt x="215430" y="615632"/>
                  </a:lnTo>
                  <a:lnTo>
                    <a:pt x="215430" y="646404"/>
                  </a:lnTo>
                  <a:lnTo>
                    <a:pt x="276961" y="646404"/>
                  </a:lnTo>
                  <a:lnTo>
                    <a:pt x="276961" y="615632"/>
                  </a:lnTo>
                  <a:close/>
                </a:path>
                <a:path w="831215" h="923289">
                  <a:moveTo>
                    <a:pt x="307733" y="554075"/>
                  </a:moveTo>
                  <a:lnTo>
                    <a:pt x="276961" y="554075"/>
                  </a:lnTo>
                  <a:lnTo>
                    <a:pt x="276961" y="584847"/>
                  </a:lnTo>
                  <a:lnTo>
                    <a:pt x="307733" y="584847"/>
                  </a:lnTo>
                  <a:lnTo>
                    <a:pt x="307733" y="554075"/>
                  </a:lnTo>
                  <a:close/>
                </a:path>
                <a:path w="831215" h="923289">
                  <a:moveTo>
                    <a:pt x="338531" y="584847"/>
                  </a:moveTo>
                  <a:lnTo>
                    <a:pt x="307733" y="584847"/>
                  </a:lnTo>
                  <a:lnTo>
                    <a:pt x="307733" y="615632"/>
                  </a:lnTo>
                  <a:lnTo>
                    <a:pt x="338531" y="615632"/>
                  </a:lnTo>
                  <a:lnTo>
                    <a:pt x="338531" y="584847"/>
                  </a:lnTo>
                  <a:close/>
                </a:path>
                <a:path w="831215" h="923289">
                  <a:moveTo>
                    <a:pt x="369303" y="677189"/>
                  </a:moveTo>
                  <a:lnTo>
                    <a:pt x="338531" y="677189"/>
                  </a:lnTo>
                  <a:lnTo>
                    <a:pt x="338531" y="646404"/>
                  </a:lnTo>
                  <a:lnTo>
                    <a:pt x="276961" y="646404"/>
                  </a:lnTo>
                  <a:lnTo>
                    <a:pt x="276961" y="677189"/>
                  </a:lnTo>
                  <a:lnTo>
                    <a:pt x="307733" y="677189"/>
                  </a:lnTo>
                  <a:lnTo>
                    <a:pt x="307733" y="707948"/>
                  </a:lnTo>
                  <a:lnTo>
                    <a:pt x="369303" y="707948"/>
                  </a:lnTo>
                  <a:lnTo>
                    <a:pt x="369303" y="677189"/>
                  </a:lnTo>
                  <a:close/>
                </a:path>
                <a:path w="831215" h="923289">
                  <a:moveTo>
                    <a:pt x="430834" y="615632"/>
                  </a:moveTo>
                  <a:lnTo>
                    <a:pt x="400062" y="615632"/>
                  </a:lnTo>
                  <a:lnTo>
                    <a:pt x="369303" y="615632"/>
                  </a:lnTo>
                  <a:lnTo>
                    <a:pt x="369303" y="646404"/>
                  </a:lnTo>
                  <a:lnTo>
                    <a:pt x="400062" y="646404"/>
                  </a:lnTo>
                  <a:lnTo>
                    <a:pt x="400062" y="677189"/>
                  </a:lnTo>
                  <a:lnTo>
                    <a:pt x="430834" y="677189"/>
                  </a:lnTo>
                  <a:lnTo>
                    <a:pt x="430834" y="615632"/>
                  </a:lnTo>
                  <a:close/>
                </a:path>
                <a:path w="831215" h="923289">
                  <a:moveTo>
                    <a:pt x="461632" y="246329"/>
                  </a:moveTo>
                  <a:lnTo>
                    <a:pt x="430834" y="246329"/>
                  </a:lnTo>
                  <a:lnTo>
                    <a:pt x="430834" y="215849"/>
                  </a:lnTo>
                  <a:lnTo>
                    <a:pt x="400062" y="215849"/>
                  </a:lnTo>
                  <a:lnTo>
                    <a:pt x="400062" y="246329"/>
                  </a:lnTo>
                  <a:lnTo>
                    <a:pt x="369303" y="246329"/>
                  </a:lnTo>
                  <a:lnTo>
                    <a:pt x="369303" y="276809"/>
                  </a:lnTo>
                  <a:lnTo>
                    <a:pt x="338531" y="276809"/>
                  </a:lnTo>
                  <a:lnTo>
                    <a:pt x="338531" y="246329"/>
                  </a:lnTo>
                  <a:lnTo>
                    <a:pt x="369303" y="246329"/>
                  </a:lnTo>
                  <a:lnTo>
                    <a:pt x="369303" y="215531"/>
                  </a:lnTo>
                  <a:lnTo>
                    <a:pt x="400062" y="215531"/>
                  </a:lnTo>
                  <a:lnTo>
                    <a:pt x="400062" y="154000"/>
                  </a:lnTo>
                  <a:lnTo>
                    <a:pt x="369303" y="154000"/>
                  </a:lnTo>
                  <a:lnTo>
                    <a:pt x="369303" y="184759"/>
                  </a:lnTo>
                  <a:lnTo>
                    <a:pt x="338531" y="184759"/>
                  </a:lnTo>
                  <a:lnTo>
                    <a:pt x="338531" y="154000"/>
                  </a:lnTo>
                  <a:lnTo>
                    <a:pt x="307733" y="154000"/>
                  </a:lnTo>
                  <a:lnTo>
                    <a:pt x="307733" y="184772"/>
                  </a:lnTo>
                  <a:lnTo>
                    <a:pt x="338531" y="184772"/>
                  </a:lnTo>
                  <a:lnTo>
                    <a:pt x="338531" y="215531"/>
                  </a:lnTo>
                  <a:lnTo>
                    <a:pt x="307733" y="215531"/>
                  </a:lnTo>
                  <a:lnTo>
                    <a:pt x="307733" y="277101"/>
                  </a:lnTo>
                  <a:lnTo>
                    <a:pt x="338531" y="277101"/>
                  </a:lnTo>
                  <a:lnTo>
                    <a:pt x="338531" y="307289"/>
                  </a:lnTo>
                  <a:lnTo>
                    <a:pt x="338531" y="339039"/>
                  </a:lnTo>
                  <a:lnTo>
                    <a:pt x="400062" y="339039"/>
                  </a:lnTo>
                  <a:lnTo>
                    <a:pt x="400062" y="369443"/>
                  </a:lnTo>
                  <a:lnTo>
                    <a:pt x="430834" y="369443"/>
                  </a:lnTo>
                  <a:lnTo>
                    <a:pt x="430834" y="338632"/>
                  </a:lnTo>
                  <a:lnTo>
                    <a:pt x="400062" y="338632"/>
                  </a:lnTo>
                  <a:lnTo>
                    <a:pt x="400062" y="307289"/>
                  </a:lnTo>
                  <a:lnTo>
                    <a:pt x="430834" y="307289"/>
                  </a:lnTo>
                  <a:lnTo>
                    <a:pt x="430834" y="276809"/>
                  </a:lnTo>
                  <a:lnTo>
                    <a:pt x="461632" y="276809"/>
                  </a:lnTo>
                  <a:lnTo>
                    <a:pt x="461632" y="246329"/>
                  </a:lnTo>
                  <a:close/>
                </a:path>
                <a:path w="831215" h="923289">
                  <a:moveTo>
                    <a:pt x="492404" y="277101"/>
                  </a:moveTo>
                  <a:lnTo>
                    <a:pt x="461632" y="277101"/>
                  </a:lnTo>
                  <a:lnTo>
                    <a:pt x="461632" y="307860"/>
                  </a:lnTo>
                  <a:lnTo>
                    <a:pt x="492404" y="307860"/>
                  </a:lnTo>
                  <a:lnTo>
                    <a:pt x="492404" y="277101"/>
                  </a:lnTo>
                  <a:close/>
                </a:path>
                <a:path w="831215" h="923289">
                  <a:moveTo>
                    <a:pt x="523163" y="215531"/>
                  </a:moveTo>
                  <a:lnTo>
                    <a:pt x="492404" y="215531"/>
                  </a:lnTo>
                  <a:lnTo>
                    <a:pt x="461632" y="215531"/>
                  </a:lnTo>
                  <a:lnTo>
                    <a:pt x="461632" y="246329"/>
                  </a:lnTo>
                  <a:lnTo>
                    <a:pt x="523163" y="246329"/>
                  </a:lnTo>
                  <a:lnTo>
                    <a:pt x="523163" y="215531"/>
                  </a:lnTo>
                  <a:close/>
                </a:path>
                <a:path w="831215" h="923289">
                  <a:moveTo>
                    <a:pt x="553948" y="123228"/>
                  </a:moveTo>
                  <a:lnTo>
                    <a:pt x="523163" y="123228"/>
                  </a:lnTo>
                  <a:lnTo>
                    <a:pt x="523163" y="154000"/>
                  </a:lnTo>
                  <a:lnTo>
                    <a:pt x="553948" y="154000"/>
                  </a:lnTo>
                  <a:lnTo>
                    <a:pt x="553948" y="123228"/>
                  </a:lnTo>
                  <a:close/>
                </a:path>
                <a:path w="831215" h="923289">
                  <a:moveTo>
                    <a:pt x="584733" y="707580"/>
                  </a:moveTo>
                  <a:lnTo>
                    <a:pt x="492404" y="707580"/>
                  </a:lnTo>
                  <a:lnTo>
                    <a:pt x="492404" y="677189"/>
                  </a:lnTo>
                  <a:lnTo>
                    <a:pt x="430834" y="677189"/>
                  </a:lnTo>
                  <a:lnTo>
                    <a:pt x="430834" y="707948"/>
                  </a:lnTo>
                  <a:lnTo>
                    <a:pt x="492404" y="707948"/>
                  </a:lnTo>
                  <a:lnTo>
                    <a:pt x="492404" y="739330"/>
                  </a:lnTo>
                  <a:lnTo>
                    <a:pt x="461632" y="739330"/>
                  </a:lnTo>
                  <a:lnTo>
                    <a:pt x="461632" y="769810"/>
                  </a:lnTo>
                  <a:lnTo>
                    <a:pt x="492404" y="769810"/>
                  </a:lnTo>
                  <a:lnTo>
                    <a:pt x="492404" y="800290"/>
                  </a:lnTo>
                  <a:lnTo>
                    <a:pt x="492404" y="861250"/>
                  </a:lnTo>
                  <a:lnTo>
                    <a:pt x="523163" y="861250"/>
                  </a:lnTo>
                  <a:lnTo>
                    <a:pt x="523163" y="800290"/>
                  </a:lnTo>
                  <a:lnTo>
                    <a:pt x="553948" y="800290"/>
                  </a:lnTo>
                  <a:lnTo>
                    <a:pt x="553948" y="769810"/>
                  </a:lnTo>
                  <a:lnTo>
                    <a:pt x="523163" y="769810"/>
                  </a:lnTo>
                  <a:lnTo>
                    <a:pt x="523163" y="739330"/>
                  </a:lnTo>
                  <a:lnTo>
                    <a:pt x="584733" y="739330"/>
                  </a:lnTo>
                  <a:lnTo>
                    <a:pt x="584733" y="707580"/>
                  </a:lnTo>
                  <a:close/>
                </a:path>
                <a:path w="831215" h="923289">
                  <a:moveTo>
                    <a:pt x="646264" y="861834"/>
                  </a:moveTo>
                  <a:lnTo>
                    <a:pt x="584733" y="861834"/>
                  </a:lnTo>
                  <a:lnTo>
                    <a:pt x="584733" y="831354"/>
                  </a:lnTo>
                  <a:lnTo>
                    <a:pt x="553948" y="831354"/>
                  </a:lnTo>
                  <a:lnTo>
                    <a:pt x="553948" y="861834"/>
                  </a:lnTo>
                  <a:lnTo>
                    <a:pt x="553948" y="892314"/>
                  </a:lnTo>
                  <a:lnTo>
                    <a:pt x="523163" y="892314"/>
                  </a:lnTo>
                  <a:lnTo>
                    <a:pt x="523163" y="922794"/>
                  </a:lnTo>
                  <a:lnTo>
                    <a:pt x="615505" y="922794"/>
                  </a:lnTo>
                  <a:lnTo>
                    <a:pt x="615505" y="892314"/>
                  </a:lnTo>
                  <a:lnTo>
                    <a:pt x="646264" y="892314"/>
                  </a:lnTo>
                  <a:lnTo>
                    <a:pt x="646264" y="861834"/>
                  </a:lnTo>
                  <a:close/>
                </a:path>
                <a:path w="831215" h="923289">
                  <a:moveTo>
                    <a:pt x="646290" y="77089"/>
                  </a:moveTo>
                  <a:lnTo>
                    <a:pt x="646264" y="77368"/>
                  </a:lnTo>
                  <a:lnTo>
                    <a:pt x="646290" y="77089"/>
                  </a:lnTo>
                  <a:close/>
                </a:path>
                <a:path w="831215" h="923289">
                  <a:moveTo>
                    <a:pt x="707834" y="769518"/>
                  </a:moveTo>
                  <a:lnTo>
                    <a:pt x="677049" y="769518"/>
                  </a:lnTo>
                  <a:lnTo>
                    <a:pt x="677049" y="800290"/>
                  </a:lnTo>
                  <a:lnTo>
                    <a:pt x="707834" y="800290"/>
                  </a:lnTo>
                  <a:lnTo>
                    <a:pt x="707834" y="769518"/>
                  </a:lnTo>
                  <a:close/>
                </a:path>
                <a:path w="831215" h="923289">
                  <a:moveTo>
                    <a:pt x="707834" y="738517"/>
                  </a:moveTo>
                  <a:lnTo>
                    <a:pt x="615505" y="738517"/>
                  </a:lnTo>
                  <a:lnTo>
                    <a:pt x="615505" y="768997"/>
                  </a:lnTo>
                  <a:lnTo>
                    <a:pt x="615505" y="800747"/>
                  </a:lnTo>
                  <a:lnTo>
                    <a:pt x="615505" y="831227"/>
                  </a:lnTo>
                  <a:lnTo>
                    <a:pt x="707834" y="831227"/>
                  </a:lnTo>
                  <a:lnTo>
                    <a:pt x="707834" y="800747"/>
                  </a:lnTo>
                  <a:lnTo>
                    <a:pt x="646264" y="800747"/>
                  </a:lnTo>
                  <a:lnTo>
                    <a:pt x="646264" y="768997"/>
                  </a:lnTo>
                  <a:lnTo>
                    <a:pt x="707834" y="768997"/>
                  </a:lnTo>
                  <a:lnTo>
                    <a:pt x="707834" y="738517"/>
                  </a:lnTo>
                  <a:close/>
                </a:path>
                <a:path w="831215" h="923289">
                  <a:moveTo>
                    <a:pt x="707834" y="461733"/>
                  </a:moveTo>
                  <a:lnTo>
                    <a:pt x="615505" y="461733"/>
                  </a:lnTo>
                  <a:lnTo>
                    <a:pt x="615505" y="430390"/>
                  </a:lnTo>
                  <a:lnTo>
                    <a:pt x="584733" y="430390"/>
                  </a:lnTo>
                  <a:lnTo>
                    <a:pt x="584733" y="399910"/>
                  </a:lnTo>
                  <a:lnTo>
                    <a:pt x="584733" y="369430"/>
                  </a:lnTo>
                  <a:lnTo>
                    <a:pt x="553948" y="369430"/>
                  </a:lnTo>
                  <a:lnTo>
                    <a:pt x="553948" y="399910"/>
                  </a:lnTo>
                  <a:lnTo>
                    <a:pt x="523163" y="399910"/>
                  </a:lnTo>
                  <a:lnTo>
                    <a:pt x="523163" y="430390"/>
                  </a:lnTo>
                  <a:lnTo>
                    <a:pt x="523163" y="462140"/>
                  </a:lnTo>
                  <a:lnTo>
                    <a:pt x="492404" y="462140"/>
                  </a:lnTo>
                  <a:lnTo>
                    <a:pt x="492404" y="492620"/>
                  </a:lnTo>
                  <a:lnTo>
                    <a:pt x="492404" y="523100"/>
                  </a:lnTo>
                  <a:lnTo>
                    <a:pt x="523163" y="523100"/>
                  </a:lnTo>
                  <a:lnTo>
                    <a:pt x="523163" y="553580"/>
                  </a:lnTo>
                  <a:lnTo>
                    <a:pt x="492404" y="553580"/>
                  </a:lnTo>
                  <a:lnTo>
                    <a:pt x="492404" y="523303"/>
                  </a:lnTo>
                  <a:lnTo>
                    <a:pt x="461632" y="523303"/>
                  </a:lnTo>
                  <a:lnTo>
                    <a:pt x="461632" y="492531"/>
                  </a:lnTo>
                  <a:lnTo>
                    <a:pt x="430834" y="492531"/>
                  </a:lnTo>
                  <a:lnTo>
                    <a:pt x="430834" y="462140"/>
                  </a:lnTo>
                  <a:lnTo>
                    <a:pt x="461632" y="462140"/>
                  </a:lnTo>
                  <a:lnTo>
                    <a:pt x="461632" y="430390"/>
                  </a:lnTo>
                  <a:lnTo>
                    <a:pt x="523163" y="430390"/>
                  </a:lnTo>
                  <a:lnTo>
                    <a:pt x="523163" y="399910"/>
                  </a:lnTo>
                  <a:lnTo>
                    <a:pt x="523163" y="369430"/>
                  </a:lnTo>
                  <a:lnTo>
                    <a:pt x="523163" y="338950"/>
                  </a:lnTo>
                  <a:lnTo>
                    <a:pt x="461632" y="338950"/>
                  </a:lnTo>
                  <a:lnTo>
                    <a:pt x="461632" y="369430"/>
                  </a:lnTo>
                  <a:lnTo>
                    <a:pt x="492404" y="369430"/>
                  </a:lnTo>
                  <a:lnTo>
                    <a:pt x="492404" y="399910"/>
                  </a:lnTo>
                  <a:lnTo>
                    <a:pt x="430834" y="399910"/>
                  </a:lnTo>
                  <a:lnTo>
                    <a:pt x="430834" y="430390"/>
                  </a:lnTo>
                  <a:lnTo>
                    <a:pt x="430834" y="461733"/>
                  </a:lnTo>
                  <a:lnTo>
                    <a:pt x="400062" y="461733"/>
                  </a:lnTo>
                  <a:lnTo>
                    <a:pt x="400062" y="492531"/>
                  </a:lnTo>
                  <a:lnTo>
                    <a:pt x="369303" y="492531"/>
                  </a:lnTo>
                  <a:lnTo>
                    <a:pt x="369303" y="523303"/>
                  </a:lnTo>
                  <a:lnTo>
                    <a:pt x="400062" y="523303"/>
                  </a:lnTo>
                  <a:lnTo>
                    <a:pt x="400062" y="554075"/>
                  </a:lnTo>
                  <a:lnTo>
                    <a:pt x="369303" y="554075"/>
                  </a:lnTo>
                  <a:lnTo>
                    <a:pt x="369303" y="523303"/>
                  </a:lnTo>
                  <a:lnTo>
                    <a:pt x="307733" y="523303"/>
                  </a:lnTo>
                  <a:lnTo>
                    <a:pt x="307733" y="554075"/>
                  </a:lnTo>
                  <a:lnTo>
                    <a:pt x="338531" y="554075"/>
                  </a:lnTo>
                  <a:lnTo>
                    <a:pt x="338531" y="584847"/>
                  </a:lnTo>
                  <a:lnTo>
                    <a:pt x="461632" y="584847"/>
                  </a:lnTo>
                  <a:lnTo>
                    <a:pt x="461632" y="554075"/>
                  </a:lnTo>
                  <a:lnTo>
                    <a:pt x="492404" y="554075"/>
                  </a:lnTo>
                  <a:lnTo>
                    <a:pt x="492404" y="585330"/>
                  </a:lnTo>
                  <a:lnTo>
                    <a:pt x="492404" y="646290"/>
                  </a:lnTo>
                  <a:lnTo>
                    <a:pt x="492404" y="676770"/>
                  </a:lnTo>
                  <a:lnTo>
                    <a:pt x="553948" y="676770"/>
                  </a:lnTo>
                  <a:lnTo>
                    <a:pt x="553948" y="646290"/>
                  </a:lnTo>
                  <a:lnTo>
                    <a:pt x="523163" y="646290"/>
                  </a:lnTo>
                  <a:lnTo>
                    <a:pt x="523163" y="585330"/>
                  </a:lnTo>
                  <a:lnTo>
                    <a:pt x="553948" y="585330"/>
                  </a:lnTo>
                  <a:lnTo>
                    <a:pt x="553948" y="553580"/>
                  </a:lnTo>
                  <a:lnTo>
                    <a:pt x="553948" y="523100"/>
                  </a:lnTo>
                  <a:lnTo>
                    <a:pt x="615505" y="523100"/>
                  </a:lnTo>
                  <a:lnTo>
                    <a:pt x="615505" y="492620"/>
                  </a:lnTo>
                  <a:lnTo>
                    <a:pt x="553948" y="492620"/>
                  </a:lnTo>
                  <a:lnTo>
                    <a:pt x="553948" y="462140"/>
                  </a:lnTo>
                  <a:lnTo>
                    <a:pt x="615505" y="462140"/>
                  </a:lnTo>
                  <a:lnTo>
                    <a:pt x="615505" y="492531"/>
                  </a:lnTo>
                  <a:lnTo>
                    <a:pt x="677049" y="492531"/>
                  </a:lnTo>
                  <a:lnTo>
                    <a:pt x="707834" y="492531"/>
                  </a:lnTo>
                  <a:lnTo>
                    <a:pt x="707834" y="461733"/>
                  </a:lnTo>
                  <a:close/>
                </a:path>
                <a:path w="831215" h="923289">
                  <a:moveTo>
                    <a:pt x="738606" y="677189"/>
                  </a:moveTo>
                  <a:lnTo>
                    <a:pt x="707834" y="677189"/>
                  </a:lnTo>
                  <a:lnTo>
                    <a:pt x="707834" y="646709"/>
                  </a:lnTo>
                  <a:lnTo>
                    <a:pt x="677049" y="646709"/>
                  </a:lnTo>
                  <a:lnTo>
                    <a:pt x="677049" y="677189"/>
                  </a:lnTo>
                  <a:lnTo>
                    <a:pt x="646264" y="677189"/>
                  </a:lnTo>
                  <a:lnTo>
                    <a:pt x="646264" y="707669"/>
                  </a:lnTo>
                  <a:lnTo>
                    <a:pt x="738606" y="707669"/>
                  </a:lnTo>
                  <a:lnTo>
                    <a:pt x="738606" y="677189"/>
                  </a:lnTo>
                  <a:close/>
                </a:path>
                <a:path w="831215" h="923289">
                  <a:moveTo>
                    <a:pt x="769391" y="492531"/>
                  </a:moveTo>
                  <a:lnTo>
                    <a:pt x="738606" y="492531"/>
                  </a:lnTo>
                  <a:lnTo>
                    <a:pt x="738606" y="523303"/>
                  </a:lnTo>
                  <a:lnTo>
                    <a:pt x="769391" y="523303"/>
                  </a:lnTo>
                  <a:lnTo>
                    <a:pt x="769391" y="492531"/>
                  </a:lnTo>
                  <a:close/>
                </a:path>
                <a:path w="831215" h="923289">
                  <a:moveTo>
                    <a:pt x="769391" y="430961"/>
                  </a:moveTo>
                  <a:lnTo>
                    <a:pt x="738606" y="430961"/>
                  </a:lnTo>
                  <a:lnTo>
                    <a:pt x="738606" y="369430"/>
                  </a:lnTo>
                  <a:lnTo>
                    <a:pt x="707834" y="369430"/>
                  </a:lnTo>
                  <a:lnTo>
                    <a:pt x="707834" y="338632"/>
                  </a:lnTo>
                  <a:lnTo>
                    <a:pt x="677049" y="338632"/>
                  </a:lnTo>
                  <a:lnTo>
                    <a:pt x="677049" y="369443"/>
                  </a:lnTo>
                  <a:lnTo>
                    <a:pt x="707834" y="369443"/>
                  </a:lnTo>
                  <a:lnTo>
                    <a:pt x="707834" y="400202"/>
                  </a:lnTo>
                  <a:lnTo>
                    <a:pt x="677049" y="400202"/>
                  </a:lnTo>
                  <a:lnTo>
                    <a:pt x="677049" y="430961"/>
                  </a:lnTo>
                  <a:lnTo>
                    <a:pt x="707834" y="430961"/>
                  </a:lnTo>
                  <a:lnTo>
                    <a:pt x="707834" y="461733"/>
                  </a:lnTo>
                  <a:lnTo>
                    <a:pt x="769391" y="461733"/>
                  </a:lnTo>
                  <a:lnTo>
                    <a:pt x="769391" y="430961"/>
                  </a:lnTo>
                  <a:close/>
                </a:path>
                <a:path w="831215" h="923289">
                  <a:moveTo>
                    <a:pt x="800150" y="307860"/>
                  </a:moveTo>
                  <a:lnTo>
                    <a:pt x="769391" y="307860"/>
                  </a:lnTo>
                  <a:lnTo>
                    <a:pt x="769391" y="369430"/>
                  </a:lnTo>
                  <a:lnTo>
                    <a:pt x="800150" y="369430"/>
                  </a:lnTo>
                  <a:lnTo>
                    <a:pt x="800150" y="307860"/>
                  </a:lnTo>
                  <a:close/>
                </a:path>
                <a:path w="831215" h="923289">
                  <a:moveTo>
                    <a:pt x="830935" y="523595"/>
                  </a:moveTo>
                  <a:lnTo>
                    <a:pt x="800150" y="523595"/>
                  </a:lnTo>
                  <a:lnTo>
                    <a:pt x="800150" y="554075"/>
                  </a:lnTo>
                  <a:lnTo>
                    <a:pt x="738606" y="554075"/>
                  </a:lnTo>
                  <a:lnTo>
                    <a:pt x="738606" y="584263"/>
                  </a:lnTo>
                  <a:lnTo>
                    <a:pt x="677049" y="584263"/>
                  </a:lnTo>
                  <a:lnTo>
                    <a:pt x="677049" y="553783"/>
                  </a:lnTo>
                  <a:lnTo>
                    <a:pt x="738606" y="553783"/>
                  </a:lnTo>
                  <a:lnTo>
                    <a:pt x="738606" y="523303"/>
                  </a:lnTo>
                  <a:lnTo>
                    <a:pt x="615505" y="523303"/>
                  </a:lnTo>
                  <a:lnTo>
                    <a:pt x="615505" y="553783"/>
                  </a:lnTo>
                  <a:lnTo>
                    <a:pt x="615505" y="584263"/>
                  </a:lnTo>
                  <a:lnTo>
                    <a:pt x="615505" y="616013"/>
                  </a:lnTo>
                  <a:lnTo>
                    <a:pt x="615505" y="646493"/>
                  </a:lnTo>
                  <a:lnTo>
                    <a:pt x="646264" y="646493"/>
                  </a:lnTo>
                  <a:lnTo>
                    <a:pt x="646264" y="616013"/>
                  </a:lnTo>
                  <a:lnTo>
                    <a:pt x="707834" y="616013"/>
                  </a:lnTo>
                  <a:lnTo>
                    <a:pt x="707834" y="646493"/>
                  </a:lnTo>
                  <a:lnTo>
                    <a:pt x="769391" y="646493"/>
                  </a:lnTo>
                  <a:lnTo>
                    <a:pt x="769391" y="707948"/>
                  </a:lnTo>
                  <a:lnTo>
                    <a:pt x="738606" y="707948"/>
                  </a:lnTo>
                  <a:lnTo>
                    <a:pt x="738606" y="769505"/>
                  </a:lnTo>
                  <a:lnTo>
                    <a:pt x="769391" y="769505"/>
                  </a:lnTo>
                  <a:lnTo>
                    <a:pt x="769391" y="738733"/>
                  </a:lnTo>
                  <a:lnTo>
                    <a:pt x="800150" y="738733"/>
                  </a:lnTo>
                  <a:lnTo>
                    <a:pt x="800150" y="707948"/>
                  </a:lnTo>
                  <a:lnTo>
                    <a:pt x="830935" y="707948"/>
                  </a:lnTo>
                  <a:lnTo>
                    <a:pt x="830935" y="646404"/>
                  </a:lnTo>
                  <a:lnTo>
                    <a:pt x="769391" y="646404"/>
                  </a:lnTo>
                  <a:lnTo>
                    <a:pt x="769391" y="616013"/>
                  </a:lnTo>
                  <a:lnTo>
                    <a:pt x="738606" y="616013"/>
                  </a:lnTo>
                  <a:lnTo>
                    <a:pt x="738606" y="584555"/>
                  </a:lnTo>
                  <a:lnTo>
                    <a:pt x="830935" y="584555"/>
                  </a:lnTo>
                  <a:lnTo>
                    <a:pt x="830935" y="554075"/>
                  </a:lnTo>
                  <a:lnTo>
                    <a:pt x="830935" y="523595"/>
                  </a:lnTo>
                  <a:close/>
                </a:path>
                <a:path w="831215" h="923289">
                  <a:moveTo>
                    <a:pt x="830935" y="76835"/>
                  </a:moveTo>
                  <a:lnTo>
                    <a:pt x="824852" y="46951"/>
                  </a:lnTo>
                  <a:lnTo>
                    <a:pt x="814031" y="30899"/>
                  </a:lnTo>
                  <a:lnTo>
                    <a:pt x="808380" y="22542"/>
                  </a:lnTo>
                  <a:lnTo>
                    <a:pt x="800150" y="16992"/>
                  </a:lnTo>
                  <a:lnTo>
                    <a:pt x="800150" y="77063"/>
                  </a:lnTo>
                  <a:lnTo>
                    <a:pt x="796531" y="94996"/>
                  </a:lnTo>
                  <a:lnTo>
                    <a:pt x="786676" y="109651"/>
                  </a:lnTo>
                  <a:lnTo>
                    <a:pt x="772045" y="119557"/>
                  </a:lnTo>
                  <a:lnTo>
                    <a:pt x="754126" y="123215"/>
                  </a:lnTo>
                  <a:lnTo>
                    <a:pt x="753846" y="123215"/>
                  </a:lnTo>
                  <a:lnTo>
                    <a:pt x="735926" y="119557"/>
                  </a:lnTo>
                  <a:lnTo>
                    <a:pt x="721296" y="109651"/>
                  </a:lnTo>
                  <a:lnTo>
                    <a:pt x="711441" y="94996"/>
                  </a:lnTo>
                  <a:lnTo>
                    <a:pt x="707834" y="77063"/>
                  </a:lnTo>
                  <a:lnTo>
                    <a:pt x="711454" y="59093"/>
                  </a:lnTo>
                  <a:lnTo>
                    <a:pt x="721347" y="44424"/>
                  </a:lnTo>
                  <a:lnTo>
                    <a:pt x="736015" y="34531"/>
                  </a:lnTo>
                  <a:lnTo>
                    <a:pt x="753986" y="30899"/>
                  </a:lnTo>
                  <a:lnTo>
                    <a:pt x="771956" y="34531"/>
                  </a:lnTo>
                  <a:lnTo>
                    <a:pt x="786625" y="44424"/>
                  </a:lnTo>
                  <a:lnTo>
                    <a:pt x="796518" y="59093"/>
                  </a:lnTo>
                  <a:lnTo>
                    <a:pt x="800100" y="76835"/>
                  </a:lnTo>
                  <a:lnTo>
                    <a:pt x="800150" y="77063"/>
                  </a:lnTo>
                  <a:lnTo>
                    <a:pt x="800150" y="16992"/>
                  </a:lnTo>
                  <a:lnTo>
                    <a:pt x="783983" y="6070"/>
                  </a:lnTo>
                  <a:lnTo>
                    <a:pt x="754100" y="0"/>
                  </a:lnTo>
                  <a:lnTo>
                    <a:pt x="723836" y="6070"/>
                  </a:lnTo>
                  <a:lnTo>
                    <a:pt x="724052" y="6070"/>
                  </a:lnTo>
                  <a:lnTo>
                    <a:pt x="699617" y="22542"/>
                  </a:lnTo>
                  <a:lnTo>
                    <a:pt x="684809" y="44424"/>
                  </a:lnTo>
                  <a:lnTo>
                    <a:pt x="683133" y="46951"/>
                  </a:lnTo>
                  <a:lnTo>
                    <a:pt x="677049" y="76835"/>
                  </a:lnTo>
                  <a:lnTo>
                    <a:pt x="683056" y="106794"/>
                  </a:lnTo>
                  <a:lnTo>
                    <a:pt x="699503" y="131267"/>
                  </a:lnTo>
                  <a:lnTo>
                    <a:pt x="724077" y="147878"/>
                  </a:lnTo>
                  <a:lnTo>
                    <a:pt x="724395" y="147878"/>
                  </a:lnTo>
                  <a:lnTo>
                    <a:pt x="753884" y="153873"/>
                  </a:lnTo>
                  <a:lnTo>
                    <a:pt x="783831" y="147878"/>
                  </a:lnTo>
                  <a:lnTo>
                    <a:pt x="808316" y="131432"/>
                  </a:lnTo>
                  <a:lnTo>
                    <a:pt x="813866" y="123215"/>
                  </a:lnTo>
                  <a:lnTo>
                    <a:pt x="824839" y="106997"/>
                  </a:lnTo>
                  <a:lnTo>
                    <a:pt x="830935" y="77063"/>
                  </a:lnTo>
                  <a:lnTo>
                    <a:pt x="830935" y="76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094381" y="1278483"/>
              <a:ext cx="1099185" cy="1098550"/>
            </a:xfrm>
            <a:custGeom>
              <a:avLst/>
              <a:gdLst/>
              <a:ahLst/>
              <a:cxnLst/>
              <a:rect l="l" t="t" r="r" b="b"/>
              <a:pathLst>
                <a:path w="1099184" h="1098550">
                  <a:moveTo>
                    <a:pt x="103314" y="472046"/>
                  </a:moveTo>
                  <a:lnTo>
                    <a:pt x="72542" y="472046"/>
                  </a:lnTo>
                  <a:lnTo>
                    <a:pt x="72542" y="533577"/>
                  </a:lnTo>
                  <a:lnTo>
                    <a:pt x="103314" y="533577"/>
                  </a:lnTo>
                  <a:lnTo>
                    <a:pt x="103314" y="472046"/>
                  </a:lnTo>
                  <a:close/>
                </a:path>
                <a:path w="1099184" h="1098550">
                  <a:moveTo>
                    <a:pt x="134086" y="533577"/>
                  </a:moveTo>
                  <a:lnTo>
                    <a:pt x="103314" y="533577"/>
                  </a:lnTo>
                  <a:lnTo>
                    <a:pt x="103314" y="564375"/>
                  </a:lnTo>
                  <a:lnTo>
                    <a:pt x="134086" y="564375"/>
                  </a:lnTo>
                  <a:lnTo>
                    <a:pt x="134086" y="533577"/>
                  </a:lnTo>
                  <a:close/>
                </a:path>
                <a:path w="1099184" h="1098550">
                  <a:moveTo>
                    <a:pt x="226415" y="949274"/>
                  </a:moveTo>
                  <a:lnTo>
                    <a:pt x="220408" y="919327"/>
                  </a:lnTo>
                  <a:lnTo>
                    <a:pt x="209372" y="902893"/>
                  </a:lnTo>
                  <a:lnTo>
                    <a:pt x="203962" y="894854"/>
                  </a:lnTo>
                  <a:lnTo>
                    <a:pt x="195656" y="889241"/>
                  </a:lnTo>
                  <a:lnTo>
                    <a:pt x="195656" y="949071"/>
                  </a:lnTo>
                  <a:lnTo>
                    <a:pt x="192024" y="967041"/>
                  </a:lnTo>
                  <a:lnTo>
                    <a:pt x="182130" y="981722"/>
                  </a:lnTo>
                  <a:lnTo>
                    <a:pt x="167449" y="991616"/>
                  </a:lnTo>
                  <a:lnTo>
                    <a:pt x="149479" y="995235"/>
                  </a:lnTo>
                  <a:lnTo>
                    <a:pt x="131508" y="991616"/>
                  </a:lnTo>
                  <a:lnTo>
                    <a:pt x="116827" y="981722"/>
                  </a:lnTo>
                  <a:lnTo>
                    <a:pt x="106934" y="967041"/>
                  </a:lnTo>
                  <a:lnTo>
                    <a:pt x="103352" y="949274"/>
                  </a:lnTo>
                  <a:lnTo>
                    <a:pt x="103314" y="949071"/>
                  </a:lnTo>
                  <a:lnTo>
                    <a:pt x="106934" y="931100"/>
                  </a:lnTo>
                  <a:lnTo>
                    <a:pt x="116827" y="916419"/>
                  </a:lnTo>
                  <a:lnTo>
                    <a:pt x="131508" y="906526"/>
                  </a:lnTo>
                  <a:lnTo>
                    <a:pt x="149479" y="902893"/>
                  </a:lnTo>
                  <a:lnTo>
                    <a:pt x="167449" y="906526"/>
                  </a:lnTo>
                  <a:lnTo>
                    <a:pt x="182130" y="916419"/>
                  </a:lnTo>
                  <a:lnTo>
                    <a:pt x="192024" y="931100"/>
                  </a:lnTo>
                  <a:lnTo>
                    <a:pt x="195656" y="949071"/>
                  </a:lnTo>
                  <a:lnTo>
                    <a:pt x="195656" y="889241"/>
                  </a:lnTo>
                  <a:lnTo>
                    <a:pt x="179527" y="878332"/>
                  </a:lnTo>
                  <a:lnTo>
                    <a:pt x="149593" y="872248"/>
                  </a:lnTo>
                  <a:lnTo>
                    <a:pt x="119164" y="878332"/>
                  </a:lnTo>
                  <a:lnTo>
                    <a:pt x="119481" y="878332"/>
                  </a:lnTo>
                  <a:lnTo>
                    <a:pt x="95148" y="894689"/>
                  </a:lnTo>
                  <a:lnTo>
                    <a:pt x="78625" y="919124"/>
                  </a:lnTo>
                  <a:lnTo>
                    <a:pt x="72555" y="949071"/>
                  </a:lnTo>
                  <a:lnTo>
                    <a:pt x="72555" y="949274"/>
                  </a:lnTo>
                  <a:lnTo>
                    <a:pt x="89446" y="995235"/>
                  </a:lnTo>
                  <a:lnTo>
                    <a:pt x="119570" y="1020114"/>
                  </a:lnTo>
                  <a:lnTo>
                    <a:pt x="119786" y="1020114"/>
                  </a:lnTo>
                  <a:lnTo>
                    <a:pt x="149352" y="1026109"/>
                  </a:lnTo>
                  <a:lnTo>
                    <a:pt x="179311" y="1020114"/>
                  </a:lnTo>
                  <a:lnTo>
                    <a:pt x="203796" y="1003668"/>
                  </a:lnTo>
                  <a:lnTo>
                    <a:pt x="209499" y="995235"/>
                  </a:lnTo>
                  <a:lnTo>
                    <a:pt x="220319" y="979233"/>
                  </a:lnTo>
                  <a:lnTo>
                    <a:pt x="226415" y="949274"/>
                  </a:lnTo>
                  <a:close/>
                </a:path>
                <a:path w="1099184" h="1098550">
                  <a:moveTo>
                    <a:pt x="718820" y="103022"/>
                  </a:moveTo>
                  <a:lnTo>
                    <a:pt x="657288" y="103022"/>
                  </a:lnTo>
                  <a:lnTo>
                    <a:pt x="657288" y="133502"/>
                  </a:lnTo>
                  <a:lnTo>
                    <a:pt x="626491" y="133502"/>
                  </a:lnTo>
                  <a:lnTo>
                    <a:pt x="626491" y="163982"/>
                  </a:lnTo>
                  <a:lnTo>
                    <a:pt x="595718" y="163982"/>
                  </a:lnTo>
                  <a:lnTo>
                    <a:pt x="595718" y="194462"/>
                  </a:lnTo>
                  <a:lnTo>
                    <a:pt x="626491" y="194462"/>
                  </a:lnTo>
                  <a:lnTo>
                    <a:pt x="626491" y="287172"/>
                  </a:lnTo>
                  <a:lnTo>
                    <a:pt x="657288" y="287172"/>
                  </a:lnTo>
                  <a:lnTo>
                    <a:pt x="657288" y="194462"/>
                  </a:lnTo>
                  <a:lnTo>
                    <a:pt x="718820" y="194462"/>
                  </a:lnTo>
                  <a:lnTo>
                    <a:pt x="718820" y="163982"/>
                  </a:lnTo>
                  <a:lnTo>
                    <a:pt x="718820" y="133502"/>
                  </a:lnTo>
                  <a:lnTo>
                    <a:pt x="718820" y="103022"/>
                  </a:lnTo>
                  <a:close/>
                </a:path>
                <a:path w="1099184" h="1098550">
                  <a:moveTo>
                    <a:pt x="951966" y="256603"/>
                  </a:moveTo>
                  <a:lnTo>
                    <a:pt x="947458" y="256603"/>
                  </a:lnTo>
                  <a:lnTo>
                    <a:pt x="948232" y="256628"/>
                  </a:lnTo>
                  <a:lnTo>
                    <a:pt x="948982" y="256717"/>
                  </a:lnTo>
                  <a:lnTo>
                    <a:pt x="949756" y="256717"/>
                  </a:lnTo>
                  <a:lnTo>
                    <a:pt x="950506" y="256717"/>
                  </a:lnTo>
                  <a:lnTo>
                    <a:pt x="951230" y="256628"/>
                  </a:lnTo>
                  <a:lnTo>
                    <a:pt x="951966" y="256603"/>
                  </a:lnTo>
                  <a:close/>
                </a:path>
                <a:path w="1099184" h="1098550">
                  <a:moveTo>
                    <a:pt x="1099134" y="0"/>
                  </a:moveTo>
                  <a:lnTo>
                    <a:pt x="1057376" y="0"/>
                  </a:lnTo>
                  <a:lnTo>
                    <a:pt x="1057376" y="379730"/>
                  </a:lnTo>
                  <a:lnTo>
                    <a:pt x="1057376" y="411480"/>
                  </a:lnTo>
                  <a:lnTo>
                    <a:pt x="1026591" y="411480"/>
                  </a:lnTo>
                  <a:lnTo>
                    <a:pt x="1026591" y="595630"/>
                  </a:lnTo>
                  <a:lnTo>
                    <a:pt x="1057376" y="595630"/>
                  </a:lnTo>
                  <a:lnTo>
                    <a:pt x="1057376" y="842010"/>
                  </a:lnTo>
                  <a:lnTo>
                    <a:pt x="1057376" y="1026160"/>
                  </a:lnTo>
                  <a:lnTo>
                    <a:pt x="1057376" y="1057910"/>
                  </a:lnTo>
                  <a:lnTo>
                    <a:pt x="1026591" y="1057910"/>
                  </a:lnTo>
                  <a:lnTo>
                    <a:pt x="1026591" y="1026160"/>
                  </a:lnTo>
                  <a:lnTo>
                    <a:pt x="1057376" y="1026160"/>
                  </a:lnTo>
                  <a:lnTo>
                    <a:pt x="1057376" y="842010"/>
                  </a:lnTo>
                  <a:lnTo>
                    <a:pt x="995807" y="842010"/>
                  </a:lnTo>
                  <a:lnTo>
                    <a:pt x="995807" y="934720"/>
                  </a:lnTo>
                  <a:lnTo>
                    <a:pt x="934262" y="934720"/>
                  </a:lnTo>
                  <a:lnTo>
                    <a:pt x="934262" y="965200"/>
                  </a:lnTo>
                  <a:lnTo>
                    <a:pt x="995807" y="965200"/>
                  </a:lnTo>
                  <a:lnTo>
                    <a:pt x="995807" y="995680"/>
                  </a:lnTo>
                  <a:lnTo>
                    <a:pt x="965047" y="995680"/>
                  </a:lnTo>
                  <a:lnTo>
                    <a:pt x="965047" y="1026160"/>
                  </a:lnTo>
                  <a:lnTo>
                    <a:pt x="934262" y="1026160"/>
                  </a:lnTo>
                  <a:lnTo>
                    <a:pt x="934262" y="995680"/>
                  </a:lnTo>
                  <a:lnTo>
                    <a:pt x="934262" y="965200"/>
                  </a:lnTo>
                  <a:lnTo>
                    <a:pt x="903490" y="965200"/>
                  </a:lnTo>
                  <a:lnTo>
                    <a:pt x="903490" y="995680"/>
                  </a:lnTo>
                  <a:lnTo>
                    <a:pt x="903490" y="1026160"/>
                  </a:lnTo>
                  <a:lnTo>
                    <a:pt x="872705" y="1026160"/>
                  </a:lnTo>
                  <a:lnTo>
                    <a:pt x="872705" y="995680"/>
                  </a:lnTo>
                  <a:lnTo>
                    <a:pt x="903490" y="995680"/>
                  </a:lnTo>
                  <a:lnTo>
                    <a:pt x="903490" y="965200"/>
                  </a:lnTo>
                  <a:lnTo>
                    <a:pt x="903490" y="934720"/>
                  </a:lnTo>
                  <a:lnTo>
                    <a:pt x="872705" y="934720"/>
                  </a:lnTo>
                  <a:lnTo>
                    <a:pt x="872705" y="965200"/>
                  </a:lnTo>
                  <a:lnTo>
                    <a:pt x="841921" y="965200"/>
                  </a:lnTo>
                  <a:lnTo>
                    <a:pt x="841921" y="1026160"/>
                  </a:lnTo>
                  <a:lnTo>
                    <a:pt x="780389" y="1026160"/>
                  </a:lnTo>
                  <a:lnTo>
                    <a:pt x="780389" y="1057910"/>
                  </a:lnTo>
                  <a:lnTo>
                    <a:pt x="749604" y="1057910"/>
                  </a:lnTo>
                  <a:lnTo>
                    <a:pt x="749604" y="1026160"/>
                  </a:lnTo>
                  <a:lnTo>
                    <a:pt x="688060" y="1026160"/>
                  </a:lnTo>
                  <a:lnTo>
                    <a:pt x="688060" y="965200"/>
                  </a:lnTo>
                  <a:lnTo>
                    <a:pt x="657288" y="965200"/>
                  </a:lnTo>
                  <a:lnTo>
                    <a:pt x="657288" y="995680"/>
                  </a:lnTo>
                  <a:lnTo>
                    <a:pt x="657288" y="1057910"/>
                  </a:lnTo>
                  <a:lnTo>
                    <a:pt x="626491" y="1057910"/>
                  </a:lnTo>
                  <a:lnTo>
                    <a:pt x="626491" y="1026160"/>
                  </a:lnTo>
                  <a:lnTo>
                    <a:pt x="595718" y="1026160"/>
                  </a:lnTo>
                  <a:lnTo>
                    <a:pt x="595718" y="995680"/>
                  </a:lnTo>
                  <a:lnTo>
                    <a:pt x="564959" y="995680"/>
                  </a:lnTo>
                  <a:lnTo>
                    <a:pt x="564959" y="1026160"/>
                  </a:lnTo>
                  <a:lnTo>
                    <a:pt x="534187" y="1026160"/>
                  </a:lnTo>
                  <a:lnTo>
                    <a:pt x="534187" y="995680"/>
                  </a:lnTo>
                  <a:lnTo>
                    <a:pt x="564959" y="995680"/>
                  </a:lnTo>
                  <a:lnTo>
                    <a:pt x="564959" y="965200"/>
                  </a:lnTo>
                  <a:lnTo>
                    <a:pt x="534187" y="965200"/>
                  </a:lnTo>
                  <a:lnTo>
                    <a:pt x="534187" y="902970"/>
                  </a:lnTo>
                  <a:lnTo>
                    <a:pt x="564959" y="902970"/>
                  </a:lnTo>
                  <a:lnTo>
                    <a:pt x="564959" y="934720"/>
                  </a:lnTo>
                  <a:lnTo>
                    <a:pt x="626491" y="934720"/>
                  </a:lnTo>
                  <a:lnTo>
                    <a:pt x="626491" y="965200"/>
                  </a:lnTo>
                  <a:lnTo>
                    <a:pt x="595718" y="965200"/>
                  </a:lnTo>
                  <a:lnTo>
                    <a:pt x="595718" y="995680"/>
                  </a:lnTo>
                  <a:lnTo>
                    <a:pt x="657288" y="995680"/>
                  </a:lnTo>
                  <a:lnTo>
                    <a:pt x="657288" y="965200"/>
                  </a:lnTo>
                  <a:lnTo>
                    <a:pt x="657288" y="902970"/>
                  </a:lnTo>
                  <a:lnTo>
                    <a:pt x="595718" y="902970"/>
                  </a:lnTo>
                  <a:lnTo>
                    <a:pt x="595718" y="811530"/>
                  </a:lnTo>
                  <a:lnTo>
                    <a:pt x="534187" y="811530"/>
                  </a:lnTo>
                  <a:lnTo>
                    <a:pt x="534187" y="842010"/>
                  </a:lnTo>
                  <a:lnTo>
                    <a:pt x="564959" y="842010"/>
                  </a:lnTo>
                  <a:lnTo>
                    <a:pt x="564959" y="872490"/>
                  </a:lnTo>
                  <a:lnTo>
                    <a:pt x="472617" y="872490"/>
                  </a:lnTo>
                  <a:lnTo>
                    <a:pt x="472617" y="902970"/>
                  </a:lnTo>
                  <a:lnTo>
                    <a:pt x="441858" y="902970"/>
                  </a:lnTo>
                  <a:lnTo>
                    <a:pt x="441858" y="965200"/>
                  </a:lnTo>
                  <a:lnTo>
                    <a:pt x="472617" y="965200"/>
                  </a:lnTo>
                  <a:lnTo>
                    <a:pt x="472617" y="995680"/>
                  </a:lnTo>
                  <a:lnTo>
                    <a:pt x="503389" y="995680"/>
                  </a:lnTo>
                  <a:lnTo>
                    <a:pt x="503389" y="1026160"/>
                  </a:lnTo>
                  <a:lnTo>
                    <a:pt x="472617" y="1026160"/>
                  </a:lnTo>
                  <a:lnTo>
                    <a:pt x="472617" y="995680"/>
                  </a:lnTo>
                  <a:lnTo>
                    <a:pt x="441858" y="995680"/>
                  </a:lnTo>
                  <a:lnTo>
                    <a:pt x="441858" y="1026160"/>
                  </a:lnTo>
                  <a:lnTo>
                    <a:pt x="441858" y="1057910"/>
                  </a:lnTo>
                  <a:lnTo>
                    <a:pt x="380288" y="1057910"/>
                  </a:lnTo>
                  <a:lnTo>
                    <a:pt x="380288" y="1026160"/>
                  </a:lnTo>
                  <a:lnTo>
                    <a:pt x="318757" y="1026160"/>
                  </a:lnTo>
                  <a:lnTo>
                    <a:pt x="318757" y="995680"/>
                  </a:lnTo>
                  <a:lnTo>
                    <a:pt x="287985" y="995680"/>
                  </a:lnTo>
                  <a:lnTo>
                    <a:pt x="287985" y="965200"/>
                  </a:lnTo>
                  <a:lnTo>
                    <a:pt x="318757" y="965200"/>
                  </a:lnTo>
                  <a:lnTo>
                    <a:pt x="318757" y="934720"/>
                  </a:lnTo>
                  <a:lnTo>
                    <a:pt x="287985" y="934720"/>
                  </a:lnTo>
                  <a:lnTo>
                    <a:pt x="287985" y="872490"/>
                  </a:lnTo>
                  <a:lnTo>
                    <a:pt x="318757" y="872490"/>
                  </a:lnTo>
                  <a:lnTo>
                    <a:pt x="318757" y="934720"/>
                  </a:lnTo>
                  <a:lnTo>
                    <a:pt x="380288" y="934720"/>
                  </a:lnTo>
                  <a:lnTo>
                    <a:pt x="380288" y="965200"/>
                  </a:lnTo>
                  <a:lnTo>
                    <a:pt x="349516" y="965200"/>
                  </a:lnTo>
                  <a:lnTo>
                    <a:pt x="349516" y="995680"/>
                  </a:lnTo>
                  <a:lnTo>
                    <a:pt x="411086" y="995680"/>
                  </a:lnTo>
                  <a:lnTo>
                    <a:pt x="411086" y="1026160"/>
                  </a:lnTo>
                  <a:lnTo>
                    <a:pt x="441858" y="1026160"/>
                  </a:lnTo>
                  <a:lnTo>
                    <a:pt x="441858" y="995680"/>
                  </a:lnTo>
                  <a:lnTo>
                    <a:pt x="441858" y="965200"/>
                  </a:lnTo>
                  <a:lnTo>
                    <a:pt x="411086" y="965200"/>
                  </a:lnTo>
                  <a:lnTo>
                    <a:pt x="411086" y="872490"/>
                  </a:lnTo>
                  <a:lnTo>
                    <a:pt x="380288" y="872490"/>
                  </a:lnTo>
                  <a:lnTo>
                    <a:pt x="380288" y="842010"/>
                  </a:lnTo>
                  <a:lnTo>
                    <a:pt x="287985" y="842010"/>
                  </a:lnTo>
                  <a:lnTo>
                    <a:pt x="287985" y="811530"/>
                  </a:lnTo>
                  <a:lnTo>
                    <a:pt x="257187" y="811530"/>
                  </a:lnTo>
                  <a:lnTo>
                    <a:pt x="257187" y="949960"/>
                  </a:lnTo>
                  <a:lnTo>
                    <a:pt x="248767" y="991870"/>
                  </a:lnTo>
                  <a:lnTo>
                    <a:pt x="225717" y="1026160"/>
                  </a:lnTo>
                  <a:lnTo>
                    <a:pt x="191503" y="1049020"/>
                  </a:lnTo>
                  <a:lnTo>
                    <a:pt x="149593" y="1057910"/>
                  </a:lnTo>
                  <a:lnTo>
                    <a:pt x="107645" y="1049020"/>
                  </a:lnTo>
                  <a:lnTo>
                    <a:pt x="73380" y="1026160"/>
                  </a:lnTo>
                  <a:lnTo>
                    <a:pt x="50266" y="991870"/>
                  </a:lnTo>
                  <a:lnTo>
                    <a:pt x="41770" y="949960"/>
                  </a:lnTo>
                  <a:lnTo>
                    <a:pt x="50050" y="908050"/>
                  </a:lnTo>
                  <a:lnTo>
                    <a:pt x="72593" y="873760"/>
                  </a:lnTo>
                  <a:lnTo>
                    <a:pt x="106070" y="850900"/>
                  </a:lnTo>
                  <a:lnTo>
                    <a:pt x="147154" y="842010"/>
                  </a:lnTo>
                  <a:lnTo>
                    <a:pt x="192773" y="850900"/>
                  </a:lnTo>
                  <a:lnTo>
                    <a:pt x="226301" y="873760"/>
                  </a:lnTo>
                  <a:lnTo>
                    <a:pt x="248881" y="908050"/>
                  </a:lnTo>
                  <a:lnTo>
                    <a:pt x="257187" y="949960"/>
                  </a:lnTo>
                  <a:lnTo>
                    <a:pt x="257187" y="811530"/>
                  </a:lnTo>
                  <a:lnTo>
                    <a:pt x="226415" y="811530"/>
                  </a:lnTo>
                  <a:lnTo>
                    <a:pt x="226415" y="781050"/>
                  </a:lnTo>
                  <a:lnTo>
                    <a:pt x="287985" y="781050"/>
                  </a:lnTo>
                  <a:lnTo>
                    <a:pt x="287985" y="811530"/>
                  </a:lnTo>
                  <a:lnTo>
                    <a:pt x="380288" y="811530"/>
                  </a:lnTo>
                  <a:lnTo>
                    <a:pt x="380288" y="781050"/>
                  </a:lnTo>
                  <a:lnTo>
                    <a:pt x="318757" y="781050"/>
                  </a:lnTo>
                  <a:lnTo>
                    <a:pt x="318757" y="749300"/>
                  </a:lnTo>
                  <a:lnTo>
                    <a:pt x="287985" y="749300"/>
                  </a:lnTo>
                  <a:lnTo>
                    <a:pt x="287985" y="718820"/>
                  </a:lnTo>
                  <a:lnTo>
                    <a:pt x="257187" y="718820"/>
                  </a:lnTo>
                  <a:lnTo>
                    <a:pt x="257187" y="749300"/>
                  </a:lnTo>
                  <a:lnTo>
                    <a:pt x="164871" y="749300"/>
                  </a:lnTo>
                  <a:lnTo>
                    <a:pt x="164871" y="781050"/>
                  </a:lnTo>
                  <a:lnTo>
                    <a:pt x="164871" y="811530"/>
                  </a:lnTo>
                  <a:lnTo>
                    <a:pt x="134086" y="811530"/>
                  </a:lnTo>
                  <a:lnTo>
                    <a:pt x="134086" y="781050"/>
                  </a:lnTo>
                  <a:lnTo>
                    <a:pt x="103314" y="781050"/>
                  </a:lnTo>
                  <a:lnTo>
                    <a:pt x="103314" y="749300"/>
                  </a:lnTo>
                  <a:lnTo>
                    <a:pt x="72555" y="749300"/>
                  </a:lnTo>
                  <a:lnTo>
                    <a:pt x="72555" y="781050"/>
                  </a:lnTo>
                  <a:lnTo>
                    <a:pt x="41770" y="781050"/>
                  </a:lnTo>
                  <a:lnTo>
                    <a:pt x="41770" y="749300"/>
                  </a:lnTo>
                  <a:lnTo>
                    <a:pt x="72555" y="749300"/>
                  </a:lnTo>
                  <a:lnTo>
                    <a:pt x="72555" y="688340"/>
                  </a:lnTo>
                  <a:lnTo>
                    <a:pt x="134086" y="688340"/>
                  </a:lnTo>
                  <a:lnTo>
                    <a:pt x="134086" y="781050"/>
                  </a:lnTo>
                  <a:lnTo>
                    <a:pt x="164871" y="781050"/>
                  </a:lnTo>
                  <a:lnTo>
                    <a:pt x="164871" y="749300"/>
                  </a:lnTo>
                  <a:lnTo>
                    <a:pt x="164871" y="688340"/>
                  </a:lnTo>
                  <a:lnTo>
                    <a:pt x="195656" y="688340"/>
                  </a:lnTo>
                  <a:lnTo>
                    <a:pt x="195656" y="657860"/>
                  </a:lnTo>
                  <a:lnTo>
                    <a:pt x="164871" y="657860"/>
                  </a:lnTo>
                  <a:lnTo>
                    <a:pt x="164871" y="626110"/>
                  </a:lnTo>
                  <a:lnTo>
                    <a:pt x="195656" y="626110"/>
                  </a:lnTo>
                  <a:lnTo>
                    <a:pt x="195656" y="657860"/>
                  </a:lnTo>
                  <a:lnTo>
                    <a:pt x="257187" y="657860"/>
                  </a:lnTo>
                  <a:lnTo>
                    <a:pt x="257187" y="626110"/>
                  </a:lnTo>
                  <a:lnTo>
                    <a:pt x="226415" y="626110"/>
                  </a:lnTo>
                  <a:lnTo>
                    <a:pt x="226415" y="595630"/>
                  </a:lnTo>
                  <a:lnTo>
                    <a:pt x="134086" y="595630"/>
                  </a:lnTo>
                  <a:lnTo>
                    <a:pt x="134086" y="657860"/>
                  </a:lnTo>
                  <a:lnTo>
                    <a:pt x="72555" y="657860"/>
                  </a:lnTo>
                  <a:lnTo>
                    <a:pt x="72555" y="626110"/>
                  </a:lnTo>
                  <a:lnTo>
                    <a:pt x="41770" y="626110"/>
                  </a:lnTo>
                  <a:lnTo>
                    <a:pt x="41770" y="595630"/>
                  </a:lnTo>
                  <a:lnTo>
                    <a:pt x="103314" y="595630"/>
                  </a:lnTo>
                  <a:lnTo>
                    <a:pt x="103314" y="565150"/>
                  </a:lnTo>
                  <a:lnTo>
                    <a:pt x="72555" y="565150"/>
                  </a:lnTo>
                  <a:lnTo>
                    <a:pt x="72555" y="534670"/>
                  </a:lnTo>
                  <a:lnTo>
                    <a:pt x="41770" y="534670"/>
                  </a:lnTo>
                  <a:lnTo>
                    <a:pt x="41770" y="441960"/>
                  </a:lnTo>
                  <a:lnTo>
                    <a:pt x="72555" y="441960"/>
                  </a:lnTo>
                  <a:lnTo>
                    <a:pt x="72555" y="411480"/>
                  </a:lnTo>
                  <a:lnTo>
                    <a:pt x="41770" y="411480"/>
                  </a:lnTo>
                  <a:lnTo>
                    <a:pt x="41770" y="379730"/>
                  </a:lnTo>
                  <a:lnTo>
                    <a:pt x="72542" y="379730"/>
                  </a:lnTo>
                  <a:lnTo>
                    <a:pt x="72542" y="410476"/>
                  </a:lnTo>
                  <a:lnTo>
                    <a:pt x="103314" y="410476"/>
                  </a:lnTo>
                  <a:lnTo>
                    <a:pt x="103314" y="379730"/>
                  </a:lnTo>
                  <a:lnTo>
                    <a:pt x="164871" y="379730"/>
                  </a:lnTo>
                  <a:lnTo>
                    <a:pt x="164871" y="410476"/>
                  </a:lnTo>
                  <a:lnTo>
                    <a:pt x="195656" y="410476"/>
                  </a:lnTo>
                  <a:lnTo>
                    <a:pt x="195656" y="379704"/>
                  </a:lnTo>
                  <a:lnTo>
                    <a:pt x="164871" y="379704"/>
                  </a:lnTo>
                  <a:lnTo>
                    <a:pt x="164871" y="349250"/>
                  </a:lnTo>
                  <a:lnTo>
                    <a:pt x="164871" y="318770"/>
                  </a:lnTo>
                  <a:lnTo>
                    <a:pt x="164871" y="288290"/>
                  </a:lnTo>
                  <a:lnTo>
                    <a:pt x="257187" y="288290"/>
                  </a:lnTo>
                  <a:lnTo>
                    <a:pt x="257187" y="318770"/>
                  </a:lnTo>
                  <a:lnTo>
                    <a:pt x="226415" y="318770"/>
                  </a:lnTo>
                  <a:lnTo>
                    <a:pt x="226415" y="349250"/>
                  </a:lnTo>
                  <a:lnTo>
                    <a:pt x="257187" y="349250"/>
                  </a:lnTo>
                  <a:lnTo>
                    <a:pt x="257187" y="379730"/>
                  </a:lnTo>
                  <a:lnTo>
                    <a:pt x="287985" y="379730"/>
                  </a:lnTo>
                  <a:lnTo>
                    <a:pt x="287985" y="349250"/>
                  </a:lnTo>
                  <a:lnTo>
                    <a:pt x="318757" y="349250"/>
                  </a:lnTo>
                  <a:lnTo>
                    <a:pt x="318757" y="411480"/>
                  </a:lnTo>
                  <a:lnTo>
                    <a:pt x="287985" y="411480"/>
                  </a:lnTo>
                  <a:lnTo>
                    <a:pt x="287985" y="472440"/>
                  </a:lnTo>
                  <a:lnTo>
                    <a:pt x="257187" y="472440"/>
                  </a:lnTo>
                  <a:lnTo>
                    <a:pt x="257187" y="502920"/>
                  </a:lnTo>
                  <a:lnTo>
                    <a:pt x="349516" y="502920"/>
                  </a:lnTo>
                  <a:lnTo>
                    <a:pt x="349516" y="533577"/>
                  </a:lnTo>
                  <a:lnTo>
                    <a:pt x="287985" y="533577"/>
                  </a:lnTo>
                  <a:lnTo>
                    <a:pt x="257187" y="533577"/>
                  </a:lnTo>
                  <a:lnTo>
                    <a:pt x="257187" y="564375"/>
                  </a:lnTo>
                  <a:lnTo>
                    <a:pt x="349516" y="564375"/>
                  </a:lnTo>
                  <a:lnTo>
                    <a:pt x="349516" y="534670"/>
                  </a:lnTo>
                  <a:lnTo>
                    <a:pt x="411086" y="534670"/>
                  </a:lnTo>
                  <a:lnTo>
                    <a:pt x="411086" y="564375"/>
                  </a:lnTo>
                  <a:lnTo>
                    <a:pt x="349516" y="564375"/>
                  </a:lnTo>
                  <a:lnTo>
                    <a:pt x="349516" y="594855"/>
                  </a:lnTo>
                  <a:lnTo>
                    <a:pt x="380288" y="594855"/>
                  </a:lnTo>
                  <a:lnTo>
                    <a:pt x="380288" y="625335"/>
                  </a:lnTo>
                  <a:lnTo>
                    <a:pt x="441858" y="625335"/>
                  </a:lnTo>
                  <a:lnTo>
                    <a:pt x="441858" y="594855"/>
                  </a:lnTo>
                  <a:lnTo>
                    <a:pt x="472617" y="594855"/>
                  </a:lnTo>
                  <a:lnTo>
                    <a:pt x="472617" y="564375"/>
                  </a:lnTo>
                  <a:lnTo>
                    <a:pt x="472617" y="533895"/>
                  </a:lnTo>
                  <a:lnTo>
                    <a:pt x="411086" y="533895"/>
                  </a:lnTo>
                  <a:lnTo>
                    <a:pt x="411086" y="502920"/>
                  </a:lnTo>
                  <a:lnTo>
                    <a:pt x="380288" y="502920"/>
                  </a:lnTo>
                  <a:lnTo>
                    <a:pt x="380288" y="472440"/>
                  </a:lnTo>
                  <a:lnTo>
                    <a:pt x="318757" y="472440"/>
                  </a:lnTo>
                  <a:lnTo>
                    <a:pt x="318757" y="441960"/>
                  </a:lnTo>
                  <a:lnTo>
                    <a:pt x="380288" y="441960"/>
                  </a:lnTo>
                  <a:lnTo>
                    <a:pt x="380288" y="472440"/>
                  </a:lnTo>
                  <a:lnTo>
                    <a:pt x="441858" y="472440"/>
                  </a:lnTo>
                  <a:lnTo>
                    <a:pt x="441858" y="441960"/>
                  </a:lnTo>
                  <a:lnTo>
                    <a:pt x="411086" y="441960"/>
                  </a:lnTo>
                  <a:lnTo>
                    <a:pt x="411086" y="379730"/>
                  </a:lnTo>
                  <a:lnTo>
                    <a:pt x="380288" y="379730"/>
                  </a:lnTo>
                  <a:lnTo>
                    <a:pt x="380288" y="411480"/>
                  </a:lnTo>
                  <a:lnTo>
                    <a:pt x="349516" y="411480"/>
                  </a:lnTo>
                  <a:lnTo>
                    <a:pt x="349516" y="379730"/>
                  </a:lnTo>
                  <a:lnTo>
                    <a:pt x="380288" y="379730"/>
                  </a:lnTo>
                  <a:lnTo>
                    <a:pt x="380288" y="349250"/>
                  </a:lnTo>
                  <a:lnTo>
                    <a:pt x="472617" y="349250"/>
                  </a:lnTo>
                  <a:lnTo>
                    <a:pt x="472617" y="410476"/>
                  </a:lnTo>
                  <a:lnTo>
                    <a:pt x="503389" y="410476"/>
                  </a:lnTo>
                  <a:lnTo>
                    <a:pt x="503389" y="348945"/>
                  </a:lnTo>
                  <a:lnTo>
                    <a:pt x="472617" y="348945"/>
                  </a:lnTo>
                  <a:lnTo>
                    <a:pt x="472617" y="318770"/>
                  </a:lnTo>
                  <a:lnTo>
                    <a:pt x="441858" y="318770"/>
                  </a:lnTo>
                  <a:lnTo>
                    <a:pt x="441858" y="288290"/>
                  </a:lnTo>
                  <a:lnTo>
                    <a:pt x="411086" y="288290"/>
                  </a:lnTo>
                  <a:lnTo>
                    <a:pt x="411086" y="318770"/>
                  </a:lnTo>
                  <a:lnTo>
                    <a:pt x="380288" y="318770"/>
                  </a:lnTo>
                  <a:lnTo>
                    <a:pt x="380288" y="288290"/>
                  </a:lnTo>
                  <a:lnTo>
                    <a:pt x="318757" y="288290"/>
                  </a:lnTo>
                  <a:lnTo>
                    <a:pt x="318757" y="318770"/>
                  </a:lnTo>
                  <a:lnTo>
                    <a:pt x="287985" y="318770"/>
                  </a:lnTo>
                  <a:lnTo>
                    <a:pt x="287985" y="288290"/>
                  </a:lnTo>
                  <a:lnTo>
                    <a:pt x="318757" y="288290"/>
                  </a:lnTo>
                  <a:lnTo>
                    <a:pt x="318757" y="257810"/>
                  </a:lnTo>
                  <a:lnTo>
                    <a:pt x="287985" y="257810"/>
                  </a:lnTo>
                  <a:lnTo>
                    <a:pt x="287985" y="226060"/>
                  </a:lnTo>
                  <a:lnTo>
                    <a:pt x="318757" y="226060"/>
                  </a:lnTo>
                  <a:lnTo>
                    <a:pt x="318757" y="257810"/>
                  </a:lnTo>
                  <a:lnTo>
                    <a:pt x="349516" y="257810"/>
                  </a:lnTo>
                  <a:lnTo>
                    <a:pt x="349516" y="226060"/>
                  </a:lnTo>
                  <a:lnTo>
                    <a:pt x="380288" y="226060"/>
                  </a:lnTo>
                  <a:lnTo>
                    <a:pt x="380288" y="256616"/>
                  </a:lnTo>
                  <a:lnTo>
                    <a:pt x="411086" y="256616"/>
                  </a:lnTo>
                  <a:lnTo>
                    <a:pt x="411086" y="225844"/>
                  </a:lnTo>
                  <a:lnTo>
                    <a:pt x="380288" y="225844"/>
                  </a:lnTo>
                  <a:lnTo>
                    <a:pt x="380288" y="195580"/>
                  </a:lnTo>
                  <a:lnTo>
                    <a:pt x="441858" y="195580"/>
                  </a:lnTo>
                  <a:lnTo>
                    <a:pt x="441858" y="165100"/>
                  </a:lnTo>
                  <a:lnTo>
                    <a:pt x="411086" y="165100"/>
                  </a:lnTo>
                  <a:lnTo>
                    <a:pt x="411086" y="134620"/>
                  </a:lnTo>
                  <a:lnTo>
                    <a:pt x="441858" y="134620"/>
                  </a:lnTo>
                  <a:lnTo>
                    <a:pt x="441858" y="163893"/>
                  </a:lnTo>
                  <a:lnTo>
                    <a:pt x="472617" y="163893"/>
                  </a:lnTo>
                  <a:lnTo>
                    <a:pt x="472617" y="195643"/>
                  </a:lnTo>
                  <a:lnTo>
                    <a:pt x="441858" y="195643"/>
                  </a:lnTo>
                  <a:lnTo>
                    <a:pt x="441858" y="226123"/>
                  </a:lnTo>
                  <a:lnTo>
                    <a:pt x="441858" y="256603"/>
                  </a:lnTo>
                  <a:lnTo>
                    <a:pt x="472617" y="256603"/>
                  </a:lnTo>
                  <a:lnTo>
                    <a:pt x="472617" y="226123"/>
                  </a:lnTo>
                  <a:lnTo>
                    <a:pt x="503389" y="226123"/>
                  </a:lnTo>
                  <a:lnTo>
                    <a:pt x="503389" y="195643"/>
                  </a:lnTo>
                  <a:lnTo>
                    <a:pt x="564959" y="195643"/>
                  </a:lnTo>
                  <a:lnTo>
                    <a:pt x="564959" y="163893"/>
                  </a:lnTo>
                  <a:lnTo>
                    <a:pt x="595718" y="163893"/>
                  </a:lnTo>
                  <a:lnTo>
                    <a:pt x="595718" y="133413"/>
                  </a:lnTo>
                  <a:lnTo>
                    <a:pt x="534187" y="133413"/>
                  </a:lnTo>
                  <a:lnTo>
                    <a:pt x="534187" y="134620"/>
                  </a:lnTo>
                  <a:lnTo>
                    <a:pt x="534187" y="163893"/>
                  </a:lnTo>
                  <a:lnTo>
                    <a:pt x="503389" y="163893"/>
                  </a:lnTo>
                  <a:lnTo>
                    <a:pt x="503389" y="134620"/>
                  </a:lnTo>
                  <a:lnTo>
                    <a:pt x="534187" y="134620"/>
                  </a:lnTo>
                  <a:lnTo>
                    <a:pt x="534187" y="133413"/>
                  </a:lnTo>
                  <a:lnTo>
                    <a:pt x="534187" y="102870"/>
                  </a:lnTo>
                  <a:lnTo>
                    <a:pt x="657288" y="102870"/>
                  </a:lnTo>
                  <a:lnTo>
                    <a:pt x="657288" y="72390"/>
                  </a:lnTo>
                  <a:lnTo>
                    <a:pt x="688060" y="72390"/>
                  </a:lnTo>
                  <a:lnTo>
                    <a:pt x="688060" y="41910"/>
                  </a:lnTo>
                  <a:lnTo>
                    <a:pt x="718820" y="41910"/>
                  </a:lnTo>
                  <a:lnTo>
                    <a:pt x="718820" y="102870"/>
                  </a:lnTo>
                  <a:lnTo>
                    <a:pt x="780389" y="102870"/>
                  </a:lnTo>
                  <a:lnTo>
                    <a:pt x="780389" y="41910"/>
                  </a:lnTo>
                  <a:lnTo>
                    <a:pt x="811161" y="41910"/>
                  </a:lnTo>
                  <a:lnTo>
                    <a:pt x="811161" y="134620"/>
                  </a:lnTo>
                  <a:lnTo>
                    <a:pt x="780389" y="134620"/>
                  </a:lnTo>
                  <a:lnTo>
                    <a:pt x="780389" y="195580"/>
                  </a:lnTo>
                  <a:lnTo>
                    <a:pt x="811161" y="195580"/>
                  </a:lnTo>
                  <a:lnTo>
                    <a:pt x="811161" y="257810"/>
                  </a:lnTo>
                  <a:lnTo>
                    <a:pt x="780389" y="257810"/>
                  </a:lnTo>
                  <a:lnTo>
                    <a:pt x="780389" y="226060"/>
                  </a:lnTo>
                  <a:lnTo>
                    <a:pt x="749604" y="226060"/>
                  </a:lnTo>
                  <a:lnTo>
                    <a:pt x="749604" y="318770"/>
                  </a:lnTo>
                  <a:lnTo>
                    <a:pt x="718820" y="318770"/>
                  </a:lnTo>
                  <a:lnTo>
                    <a:pt x="718820" y="379730"/>
                  </a:lnTo>
                  <a:lnTo>
                    <a:pt x="749604" y="379730"/>
                  </a:lnTo>
                  <a:lnTo>
                    <a:pt x="749604" y="349250"/>
                  </a:lnTo>
                  <a:lnTo>
                    <a:pt x="780389" y="349250"/>
                  </a:lnTo>
                  <a:lnTo>
                    <a:pt x="780389" y="288290"/>
                  </a:lnTo>
                  <a:lnTo>
                    <a:pt x="841921" y="288290"/>
                  </a:lnTo>
                  <a:lnTo>
                    <a:pt x="841921" y="318770"/>
                  </a:lnTo>
                  <a:lnTo>
                    <a:pt x="903490" y="318770"/>
                  </a:lnTo>
                  <a:lnTo>
                    <a:pt x="903490" y="288290"/>
                  </a:lnTo>
                  <a:lnTo>
                    <a:pt x="934262" y="288290"/>
                  </a:lnTo>
                  <a:lnTo>
                    <a:pt x="934262" y="318770"/>
                  </a:lnTo>
                  <a:lnTo>
                    <a:pt x="995807" y="318770"/>
                  </a:lnTo>
                  <a:lnTo>
                    <a:pt x="995807" y="288290"/>
                  </a:lnTo>
                  <a:lnTo>
                    <a:pt x="1026591" y="288290"/>
                  </a:lnTo>
                  <a:lnTo>
                    <a:pt x="1026591" y="318770"/>
                  </a:lnTo>
                  <a:lnTo>
                    <a:pt x="995807" y="318770"/>
                  </a:lnTo>
                  <a:lnTo>
                    <a:pt x="995807" y="379730"/>
                  </a:lnTo>
                  <a:lnTo>
                    <a:pt x="1057376" y="379730"/>
                  </a:lnTo>
                  <a:lnTo>
                    <a:pt x="1057376" y="0"/>
                  </a:lnTo>
                  <a:lnTo>
                    <a:pt x="1057363" y="149860"/>
                  </a:lnTo>
                  <a:lnTo>
                    <a:pt x="1048981" y="191770"/>
                  </a:lnTo>
                  <a:lnTo>
                    <a:pt x="1026414" y="224790"/>
                  </a:lnTo>
                  <a:lnTo>
                    <a:pt x="992974" y="247650"/>
                  </a:lnTo>
                  <a:lnTo>
                    <a:pt x="951966" y="257810"/>
                  </a:lnTo>
                  <a:lnTo>
                    <a:pt x="947458" y="257810"/>
                  </a:lnTo>
                  <a:lnTo>
                    <a:pt x="906399" y="247650"/>
                  </a:lnTo>
                  <a:lnTo>
                    <a:pt x="872909" y="224790"/>
                  </a:lnTo>
                  <a:lnTo>
                    <a:pt x="850315" y="191770"/>
                  </a:lnTo>
                  <a:lnTo>
                    <a:pt x="841946" y="149860"/>
                  </a:lnTo>
                  <a:lnTo>
                    <a:pt x="850442" y="107950"/>
                  </a:lnTo>
                  <a:lnTo>
                    <a:pt x="873493" y="73660"/>
                  </a:lnTo>
                  <a:lnTo>
                    <a:pt x="907681" y="50800"/>
                  </a:lnTo>
                  <a:lnTo>
                    <a:pt x="949540" y="41910"/>
                  </a:lnTo>
                  <a:lnTo>
                    <a:pt x="991400" y="50800"/>
                  </a:lnTo>
                  <a:lnTo>
                    <a:pt x="1025626" y="73660"/>
                  </a:lnTo>
                  <a:lnTo>
                    <a:pt x="1048753" y="107950"/>
                  </a:lnTo>
                  <a:lnTo>
                    <a:pt x="1057363" y="149860"/>
                  </a:lnTo>
                  <a:lnTo>
                    <a:pt x="1057363" y="0"/>
                  </a:lnTo>
                  <a:lnTo>
                    <a:pt x="564959" y="0"/>
                  </a:lnTo>
                  <a:lnTo>
                    <a:pt x="564959" y="41910"/>
                  </a:lnTo>
                  <a:lnTo>
                    <a:pt x="564959" y="72390"/>
                  </a:lnTo>
                  <a:lnTo>
                    <a:pt x="503389" y="72390"/>
                  </a:lnTo>
                  <a:lnTo>
                    <a:pt x="503389" y="102870"/>
                  </a:lnTo>
                  <a:lnTo>
                    <a:pt x="503389" y="133413"/>
                  </a:lnTo>
                  <a:lnTo>
                    <a:pt x="441858" y="133413"/>
                  </a:lnTo>
                  <a:lnTo>
                    <a:pt x="441858" y="102870"/>
                  </a:lnTo>
                  <a:lnTo>
                    <a:pt x="503389" y="102870"/>
                  </a:lnTo>
                  <a:lnTo>
                    <a:pt x="503389" y="72390"/>
                  </a:lnTo>
                  <a:lnTo>
                    <a:pt x="503389" y="41910"/>
                  </a:lnTo>
                  <a:lnTo>
                    <a:pt x="564959" y="41910"/>
                  </a:lnTo>
                  <a:lnTo>
                    <a:pt x="564959" y="0"/>
                  </a:lnTo>
                  <a:lnTo>
                    <a:pt x="472617" y="0"/>
                  </a:lnTo>
                  <a:lnTo>
                    <a:pt x="472617" y="41910"/>
                  </a:lnTo>
                  <a:lnTo>
                    <a:pt x="472617" y="72390"/>
                  </a:lnTo>
                  <a:lnTo>
                    <a:pt x="441858" y="72390"/>
                  </a:lnTo>
                  <a:lnTo>
                    <a:pt x="441858" y="41910"/>
                  </a:lnTo>
                  <a:lnTo>
                    <a:pt x="472617" y="41910"/>
                  </a:lnTo>
                  <a:lnTo>
                    <a:pt x="472617" y="0"/>
                  </a:lnTo>
                  <a:lnTo>
                    <a:pt x="380288" y="0"/>
                  </a:lnTo>
                  <a:lnTo>
                    <a:pt x="380288" y="41910"/>
                  </a:lnTo>
                  <a:lnTo>
                    <a:pt x="380288" y="72390"/>
                  </a:lnTo>
                  <a:lnTo>
                    <a:pt x="318757" y="72390"/>
                  </a:lnTo>
                  <a:lnTo>
                    <a:pt x="318757" y="102870"/>
                  </a:lnTo>
                  <a:lnTo>
                    <a:pt x="380288" y="102870"/>
                  </a:lnTo>
                  <a:lnTo>
                    <a:pt x="380288" y="165100"/>
                  </a:lnTo>
                  <a:lnTo>
                    <a:pt x="349516" y="165100"/>
                  </a:lnTo>
                  <a:lnTo>
                    <a:pt x="349516" y="195580"/>
                  </a:lnTo>
                  <a:lnTo>
                    <a:pt x="287985" y="195580"/>
                  </a:lnTo>
                  <a:lnTo>
                    <a:pt x="287985" y="165100"/>
                  </a:lnTo>
                  <a:lnTo>
                    <a:pt x="318757" y="165100"/>
                  </a:lnTo>
                  <a:lnTo>
                    <a:pt x="318757" y="102870"/>
                  </a:lnTo>
                  <a:lnTo>
                    <a:pt x="287985" y="102870"/>
                  </a:lnTo>
                  <a:lnTo>
                    <a:pt x="287985" y="72390"/>
                  </a:lnTo>
                  <a:lnTo>
                    <a:pt x="318757" y="72390"/>
                  </a:lnTo>
                  <a:lnTo>
                    <a:pt x="318757" y="41910"/>
                  </a:lnTo>
                  <a:lnTo>
                    <a:pt x="380288" y="41910"/>
                  </a:lnTo>
                  <a:lnTo>
                    <a:pt x="380288" y="0"/>
                  </a:lnTo>
                  <a:lnTo>
                    <a:pt x="257200" y="0"/>
                  </a:lnTo>
                  <a:lnTo>
                    <a:pt x="257200" y="147320"/>
                  </a:lnTo>
                  <a:lnTo>
                    <a:pt x="257200" y="151130"/>
                  </a:lnTo>
                  <a:lnTo>
                    <a:pt x="248234" y="193040"/>
                  </a:lnTo>
                  <a:lnTo>
                    <a:pt x="225120" y="226060"/>
                  </a:lnTo>
                  <a:lnTo>
                    <a:pt x="191160" y="248920"/>
                  </a:lnTo>
                  <a:lnTo>
                    <a:pt x="149694" y="257810"/>
                  </a:lnTo>
                  <a:lnTo>
                    <a:pt x="134086" y="254508"/>
                  </a:lnTo>
                  <a:lnTo>
                    <a:pt x="134086" y="288290"/>
                  </a:lnTo>
                  <a:lnTo>
                    <a:pt x="134086" y="318770"/>
                  </a:lnTo>
                  <a:lnTo>
                    <a:pt x="103314" y="318770"/>
                  </a:lnTo>
                  <a:lnTo>
                    <a:pt x="103314" y="349250"/>
                  </a:lnTo>
                  <a:lnTo>
                    <a:pt x="103314" y="379704"/>
                  </a:lnTo>
                  <a:lnTo>
                    <a:pt x="72555" y="379704"/>
                  </a:lnTo>
                  <a:lnTo>
                    <a:pt x="72555" y="349250"/>
                  </a:lnTo>
                  <a:lnTo>
                    <a:pt x="103314" y="349250"/>
                  </a:lnTo>
                  <a:lnTo>
                    <a:pt x="103314" y="318770"/>
                  </a:lnTo>
                  <a:lnTo>
                    <a:pt x="103314" y="288290"/>
                  </a:lnTo>
                  <a:lnTo>
                    <a:pt x="134086" y="288290"/>
                  </a:lnTo>
                  <a:lnTo>
                    <a:pt x="134086" y="254508"/>
                  </a:lnTo>
                  <a:lnTo>
                    <a:pt x="107759" y="248920"/>
                  </a:lnTo>
                  <a:lnTo>
                    <a:pt x="73507" y="226060"/>
                  </a:lnTo>
                  <a:lnTo>
                    <a:pt x="50380" y="191770"/>
                  </a:lnTo>
                  <a:lnTo>
                    <a:pt x="41859" y="149860"/>
                  </a:lnTo>
                  <a:lnTo>
                    <a:pt x="50279" y="107950"/>
                  </a:lnTo>
                  <a:lnTo>
                    <a:pt x="73342" y="73660"/>
                  </a:lnTo>
                  <a:lnTo>
                    <a:pt x="107556" y="50800"/>
                  </a:lnTo>
                  <a:lnTo>
                    <a:pt x="149479" y="41910"/>
                  </a:lnTo>
                  <a:lnTo>
                    <a:pt x="149694" y="41910"/>
                  </a:lnTo>
                  <a:lnTo>
                    <a:pt x="191122" y="49530"/>
                  </a:lnTo>
                  <a:lnTo>
                    <a:pt x="225056" y="72390"/>
                  </a:lnTo>
                  <a:lnTo>
                    <a:pt x="248196" y="106680"/>
                  </a:lnTo>
                  <a:lnTo>
                    <a:pt x="257200" y="147320"/>
                  </a:lnTo>
                  <a:lnTo>
                    <a:pt x="257200" y="0"/>
                  </a:lnTo>
                  <a:lnTo>
                    <a:pt x="0" y="0"/>
                  </a:lnTo>
                  <a:lnTo>
                    <a:pt x="0" y="1098550"/>
                  </a:lnTo>
                  <a:lnTo>
                    <a:pt x="1099134" y="1098550"/>
                  </a:lnTo>
                  <a:lnTo>
                    <a:pt x="1099134" y="1057910"/>
                  </a:lnTo>
                  <a:lnTo>
                    <a:pt x="1099134" y="288290"/>
                  </a:lnTo>
                  <a:lnTo>
                    <a:pt x="1099134" y="257810"/>
                  </a:lnTo>
                  <a:lnTo>
                    <a:pt x="1099134" y="41910"/>
                  </a:lnTo>
                  <a:lnTo>
                    <a:pt x="1099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197695" y="1319656"/>
              <a:ext cx="954405" cy="1016000"/>
            </a:xfrm>
            <a:custGeom>
              <a:avLst/>
              <a:gdLst/>
              <a:ahLst/>
              <a:cxnLst/>
              <a:rect l="l" t="t" r="r" b="b"/>
              <a:pathLst>
                <a:path w="954404" h="1016000">
                  <a:moveTo>
                    <a:pt x="30772" y="246202"/>
                  </a:moveTo>
                  <a:lnTo>
                    <a:pt x="0" y="246202"/>
                  </a:lnTo>
                  <a:lnTo>
                    <a:pt x="0" y="276999"/>
                  </a:lnTo>
                  <a:lnTo>
                    <a:pt x="30772" y="276999"/>
                  </a:lnTo>
                  <a:lnTo>
                    <a:pt x="30772" y="246202"/>
                  </a:lnTo>
                  <a:close/>
                </a:path>
                <a:path w="954404" h="1016000">
                  <a:moveTo>
                    <a:pt x="215442" y="830961"/>
                  </a:moveTo>
                  <a:lnTo>
                    <a:pt x="184670" y="830961"/>
                  </a:lnTo>
                  <a:lnTo>
                    <a:pt x="184670" y="892505"/>
                  </a:lnTo>
                  <a:lnTo>
                    <a:pt x="215442" y="892505"/>
                  </a:lnTo>
                  <a:lnTo>
                    <a:pt x="215442" y="830961"/>
                  </a:lnTo>
                  <a:close/>
                </a:path>
                <a:path w="954404" h="1016000">
                  <a:moveTo>
                    <a:pt x="215442" y="246202"/>
                  </a:moveTo>
                  <a:lnTo>
                    <a:pt x="184670" y="246202"/>
                  </a:lnTo>
                  <a:lnTo>
                    <a:pt x="184670" y="276999"/>
                  </a:lnTo>
                  <a:lnTo>
                    <a:pt x="215442" y="276999"/>
                  </a:lnTo>
                  <a:lnTo>
                    <a:pt x="215442" y="246202"/>
                  </a:lnTo>
                  <a:close/>
                </a:path>
                <a:path w="954404" h="1016000">
                  <a:moveTo>
                    <a:pt x="215442" y="184670"/>
                  </a:moveTo>
                  <a:lnTo>
                    <a:pt x="184670" y="184670"/>
                  </a:lnTo>
                  <a:lnTo>
                    <a:pt x="184670" y="215430"/>
                  </a:lnTo>
                  <a:lnTo>
                    <a:pt x="215442" y="215430"/>
                  </a:lnTo>
                  <a:lnTo>
                    <a:pt x="215442" y="184670"/>
                  </a:lnTo>
                  <a:close/>
                </a:path>
                <a:path w="954404" h="1016000">
                  <a:moveTo>
                    <a:pt x="215442" y="30797"/>
                  </a:moveTo>
                  <a:lnTo>
                    <a:pt x="184670" y="30797"/>
                  </a:lnTo>
                  <a:lnTo>
                    <a:pt x="184670" y="61569"/>
                  </a:lnTo>
                  <a:lnTo>
                    <a:pt x="215442" y="61569"/>
                  </a:lnTo>
                  <a:lnTo>
                    <a:pt x="215442" y="30797"/>
                  </a:lnTo>
                  <a:close/>
                </a:path>
                <a:path w="954404" h="1016000">
                  <a:moveTo>
                    <a:pt x="246202" y="215430"/>
                  </a:moveTo>
                  <a:lnTo>
                    <a:pt x="215442" y="215430"/>
                  </a:lnTo>
                  <a:lnTo>
                    <a:pt x="215442" y="246202"/>
                  </a:lnTo>
                  <a:lnTo>
                    <a:pt x="246202" y="246202"/>
                  </a:lnTo>
                  <a:lnTo>
                    <a:pt x="246202" y="215430"/>
                  </a:lnTo>
                  <a:close/>
                </a:path>
                <a:path w="954404" h="1016000">
                  <a:moveTo>
                    <a:pt x="246202" y="61569"/>
                  </a:moveTo>
                  <a:lnTo>
                    <a:pt x="215442" y="61569"/>
                  </a:lnTo>
                  <a:lnTo>
                    <a:pt x="215442" y="123101"/>
                  </a:lnTo>
                  <a:lnTo>
                    <a:pt x="184670" y="123101"/>
                  </a:lnTo>
                  <a:lnTo>
                    <a:pt x="184670" y="153898"/>
                  </a:lnTo>
                  <a:lnTo>
                    <a:pt x="215442" y="153898"/>
                  </a:lnTo>
                  <a:lnTo>
                    <a:pt x="246202" y="153898"/>
                  </a:lnTo>
                  <a:lnTo>
                    <a:pt x="246202" y="61569"/>
                  </a:lnTo>
                  <a:close/>
                </a:path>
                <a:path w="954404" h="1016000">
                  <a:moveTo>
                    <a:pt x="276974" y="400100"/>
                  </a:moveTo>
                  <a:lnTo>
                    <a:pt x="246202" y="400100"/>
                  </a:lnTo>
                  <a:lnTo>
                    <a:pt x="215442" y="400100"/>
                  </a:lnTo>
                  <a:lnTo>
                    <a:pt x="215442" y="430872"/>
                  </a:lnTo>
                  <a:lnTo>
                    <a:pt x="246202" y="430872"/>
                  </a:lnTo>
                  <a:lnTo>
                    <a:pt x="276974" y="430872"/>
                  </a:lnTo>
                  <a:lnTo>
                    <a:pt x="276974" y="400100"/>
                  </a:lnTo>
                  <a:close/>
                </a:path>
                <a:path w="954404" h="1016000">
                  <a:moveTo>
                    <a:pt x="276974" y="338531"/>
                  </a:moveTo>
                  <a:lnTo>
                    <a:pt x="246202" y="338531"/>
                  </a:lnTo>
                  <a:lnTo>
                    <a:pt x="246202" y="369303"/>
                  </a:lnTo>
                  <a:lnTo>
                    <a:pt x="276974" y="369303"/>
                  </a:lnTo>
                  <a:lnTo>
                    <a:pt x="276974" y="338531"/>
                  </a:lnTo>
                  <a:close/>
                </a:path>
                <a:path w="954404" h="1016000">
                  <a:moveTo>
                    <a:pt x="276974" y="0"/>
                  </a:moveTo>
                  <a:lnTo>
                    <a:pt x="246202" y="0"/>
                  </a:lnTo>
                  <a:lnTo>
                    <a:pt x="215442" y="0"/>
                  </a:lnTo>
                  <a:lnTo>
                    <a:pt x="215442" y="30784"/>
                  </a:lnTo>
                  <a:lnTo>
                    <a:pt x="246202" y="30784"/>
                  </a:lnTo>
                  <a:lnTo>
                    <a:pt x="276974" y="30784"/>
                  </a:lnTo>
                  <a:lnTo>
                    <a:pt x="276974" y="0"/>
                  </a:lnTo>
                  <a:close/>
                </a:path>
                <a:path w="954404" h="1016000">
                  <a:moveTo>
                    <a:pt x="307771" y="430872"/>
                  </a:moveTo>
                  <a:lnTo>
                    <a:pt x="276974" y="430872"/>
                  </a:lnTo>
                  <a:lnTo>
                    <a:pt x="276974" y="461632"/>
                  </a:lnTo>
                  <a:lnTo>
                    <a:pt x="307771" y="461632"/>
                  </a:lnTo>
                  <a:lnTo>
                    <a:pt x="307771" y="430872"/>
                  </a:lnTo>
                  <a:close/>
                </a:path>
                <a:path w="954404" h="1016000">
                  <a:moveTo>
                    <a:pt x="338543" y="984821"/>
                  </a:moveTo>
                  <a:lnTo>
                    <a:pt x="307771" y="984821"/>
                  </a:lnTo>
                  <a:lnTo>
                    <a:pt x="307771" y="954062"/>
                  </a:lnTo>
                  <a:lnTo>
                    <a:pt x="276974" y="954062"/>
                  </a:lnTo>
                  <a:lnTo>
                    <a:pt x="246202" y="954062"/>
                  </a:lnTo>
                  <a:lnTo>
                    <a:pt x="246202" y="923290"/>
                  </a:lnTo>
                  <a:lnTo>
                    <a:pt x="276974" y="923290"/>
                  </a:lnTo>
                  <a:lnTo>
                    <a:pt x="276974" y="892505"/>
                  </a:lnTo>
                  <a:lnTo>
                    <a:pt x="246202" y="892505"/>
                  </a:lnTo>
                  <a:lnTo>
                    <a:pt x="215442" y="892505"/>
                  </a:lnTo>
                  <a:lnTo>
                    <a:pt x="215442" y="923290"/>
                  </a:lnTo>
                  <a:lnTo>
                    <a:pt x="184670" y="923290"/>
                  </a:lnTo>
                  <a:lnTo>
                    <a:pt x="184670" y="954062"/>
                  </a:lnTo>
                  <a:lnTo>
                    <a:pt x="215442" y="954062"/>
                  </a:lnTo>
                  <a:lnTo>
                    <a:pt x="215442" y="984821"/>
                  </a:lnTo>
                  <a:lnTo>
                    <a:pt x="246202" y="984821"/>
                  </a:lnTo>
                  <a:lnTo>
                    <a:pt x="276974" y="984821"/>
                  </a:lnTo>
                  <a:lnTo>
                    <a:pt x="276974" y="1015619"/>
                  </a:lnTo>
                  <a:lnTo>
                    <a:pt x="307771" y="1015619"/>
                  </a:lnTo>
                  <a:lnTo>
                    <a:pt x="338543" y="1015619"/>
                  </a:lnTo>
                  <a:lnTo>
                    <a:pt x="338543" y="984821"/>
                  </a:lnTo>
                  <a:close/>
                </a:path>
                <a:path w="954404" h="1016000">
                  <a:moveTo>
                    <a:pt x="338543" y="307771"/>
                  </a:moveTo>
                  <a:lnTo>
                    <a:pt x="307771" y="307771"/>
                  </a:lnTo>
                  <a:lnTo>
                    <a:pt x="276974" y="307771"/>
                  </a:lnTo>
                  <a:lnTo>
                    <a:pt x="276974" y="338531"/>
                  </a:lnTo>
                  <a:lnTo>
                    <a:pt x="307771" y="338531"/>
                  </a:lnTo>
                  <a:lnTo>
                    <a:pt x="307771" y="400100"/>
                  </a:lnTo>
                  <a:lnTo>
                    <a:pt x="338543" y="400100"/>
                  </a:lnTo>
                  <a:lnTo>
                    <a:pt x="338543" y="307771"/>
                  </a:lnTo>
                  <a:close/>
                </a:path>
                <a:path w="954404" h="1016000">
                  <a:moveTo>
                    <a:pt x="338543" y="92329"/>
                  </a:moveTo>
                  <a:lnTo>
                    <a:pt x="307771" y="92329"/>
                  </a:lnTo>
                  <a:lnTo>
                    <a:pt x="307771" y="123101"/>
                  </a:lnTo>
                  <a:lnTo>
                    <a:pt x="338543" y="123101"/>
                  </a:lnTo>
                  <a:lnTo>
                    <a:pt x="338543" y="92329"/>
                  </a:lnTo>
                  <a:close/>
                </a:path>
                <a:path w="954404" h="1016000">
                  <a:moveTo>
                    <a:pt x="430872" y="646303"/>
                  </a:moveTo>
                  <a:lnTo>
                    <a:pt x="400075" y="646303"/>
                  </a:lnTo>
                  <a:lnTo>
                    <a:pt x="400075" y="677075"/>
                  </a:lnTo>
                  <a:lnTo>
                    <a:pt x="430872" y="677075"/>
                  </a:lnTo>
                  <a:lnTo>
                    <a:pt x="430872" y="646303"/>
                  </a:lnTo>
                  <a:close/>
                </a:path>
                <a:path w="954404" h="1016000">
                  <a:moveTo>
                    <a:pt x="461645" y="954062"/>
                  </a:moveTo>
                  <a:lnTo>
                    <a:pt x="430872" y="954062"/>
                  </a:lnTo>
                  <a:lnTo>
                    <a:pt x="430872" y="984821"/>
                  </a:lnTo>
                  <a:lnTo>
                    <a:pt x="461645" y="984821"/>
                  </a:lnTo>
                  <a:lnTo>
                    <a:pt x="461645" y="954062"/>
                  </a:lnTo>
                  <a:close/>
                </a:path>
                <a:path w="954404" h="1016000">
                  <a:moveTo>
                    <a:pt x="461645" y="523201"/>
                  </a:moveTo>
                  <a:lnTo>
                    <a:pt x="430872" y="523201"/>
                  </a:lnTo>
                  <a:lnTo>
                    <a:pt x="400075" y="523201"/>
                  </a:lnTo>
                  <a:lnTo>
                    <a:pt x="400075" y="553974"/>
                  </a:lnTo>
                  <a:lnTo>
                    <a:pt x="430872" y="553974"/>
                  </a:lnTo>
                  <a:lnTo>
                    <a:pt x="461645" y="553974"/>
                  </a:lnTo>
                  <a:lnTo>
                    <a:pt x="461645" y="523201"/>
                  </a:lnTo>
                  <a:close/>
                </a:path>
                <a:path w="954404" h="1016000">
                  <a:moveTo>
                    <a:pt x="461645" y="0"/>
                  </a:moveTo>
                  <a:lnTo>
                    <a:pt x="430872" y="0"/>
                  </a:lnTo>
                  <a:lnTo>
                    <a:pt x="400075" y="0"/>
                  </a:lnTo>
                  <a:lnTo>
                    <a:pt x="400075" y="30784"/>
                  </a:lnTo>
                  <a:lnTo>
                    <a:pt x="430872" y="30784"/>
                  </a:lnTo>
                  <a:lnTo>
                    <a:pt x="461645" y="30784"/>
                  </a:lnTo>
                  <a:lnTo>
                    <a:pt x="461645" y="0"/>
                  </a:lnTo>
                  <a:close/>
                </a:path>
                <a:path w="954404" h="1016000">
                  <a:moveTo>
                    <a:pt x="492404" y="553974"/>
                  </a:moveTo>
                  <a:lnTo>
                    <a:pt x="461645" y="553974"/>
                  </a:lnTo>
                  <a:lnTo>
                    <a:pt x="461645" y="584746"/>
                  </a:lnTo>
                  <a:lnTo>
                    <a:pt x="492404" y="584746"/>
                  </a:lnTo>
                  <a:lnTo>
                    <a:pt x="492404" y="553974"/>
                  </a:lnTo>
                  <a:close/>
                </a:path>
                <a:path w="954404" h="1016000">
                  <a:moveTo>
                    <a:pt x="523176" y="892505"/>
                  </a:moveTo>
                  <a:lnTo>
                    <a:pt x="492404" y="892505"/>
                  </a:lnTo>
                  <a:lnTo>
                    <a:pt x="461645" y="892505"/>
                  </a:lnTo>
                  <a:lnTo>
                    <a:pt x="461645" y="861720"/>
                  </a:lnTo>
                  <a:lnTo>
                    <a:pt x="430872" y="861720"/>
                  </a:lnTo>
                  <a:lnTo>
                    <a:pt x="430872" y="923290"/>
                  </a:lnTo>
                  <a:lnTo>
                    <a:pt x="461645" y="923290"/>
                  </a:lnTo>
                  <a:lnTo>
                    <a:pt x="461645" y="954062"/>
                  </a:lnTo>
                  <a:lnTo>
                    <a:pt x="492404" y="954062"/>
                  </a:lnTo>
                  <a:lnTo>
                    <a:pt x="492404" y="923290"/>
                  </a:lnTo>
                  <a:lnTo>
                    <a:pt x="523176" y="923290"/>
                  </a:lnTo>
                  <a:lnTo>
                    <a:pt x="523176" y="892505"/>
                  </a:lnTo>
                  <a:close/>
                </a:path>
                <a:path w="954404" h="1016000">
                  <a:moveTo>
                    <a:pt x="523176" y="615518"/>
                  </a:moveTo>
                  <a:lnTo>
                    <a:pt x="492404" y="615518"/>
                  </a:lnTo>
                  <a:lnTo>
                    <a:pt x="461645" y="615518"/>
                  </a:lnTo>
                  <a:lnTo>
                    <a:pt x="461645" y="646303"/>
                  </a:lnTo>
                  <a:lnTo>
                    <a:pt x="492404" y="646303"/>
                  </a:lnTo>
                  <a:lnTo>
                    <a:pt x="523176" y="646303"/>
                  </a:lnTo>
                  <a:lnTo>
                    <a:pt x="523176" y="615518"/>
                  </a:lnTo>
                  <a:close/>
                </a:path>
                <a:path w="954404" h="1016000">
                  <a:moveTo>
                    <a:pt x="553974" y="307390"/>
                  </a:moveTo>
                  <a:lnTo>
                    <a:pt x="523176" y="307390"/>
                  </a:lnTo>
                  <a:lnTo>
                    <a:pt x="523176" y="338531"/>
                  </a:lnTo>
                  <a:lnTo>
                    <a:pt x="523176" y="369303"/>
                  </a:lnTo>
                  <a:lnTo>
                    <a:pt x="523176" y="400100"/>
                  </a:lnTo>
                  <a:lnTo>
                    <a:pt x="492404" y="400100"/>
                  </a:lnTo>
                  <a:lnTo>
                    <a:pt x="492404" y="369303"/>
                  </a:lnTo>
                  <a:lnTo>
                    <a:pt x="523176" y="369303"/>
                  </a:lnTo>
                  <a:lnTo>
                    <a:pt x="523176" y="338531"/>
                  </a:lnTo>
                  <a:lnTo>
                    <a:pt x="492404" y="338531"/>
                  </a:lnTo>
                  <a:lnTo>
                    <a:pt x="492404" y="369214"/>
                  </a:lnTo>
                  <a:lnTo>
                    <a:pt x="461645" y="369214"/>
                  </a:lnTo>
                  <a:lnTo>
                    <a:pt x="461645" y="492404"/>
                  </a:lnTo>
                  <a:lnTo>
                    <a:pt x="461645" y="522884"/>
                  </a:lnTo>
                  <a:lnTo>
                    <a:pt x="492404" y="522884"/>
                  </a:lnTo>
                  <a:lnTo>
                    <a:pt x="492404" y="492404"/>
                  </a:lnTo>
                  <a:lnTo>
                    <a:pt x="523176" y="492404"/>
                  </a:lnTo>
                  <a:lnTo>
                    <a:pt x="523176" y="430580"/>
                  </a:lnTo>
                  <a:lnTo>
                    <a:pt x="553974" y="430580"/>
                  </a:lnTo>
                  <a:lnTo>
                    <a:pt x="553974" y="400100"/>
                  </a:lnTo>
                  <a:lnTo>
                    <a:pt x="553974" y="307390"/>
                  </a:lnTo>
                  <a:close/>
                </a:path>
                <a:path w="954404" h="1016000">
                  <a:moveTo>
                    <a:pt x="584746" y="738619"/>
                  </a:moveTo>
                  <a:lnTo>
                    <a:pt x="553974" y="738619"/>
                  </a:lnTo>
                  <a:lnTo>
                    <a:pt x="553974" y="769404"/>
                  </a:lnTo>
                  <a:lnTo>
                    <a:pt x="584746" y="769404"/>
                  </a:lnTo>
                  <a:lnTo>
                    <a:pt x="584746" y="738619"/>
                  </a:lnTo>
                  <a:close/>
                </a:path>
                <a:path w="954404" h="1016000">
                  <a:moveTo>
                    <a:pt x="584746" y="461632"/>
                  </a:moveTo>
                  <a:lnTo>
                    <a:pt x="553974" y="461632"/>
                  </a:lnTo>
                  <a:lnTo>
                    <a:pt x="553974" y="492404"/>
                  </a:lnTo>
                  <a:lnTo>
                    <a:pt x="523176" y="492404"/>
                  </a:lnTo>
                  <a:lnTo>
                    <a:pt x="523176" y="523201"/>
                  </a:lnTo>
                  <a:lnTo>
                    <a:pt x="553974" y="523201"/>
                  </a:lnTo>
                  <a:lnTo>
                    <a:pt x="553974" y="553974"/>
                  </a:lnTo>
                  <a:lnTo>
                    <a:pt x="584746" y="553974"/>
                  </a:lnTo>
                  <a:lnTo>
                    <a:pt x="584746" y="461632"/>
                  </a:lnTo>
                  <a:close/>
                </a:path>
                <a:path w="954404" h="1016000">
                  <a:moveTo>
                    <a:pt x="646290" y="769404"/>
                  </a:moveTo>
                  <a:lnTo>
                    <a:pt x="615505" y="769404"/>
                  </a:lnTo>
                  <a:lnTo>
                    <a:pt x="615505" y="800176"/>
                  </a:lnTo>
                  <a:lnTo>
                    <a:pt x="646290" y="800176"/>
                  </a:lnTo>
                  <a:lnTo>
                    <a:pt x="646290" y="769404"/>
                  </a:lnTo>
                  <a:close/>
                </a:path>
                <a:path w="954404" h="1016000">
                  <a:moveTo>
                    <a:pt x="677062" y="492404"/>
                  </a:moveTo>
                  <a:lnTo>
                    <a:pt x="646290" y="492404"/>
                  </a:lnTo>
                  <a:lnTo>
                    <a:pt x="646290" y="523201"/>
                  </a:lnTo>
                  <a:lnTo>
                    <a:pt x="677062" y="523201"/>
                  </a:lnTo>
                  <a:lnTo>
                    <a:pt x="677062" y="492404"/>
                  </a:lnTo>
                  <a:close/>
                </a:path>
                <a:path w="954404" h="1016000">
                  <a:moveTo>
                    <a:pt x="677075" y="553974"/>
                  </a:moveTo>
                  <a:lnTo>
                    <a:pt x="646290" y="553974"/>
                  </a:lnTo>
                  <a:lnTo>
                    <a:pt x="646290" y="615518"/>
                  </a:lnTo>
                  <a:lnTo>
                    <a:pt x="615505" y="615518"/>
                  </a:lnTo>
                  <a:lnTo>
                    <a:pt x="615505" y="677075"/>
                  </a:lnTo>
                  <a:lnTo>
                    <a:pt x="646290" y="677075"/>
                  </a:lnTo>
                  <a:lnTo>
                    <a:pt x="646290" y="707859"/>
                  </a:lnTo>
                  <a:lnTo>
                    <a:pt x="615505" y="707859"/>
                  </a:lnTo>
                  <a:lnTo>
                    <a:pt x="584746" y="707859"/>
                  </a:lnTo>
                  <a:lnTo>
                    <a:pt x="584746" y="615518"/>
                  </a:lnTo>
                  <a:lnTo>
                    <a:pt x="584746" y="585038"/>
                  </a:lnTo>
                  <a:lnTo>
                    <a:pt x="553974" y="585038"/>
                  </a:lnTo>
                  <a:lnTo>
                    <a:pt x="553974" y="615518"/>
                  </a:lnTo>
                  <a:lnTo>
                    <a:pt x="553974" y="708228"/>
                  </a:lnTo>
                  <a:lnTo>
                    <a:pt x="584746" y="708228"/>
                  </a:lnTo>
                  <a:lnTo>
                    <a:pt x="584746" y="738619"/>
                  </a:lnTo>
                  <a:lnTo>
                    <a:pt x="615505" y="738619"/>
                  </a:lnTo>
                  <a:lnTo>
                    <a:pt x="646290" y="738619"/>
                  </a:lnTo>
                  <a:lnTo>
                    <a:pt x="677075" y="738619"/>
                  </a:lnTo>
                  <a:lnTo>
                    <a:pt x="677075" y="553974"/>
                  </a:lnTo>
                  <a:close/>
                </a:path>
                <a:path w="954404" h="1016000">
                  <a:moveTo>
                    <a:pt x="707847" y="492404"/>
                  </a:moveTo>
                  <a:lnTo>
                    <a:pt x="677075" y="492404"/>
                  </a:lnTo>
                  <a:lnTo>
                    <a:pt x="677075" y="523201"/>
                  </a:lnTo>
                  <a:lnTo>
                    <a:pt x="707847" y="523201"/>
                  </a:lnTo>
                  <a:lnTo>
                    <a:pt x="707847" y="492404"/>
                  </a:lnTo>
                  <a:close/>
                </a:path>
                <a:path w="954404" h="1016000">
                  <a:moveTo>
                    <a:pt x="707847" y="153898"/>
                  </a:moveTo>
                  <a:lnTo>
                    <a:pt x="677075" y="153898"/>
                  </a:lnTo>
                  <a:lnTo>
                    <a:pt x="677075" y="215430"/>
                  </a:lnTo>
                  <a:lnTo>
                    <a:pt x="707847" y="215430"/>
                  </a:lnTo>
                  <a:lnTo>
                    <a:pt x="707847" y="153898"/>
                  </a:lnTo>
                  <a:close/>
                </a:path>
                <a:path w="954404" h="1016000">
                  <a:moveTo>
                    <a:pt x="707847" y="0"/>
                  </a:moveTo>
                  <a:lnTo>
                    <a:pt x="677075" y="0"/>
                  </a:lnTo>
                  <a:lnTo>
                    <a:pt x="677075" y="92329"/>
                  </a:lnTo>
                  <a:lnTo>
                    <a:pt x="707847" y="92329"/>
                  </a:lnTo>
                  <a:lnTo>
                    <a:pt x="707847" y="0"/>
                  </a:lnTo>
                  <a:close/>
                </a:path>
                <a:path w="954404" h="1016000">
                  <a:moveTo>
                    <a:pt x="738606" y="461632"/>
                  </a:moveTo>
                  <a:lnTo>
                    <a:pt x="707847" y="461632"/>
                  </a:lnTo>
                  <a:lnTo>
                    <a:pt x="707847" y="492404"/>
                  </a:lnTo>
                  <a:lnTo>
                    <a:pt x="738606" y="492404"/>
                  </a:lnTo>
                  <a:lnTo>
                    <a:pt x="738606" y="461632"/>
                  </a:lnTo>
                  <a:close/>
                </a:path>
                <a:path w="954404" h="1016000">
                  <a:moveTo>
                    <a:pt x="800163" y="523201"/>
                  </a:moveTo>
                  <a:lnTo>
                    <a:pt x="769391" y="523201"/>
                  </a:lnTo>
                  <a:lnTo>
                    <a:pt x="738606" y="523201"/>
                  </a:lnTo>
                  <a:lnTo>
                    <a:pt x="707847" y="523201"/>
                  </a:lnTo>
                  <a:lnTo>
                    <a:pt x="707847" y="553974"/>
                  </a:lnTo>
                  <a:lnTo>
                    <a:pt x="738606" y="553974"/>
                  </a:lnTo>
                  <a:lnTo>
                    <a:pt x="769391" y="553974"/>
                  </a:lnTo>
                  <a:lnTo>
                    <a:pt x="800163" y="553974"/>
                  </a:lnTo>
                  <a:lnTo>
                    <a:pt x="800163" y="523201"/>
                  </a:lnTo>
                  <a:close/>
                </a:path>
                <a:path w="954404" h="1016000">
                  <a:moveTo>
                    <a:pt x="800176" y="646303"/>
                  </a:moveTo>
                  <a:lnTo>
                    <a:pt x="769391" y="646303"/>
                  </a:lnTo>
                  <a:lnTo>
                    <a:pt x="738606" y="646303"/>
                  </a:lnTo>
                  <a:lnTo>
                    <a:pt x="738606" y="677075"/>
                  </a:lnTo>
                  <a:lnTo>
                    <a:pt x="707847" y="677075"/>
                  </a:lnTo>
                  <a:lnTo>
                    <a:pt x="707847" y="769404"/>
                  </a:lnTo>
                  <a:lnTo>
                    <a:pt x="738606" y="769404"/>
                  </a:lnTo>
                  <a:lnTo>
                    <a:pt x="769391" y="769404"/>
                  </a:lnTo>
                  <a:lnTo>
                    <a:pt x="769391" y="738619"/>
                  </a:lnTo>
                  <a:lnTo>
                    <a:pt x="738606" y="738619"/>
                  </a:lnTo>
                  <a:lnTo>
                    <a:pt x="738606" y="707859"/>
                  </a:lnTo>
                  <a:lnTo>
                    <a:pt x="769391" y="707859"/>
                  </a:lnTo>
                  <a:lnTo>
                    <a:pt x="769391" y="677075"/>
                  </a:lnTo>
                  <a:lnTo>
                    <a:pt x="800176" y="677075"/>
                  </a:lnTo>
                  <a:lnTo>
                    <a:pt x="800176" y="646303"/>
                  </a:lnTo>
                  <a:close/>
                </a:path>
                <a:path w="954404" h="1016000">
                  <a:moveTo>
                    <a:pt x="800176" y="461632"/>
                  </a:moveTo>
                  <a:lnTo>
                    <a:pt x="769391" y="461632"/>
                  </a:lnTo>
                  <a:lnTo>
                    <a:pt x="769391" y="492404"/>
                  </a:lnTo>
                  <a:lnTo>
                    <a:pt x="800176" y="492404"/>
                  </a:lnTo>
                  <a:lnTo>
                    <a:pt x="800176" y="461632"/>
                  </a:lnTo>
                  <a:close/>
                </a:path>
                <a:path w="954404" h="1016000">
                  <a:moveTo>
                    <a:pt x="800176" y="400100"/>
                  </a:moveTo>
                  <a:lnTo>
                    <a:pt x="769391" y="400100"/>
                  </a:lnTo>
                  <a:lnTo>
                    <a:pt x="769391" y="430872"/>
                  </a:lnTo>
                  <a:lnTo>
                    <a:pt x="800176" y="430872"/>
                  </a:lnTo>
                  <a:lnTo>
                    <a:pt x="800176" y="400100"/>
                  </a:lnTo>
                  <a:close/>
                </a:path>
                <a:path w="954404" h="1016000">
                  <a:moveTo>
                    <a:pt x="830948" y="677075"/>
                  </a:moveTo>
                  <a:lnTo>
                    <a:pt x="800176" y="677075"/>
                  </a:lnTo>
                  <a:lnTo>
                    <a:pt x="800176" y="707859"/>
                  </a:lnTo>
                  <a:lnTo>
                    <a:pt x="830948" y="707859"/>
                  </a:lnTo>
                  <a:lnTo>
                    <a:pt x="830948" y="677075"/>
                  </a:lnTo>
                  <a:close/>
                </a:path>
                <a:path w="954404" h="1016000">
                  <a:moveTo>
                    <a:pt x="861733" y="492404"/>
                  </a:moveTo>
                  <a:lnTo>
                    <a:pt x="830948" y="492404"/>
                  </a:lnTo>
                  <a:lnTo>
                    <a:pt x="800176" y="492404"/>
                  </a:lnTo>
                  <a:lnTo>
                    <a:pt x="800176" y="553974"/>
                  </a:lnTo>
                  <a:lnTo>
                    <a:pt x="830948" y="553974"/>
                  </a:lnTo>
                  <a:lnTo>
                    <a:pt x="830948" y="523201"/>
                  </a:lnTo>
                  <a:lnTo>
                    <a:pt x="861733" y="523201"/>
                  </a:lnTo>
                  <a:lnTo>
                    <a:pt x="861733" y="492404"/>
                  </a:lnTo>
                  <a:close/>
                </a:path>
                <a:path w="954404" h="1016000">
                  <a:moveTo>
                    <a:pt x="892492" y="923290"/>
                  </a:moveTo>
                  <a:lnTo>
                    <a:pt x="861733" y="923290"/>
                  </a:lnTo>
                  <a:lnTo>
                    <a:pt x="861733" y="954062"/>
                  </a:lnTo>
                  <a:lnTo>
                    <a:pt x="892492" y="954062"/>
                  </a:lnTo>
                  <a:lnTo>
                    <a:pt x="892492" y="923290"/>
                  </a:lnTo>
                  <a:close/>
                </a:path>
                <a:path w="954404" h="1016000">
                  <a:moveTo>
                    <a:pt x="923277" y="246202"/>
                  </a:moveTo>
                  <a:lnTo>
                    <a:pt x="892492" y="246202"/>
                  </a:lnTo>
                  <a:lnTo>
                    <a:pt x="892492" y="276999"/>
                  </a:lnTo>
                  <a:lnTo>
                    <a:pt x="923277" y="276999"/>
                  </a:lnTo>
                  <a:lnTo>
                    <a:pt x="923277" y="246202"/>
                  </a:lnTo>
                  <a:close/>
                </a:path>
                <a:path w="954404" h="1016000">
                  <a:moveTo>
                    <a:pt x="954062" y="338531"/>
                  </a:moveTo>
                  <a:lnTo>
                    <a:pt x="923277" y="338531"/>
                  </a:lnTo>
                  <a:lnTo>
                    <a:pt x="923277" y="369303"/>
                  </a:lnTo>
                  <a:lnTo>
                    <a:pt x="954062" y="369303"/>
                  </a:lnTo>
                  <a:lnTo>
                    <a:pt x="954062" y="338531"/>
                  </a:lnTo>
                  <a:close/>
                </a:path>
              </a:pathLst>
            </a:custGeom>
            <a:solidFill>
              <a:srgbClr val="1E4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136151" y="1319656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30772" y="338531"/>
                  </a:moveTo>
                  <a:lnTo>
                    <a:pt x="0" y="338531"/>
                  </a:lnTo>
                  <a:lnTo>
                    <a:pt x="0" y="369303"/>
                  </a:lnTo>
                  <a:lnTo>
                    <a:pt x="30772" y="369303"/>
                  </a:lnTo>
                  <a:lnTo>
                    <a:pt x="30772" y="338531"/>
                  </a:lnTo>
                  <a:close/>
                </a:path>
                <a:path w="1016000" h="1016000">
                  <a:moveTo>
                    <a:pt x="61544" y="307771"/>
                  </a:moveTo>
                  <a:lnTo>
                    <a:pt x="30772" y="307771"/>
                  </a:lnTo>
                  <a:lnTo>
                    <a:pt x="30772" y="338531"/>
                  </a:lnTo>
                  <a:lnTo>
                    <a:pt x="61544" y="338531"/>
                  </a:lnTo>
                  <a:lnTo>
                    <a:pt x="61544" y="307771"/>
                  </a:lnTo>
                  <a:close/>
                </a:path>
                <a:path w="1016000" h="1016000">
                  <a:moveTo>
                    <a:pt x="153885" y="646303"/>
                  </a:moveTo>
                  <a:lnTo>
                    <a:pt x="123101" y="646303"/>
                  </a:lnTo>
                  <a:lnTo>
                    <a:pt x="123101" y="707859"/>
                  </a:lnTo>
                  <a:lnTo>
                    <a:pt x="153885" y="707859"/>
                  </a:lnTo>
                  <a:lnTo>
                    <a:pt x="153885" y="646303"/>
                  </a:lnTo>
                  <a:close/>
                </a:path>
                <a:path w="1016000" h="1016000">
                  <a:moveTo>
                    <a:pt x="153885" y="584746"/>
                  </a:moveTo>
                  <a:lnTo>
                    <a:pt x="123101" y="584746"/>
                  </a:lnTo>
                  <a:lnTo>
                    <a:pt x="123101" y="615518"/>
                  </a:lnTo>
                  <a:lnTo>
                    <a:pt x="153885" y="615518"/>
                  </a:lnTo>
                  <a:lnTo>
                    <a:pt x="153885" y="584746"/>
                  </a:lnTo>
                  <a:close/>
                </a:path>
                <a:path w="1016000" h="1016000">
                  <a:moveTo>
                    <a:pt x="184645" y="338531"/>
                  </a:moveTo>
                  <a:lnTo>
                    <a:pt x="153885" y="338531"/>
                  </a:lnTo>
                  <a:lnTo>
                    <a:pt x="153885" y="369303"/>
                  </a:lnTo>
                  <a:lnTo>
                    <a:pt x="184645" y="369303"/>
                  </a:lnTo>
                  <a:lnTo>
                    <a:pt x="184645" y="338531"/>
                  </a:lnTo>
                  <a:close/>
                </a:path>
                <a:path w="1016000" h="1016000">
                  <a:moveTo>
                    <a:pt x="215417" y="369303"/>
                  </a:moveTo>
                  <a:lnTo>
                    <a:pt x="184645" y="369303"/>
                  </a:lnTo>
                  <a:lnTo>
                    <a:pt x="184645" y="400113"/>
                  </a:lnTo>
                  <a:lnTo>
                    <a:pt x="215417" y="400113"/>
                  </a:lnTo>
                  <a:lnTo>
                    <a:pt x="215417" y="369303"/>
                  </a:lnTo>
                  <a:close/>
                </a:path>
                <a:path w="1016000" h="1016000">
                  <a:moveTo>
                    <a:pt x="215417" y="246202"/>
                  </a:moveTo>
                  <a:lnTo>
                    <a:pt x="184645" y="246202"/>
                  </a:lnTo>
                  <a:lnTo>
                    <a:pt x="184645" y="276999"/>
                  </a:lnTo>
                  <a:lnTo>
                    <a:pt x="215417" y="276999"/>
                  </a:lnTo>
                  <a:lnTo>
                    <a:pt x="215417" y="246202"/>
                  </a:lnTo>
                  <a:close/>
                </a:path>
                <a:path w="1016000" h="1016000">
                  <a:moveTo>
                    <a:pt x="246214" y="738619"/>
                  </a:moveTo>
                  <a:lnTo>
                    <a:pt x="215417" y="738619"/>
                  </a:lnTo>
                  <a:lnTo>
                    <a:pt x="184645" y="738619"/>
                  </a:lnTo>
                  <a:lnTo>
                    <a:pt x="184645" y="769404"/>
                  </a:lnTo>
                  <a:lnTo>
                    <a:pt x="215417" y="769404"/>
                  </a:lnTo>
                  <a:lnTo>
                    <a:pt x="246214" y="769404"/>
                  </a:lnTo>
                  <a:lnTo>
                    <a:pt x="246214" y="738619"/>
                  </a:lnTo>
                  <a:close/>
                </a:path>
                <a:path w="1016000" h="1016000">
                  <a:moveTo>
                    <a:pt x="276987" y="307771"/>
                  </a:moveTo>
                  <a:lnTo>
                    <a:pt x="246214" y="307771"/>
                  </a:lnTo>
                  <a:lnTo>
                    <a:pt x="246214" y="369303"/>
                  </a:lnTo>
                  <a:lnTo>
                    <a:pt x="276987" y="369303"/>
                  </a:lnTo>
                  <a:lnTo>
                    <a:pt x="276987" y="307771"/>
                  </a:lnTo>
                  <a:close/>
                </a:path>
                <a:path w="1016000" h="1016000">
                  <a:moveTo>
                    <a:pt x="307746" y="677075"/>
                  </a:moveTo>
                  <a:lnTo>
                    <a:pt x="276987" y="677075"/>
                  </a:lnTo>
                  <a:lnTo>
                    <a:pt x="276987" y="738619"/>
                  </a:lnTo>
                  <a:lnTo>
                    <a:pt x="307746" y="738619"/>
                  </a:lnTo>
                  <a:lnTo>
                    <a:pt x="307746" y="677075"/>
                  </a:lnTo>
                  <a:close/>
                </a:path>
                <a:path w="1016000" h="1016000">
                  <a:moveTo>
                    <a:pt x="307746" y="400100"/>
                  </a:moveTo>
                  <a:lnTo>
                    <a:pt x="276987" y="400100"/>
                  </a:lnTo>
                  <a:lnTo>
                    <a:pt x="276987" y="430872"/>
                  </a:lnTo>
                  <a:lnTo>
                    <a:pt x="307746" y="430872"/>
                  </a:lnTo>
                  <a:lnTo>
                    <a:pt x="307746" y="400100"/>
                  </a:lnTo>
                  <a:close/>
                </a:path>
                <a:path w="1016000" h="1016000">
                  <a:moveTo>
                    <a:pt x="338518" y="769404"/>
                  </a:moveTo>
                  <a:lnTo>
                    <a:pt x="307746" y="769404"/>
                  </a:lnTo>
                  <a:lnTo>
                    <a:pt x="276987" y="769404"/>
                  </a:lnTo>
                  <a:lnTo>
                    <a:pt x="246214" y="769404"/>
                  </a:lnTo>
                  <a:lnTo>
                    <a:pt x="246214" y="800176"/>
                  </a:lnTo>
                  <a:lnTo>
                    <a:pt x="276987" y="800176"/>
                  </a:lnTo>
                  <a:lnTo>
                    <a:pt x="307746" y="800176"/>
                  </a:lnTo>
                  <a:lnTo>
                    <a:pt x="338518" y="800176"/>
                  </a:lnTo>
                  <a:lnTo>
                    <a:pt x="338518" y="769404"/>
                  </a:lnTo>
                  <a:close/>
                </a:path>
                <a:path w="1016000" h="1016000">
                  <a:moveTo>
                    <a:pt x="338518" y="61569"/>
                  </a:moveTo>
                  <a:lnTo>
                    <a:pt x="307746" y="61569"/>
                  </a:lnTo>
                  <a:lnTo>
                    <a:pt x="307746" y="123113"/>
                  </a:lnTo>
                  <a:lnTo>
                    <a:pt x="338518" y="123113"/>
                  </a:lnTo>
                  <a:lnTo>
                    <a:pt x="338518" y="61569"/>
                  </a:lnTo>
                  <a:close/>
                </a:path>
                <a:path w="1016000" h="1016000">
                  <a:moveTo>
                    <a:pt x="430847" y="923290"/>
                  </a:moveTo>
                  <a:lnTo>
                    <a:pt x="400088" y="923290"/>
                  </a:lnTo>
                  <a:lnTo>
                    <a:pt x="400088" y="954062"/>
                  </a:lnTo>
                  <a:lnTo>
                    <a:pt x="430847" y="954062"/>
                  </a:lnTo>
                  <a:lnTo>
                    <a:pt x="430847" y="923290"/>
                  </a:lnTo>
                  <a:close/>
                </a:path>
                <a:path w="1016000" h="1016000">
                  <a:moveTo>
                    <a:pt x="430847" y="0"/>
                  </a:moveTo>
                  <a:lnTo>
                    <a:pt x="400088" y="0"/>
                  </a:lnTo>
                  <a:lnTo>
                    <a:pt x="400088" y="30784"/>
                  </a:lnTo>
                  <a:lnTo>
                    <a:pt x="430847" y="30784"/>
                  </a:lnTo>
                  <a:lnTo>
                    <a:pt x="430847" y="0"/>
                  </a:lnTo>
                  <a:close/>
                </a:path>
                <a:path w="1016000" h="1016000">
                  <a:moveTo>
                    <a:pt x="461619" y="954062"/>
                  </a:moveTo>
                  <a:lnTo>
                    <a:pt x="430847" y="954062"/>
                  </a:lnTo>
                  <a:lnTo>
                    <a:pt x="430847" y="984834"/>
                  </a:lnTo>
                  <a:lnTo>
                    <a:pt x="461619" y="984834"/>
                  </a:lnTo>
                  <a:lnTo>
                    <a:pt x="461619" y="954062"/>
                  </a:lnTo>
                  <a:close/>
                </a:path>
                <a:path w="1016000" h="1016000">
                  <a:moveTo>
                    <a:pt x="492417" y="584746"/>
                  </a:moveTo>
                  <a:lnTo>
                    <a:pt x="461619" y="584746"/>
                  </a:lnTo>
                  <a:lnTo>
                    <a:pt x="461619" y="615518"/>
                  </a:lnTo>
                  <a:lnTo>
                    <a:pt x="492417" y="615518"/>
                  </a:lnTo>
                  <a:lnTo>
                    <a:pt x="492417" y="584746"/>
                  </a:lnTo>
                  <a:close/>
                </a:path>
                <a:path w="1016000" h="1016000">
                  <a:moveTo>
                    <a:pt x="523189" y="800176"/>
                  </a:moveTo>
                  <a:lnTo>
                    <a:pt x="492417" y="800176"/>
                  </a:lnTo>
                  <a:lnTo>
                    <a:pt x="492417" y="830961"/>
                  </a:lnTo>
                  <a:lnTo>
                    <a:pt x="523189" y="830961"/>
                  </a:lnTo>
                  <a:lnTo>
                    <a:pt x="523189" y="800176"/>
                  </a:lnTo>
                  <a:close/>
                </a:path>
                <a:path w="1016000" h="1016000">
                  <a:moveTo>
                    <a:pt x="523189" y="430872"/>
                  </a:moveTo>
                  <a:lnTo>
                    <a:pt x="492417" y="430872"/>
                  </a:lnTo>
                  <a:lnTo>
                    <a:pt x="492417" y="461632"/>
                  </a:lnTo>
                  <a:lnTo>
                    <a:pt x="523189" y="461632"/>
                  </a:lnTo>
                  <a:lnTo>
                    <a:pt x="523189" y="430872"/>
                  </a:lnTo>
                  <a:close/>
                </a:path>
                <a:path w="1016000" h="1016000">
                  <a:moveTo>
                    <a:pt x="523189" y="369303"/>
                  </a:moveTo>
                  <a:lnTo>
                    <a:pt x="492417" y="369303"/>
                  </a:lnTo>
                  <a:lnTo>
                    <a:pt x="492417" y="400100"/>
                  </a:lnTo>
                  <a:lnTo>
                    <a:pt x="523189" y="400100"/>
                  </a:lnTo>
                  <a:lnTo>
                    <a:pt x="523189" y="369303"/>
                  </a:lnTo>
                  <a:close/>
                </a:path>
                <a:path w="1016000" h="1016000">
                  <a:moveTo>
                    <a:pt x="523189" y="276999"/>
                  </a:moveTo>
                  <a:lnTo>
                    <a:pt x="492417" y="276999"/>
                  </a:lnTo>
                  <a:lnTo>
                    <a:pt x="492417" y="307771"/>
                  </a:lnTo>
                  <a:lnTo>
                    <a:pt x="523189" y="307771"/>
                  </a:lnTo>
                  <a:lnTo>
                    <a:pt x="523189" y="276999"/>
                  </a:lnTo>
                  <a:close/>
                </a:path>
                <a:path w="1016000" h="1016000">
                  <a:moveTo>
                    <a:pt x="553948" y="246202"/>
                  </a:moveTo>
                  <a:lnTo>
                    <a:pt x="523189" y="246202"/>
                  </a:lnTo>
                  <a:lnTo>
                    <a:pt x="523189" y="276999"/>
                  </a:lnTo>
                  <a:lnTo>
                    <a:pt x="553948" y="276999"/>
                  </a:lnTo>
                  <a:lnTo>
                    <a:pt x="553948" y="246202"/>
                  </a:lnTo>
                  <a:close/>
                </a:path>
                <a:path w="1016000" h="1016000">
                  <a:moveTo>
                    <a:pt x="615518" y="954062"/>
                  </a:moveTo>
                  <a:lnTo>
                    <a:pt x="584720" y="954062"/>
                  </a:lnTo>
                  <a:lnTo>
                    <a:pt x="553948" y="954062"/>
                  </a:lnTo>
                  <a:lnTo>
                    <a:pt x="553948" y="984821"/>
                  </a:lnTo>
                  <a:lnTo>
                    <a:pt x="584720" y="984821"/>
                  </a:lnTo>
                  <a:lnTo>
                    <a:pt x="584720" y="1015619"/>
                  </a:lnTo>
                  <a:lnTo>
                    <a:pt x="615518" y="1015619"/>
                  </a:lnTo>
                  <a:lnTo>
                    <a:pt x="615518" y="954062"/>
                  </a:lnTo>
                  <a:close/>
                </a:path>
                <a:path w="1016000" h="1016000">
                  <a:moveTo>
                    <a:pt x="615518" y="61569"/>
                  </a:moveTo>
                  <a:lnTo>
                    <a:pt x="584720" y="61569"/>
                  </a:lnTo>
                  <a:lnTo>
                    <a:pt x="553948" y="61569"/>
                  </a:lnTo>
                  <a:lnTo>
                    <a:pt x="523189" y="61569"/>
                  </a:lnTo>
                  <a:lnTo>
                    <a:pt x="492417" y="61569"/>
                  </a:lnTo>
                  <a:lnTo>
                    <a:pt x="492417" y="92329"/>
                  </a:lnTo>
                  <a:lnTo>
                    <a:pt x="461619" y="92329"/>
                  </a:lnTo>
                  <a:lnTo>
                    <a:pt x="461619" y="61569"/>
                  </a:lnTo>
                  <a:lnTo>
                    <a:pt x="430847" y="61569"/>
                  </a:lnTo>
                  <a:lnTo>
                    <a:pt x="430847" y="92341"/>
                  </a:lnTo>
                  <a:lnTo>
                    <a:pt x="461619" y="92341"/>
                  </a:lnTo>
                  <a:lnTo>
                    <a:pt x="461619" y="123101"/>
                  </a:lnTo>
                  <a:lnTo>
                    <a:pt x="492417" y="123101"/>
                  </a:lnTo>
                  <a:lnTo>
                    <a:pt x="492417" y="92341"/>
                  </a:lnTo>
                  <a:lnTo>
                    <a:pt x="523189" y="92341"/>
                  </a:lnTo>
                  <a:lnTo>
                    <a:pt x="553948" y="92341"/>
                  </a:lnTo>
                  <a:lnTo>
                    <a:pt x="553948" y="123101"/>
                  </a:lnTo>
                  <a:lnTo>
                    <a:pt x="584720" y="123101"/>
                  </a:lnTo>
                  <a:lnTo>
                    <a:pt x="584720" y="92341"/>
                  </a:lnTo>
                  <a:lnTo>
                    <a:pt x="615518" y="92341"/>
                  </a:lnTo>
                  <a:lnTo>
                    <a:pt x="615518" y="61569"/>
                  </a:lnTo>
                  <a:close/>
                </a:path>
                <a:path w="1016000" h="1016000">
                  <a:moveTo>
                    <a:pt x="646290" y="400100"/>
                  </a:moveTo>
                  <a:lnTo>
                    <a:pt x="615518" y="400100"/>
                  </a:lnTo>
                  <a:lnTo>
                    <a:pt x="615518" y="430872"/>
                  </a:lnTo>
                  <a:lnTo>
                    <a:pt x="646290" y="430872"/>
                  </a:lnTo>
                  <a:lnTo>
                    <a:pt x="646290" y="400100"/>
                  </a:lnTo>
                  <a:close/>
                </a:path>
                <a:path w="1016000" h="1016000">
                  <a:moveTo>
                    <a:pt x="677049" y="553974"/>
                  </a:moveTo>
                  <a:lnTo>
                    <a:pt x="646290" y="553974"/>
                  </a:lnTo>
                  <a:lnTo>
                    <a:pt x="646290" y="584746"/>
                  </a:lnTo>
                  <a:lnTo>
                    <a:pt x="677049" y="584746"/>
                  </a:lnTo>
                  <a:lnTo>
                    <a:pt x="677049" y="553974"/>
                  </a:lnTo>
                  <a:close/>
                </a:path>
                <a:path w="1016000" h="1016000">
                  <a:moveTo>
                    <a:pt x="677049" y="461632"/>
                  </a:moveTo>
                  <a:lnTo>
                    <a:pt x="646290" y="461632"/>
                  </a:lnTo>
                  <a:lnTo>
                    <a:pt x="646290" y="492404"/>
                  </a:lnTo>
                  <a:lnTo>
                    <a:pt x="677049" y="492404"/>
                  </a:lnTo>
                  <a:lnTo>
                    <a:pt x="677049" y="461632"/>
                  </a:lnTo>
                  <a:close/>
                </a:path>
                <a:path w="1016000" h="1016000">
                  <a:moveTo>
                    <a:pt x="677049" y="0"/>
                  </a:moveTo>
                  <a:lnTo>
                    <a:pt x="646290" y="0"/>
                  </a:lnTo>
                  <a:lnTo>
                    <a:pt x="646290" y="30784"/>
                  </a:lnTo>
                  <a:lnTo>
                    <a:pt x="615518" y="30784"/>
                  </a:lnTo>
                  <a:lnTo>
                    <a:pt x="615518" y="61569"/>
                  </a:lnTo>
                  <a:lnTo>
                    <a:pt x="646290" y="61569"/>
                  </a:lnTo>
                  <a:lnTo>
                    <a:pt x="677049" y="61569"/>
                  </a:lnTo>
                  <a:lnTo>
                    <a:pt x="677049" y="0"/>
                  </a:lnTo>
                  <a:close/>
                </a:path>
                <a:path w="1016000" h="1016000">
                  <a:moveTo>
                    <a:pt x="707834" y="338531"/>
                  </a:moveTo>
                  <a:lnTo>
                    <a:pt x="677049" y="338531"/>
                  </a:lnTo>
                  <a:lnTo>
                    <a:pt x="677049" y="276999"/>
                  </a:lnTo>
                  <a:lnTo>
                    <a:pt x="646290" y="276999"/>
                  </a:lnTo>
                  <a:lnTo>
                    <a:pt x="646290" y="307771"/>
                  </a:lnTo>
                  <a:lnTo>
                    <a:pt x="646290" y="369303"/>
                  </a:lnTo>
                  <a:lnTo>
                    <a:pt x="677049" y="369303"/>
                  </a:lnTo>
                  <a:lnTo>
                    <a:pt x="677049" y="430872"/>
                  </a:lnTo>
                  <a:lnTo>
                    <a:pt x="707834" y="430872"/>
                  </a:lnTo>
                  <a:lnTo>
                    <a:pt x="707834" y="338531"/>
                  </a:lnTo>
                  <a:close/>
                </a:path>
                <a:path w="1016000" h="1016000">
                  <a:moveTo>
                    <a:pt x="707834" y="184670"/>
                  </a:moveTo>
                  <a:lnTo>
                    <a:pt x="677049" y="184670"/>
                  </a:lnTo>
                  <a:lnTo>
                    <a:pt x="677049" y="215430"/>
                  </a:lnTo>
                  <a:lnTo>
                    <a:pt x="646290" y="215430"/>
                  </a:lnTo>
                  <a:lnTo>
                    <a:pt x="646290" y="184670"/>
                  </a:lnTo>
                  <a:lnTo>
                    <a:pt x="677049" y="184670"/>
                  </a:lnTo>
                  <a:lnTo>
                    <a:pt x="677049" y="153898"/>
                  </a:lnTo>
                  <a:lnTo>
                    <a:pt x="646290" y="153898"/>
                  </a:lnTo>
                  <a:lnTo>
                    <a:pt x="615518" y="153898"/>
                  </a:lnTo>
                  <a:lnTo>
                    <a:pt x="615518" y="246202"/>
                  </a:lnTo>
                  <a:lnTo>
                    <a:pt x="646290" y="246202"/>
                  </a:lnTo>
                  <a:lnTo>
                    <a:pt x="677049" y="246202"/>
                  </a:lnTo>
                  <a:lnTo>
                    <a:pt x="677049" y="276999"/>
                  </a:lnTo>
                  <a:lnTo>
                    <a:pt x="707834" y="276999"/>
                  </a:lnTo>
                  <a:lnTo>
                    <a:pt x="707834" y="184670"/>
                  </a:lnTo>
                  <a:close/>
                </a:path>
                <a:path w="1016000" h="1016000">
                  <a:moveTo>
                    <a:pt x="738619" y="307771"/>
                  </a:moveTo>
                  <a:lnTo>
                    <a:pt x="707834" y="307771"/>
                  </a:lnTo>
                  <a:lnTo>
                    <a:pt x="707834" y="338531"/>
                  </a:lnTo>
                  <a:lnTo>
                    <a:pt x="738619" y="338531"/>
                  </a:lnTo>
                  <a:lnTo>
                    <a:pt x="738619" y="307771"/>
                  </a:lnTo>
                  <a:close/>
                </a:path>
                <a:path w="1016000" h="1016000">
                  <a:moveTo>
                    <a:pt x="738619" y="61569"/>
                  </a:moveTo>
                  <a:lnTo>
                    <a:pt x="707834" y="61569"/>
                  </a:lnTo>
                  <a:lnTo>
                    <a:pt x="677049" y="61569"/>
                  </a:lnTo>
                  <a:lnTo>
                    <a:pt x="677049" y="153898"/>
                  </a:lnTo>
                  <a:lnTo>
                    <a:pt x="707834" y="153898"/>
                  </a:lnTo>
                  <a:lnTo>
                    <a:pt x="707834" y="184670"/>
                  </a:lnTo>
                  <a:lnTo>
                    <a:pt x="738619" y="184670"/>
                  </a:lnTo>
                  <a:lnTo>
                    <a:pt x="738619" y="61569"/>
                  </a:lnTo>
                  <a:close/>
                </a:path>
                <a:path w="1016000" h="1016000">
                  <a:moveTo>
                    <a:pt x="800150" y="923290"/>
                  </a:moveTo>
                  <a:lnTo>
                    <a:pt x="769391" y="923290"/>
                  </a:lnTo>
                  <a:lnTo>
                    <a:pt x="769391" y="954062"/>
                  </a:lnTo>
                  <a:lnTo>
                    <a:pt x="738619" y="954062"/>
                  </a:lnTo>
                  <a:lnTo>
                    <a:pt x="707834" y="954062"/>
                  </a:lnTo>
                  <a:lnTo>
                    <a:pt x="677049" y="954062"/>
                  </a:lnTo>
                  <a:lnTo>
                    <a:pt x="677049" y="923290"/>
                  </a:lnTo>
                  <a:lnTo>
                    <a:pt x="677049" y="892505"/>
                  </a:lnTo>
                  <a:lnTo>
                    <a:pt x="646290" y="892505"/>
                  </a:lnTo>
                  <a:lnTo>
                    <a:pt x="646290" y="984821"/>
                  </a:lnTo>
                  <a:lnTo>
                    <a:pt x="677049" y="984821"/>
                  </a:lnTo>
                  <a:lnTo>
                    <a:pt x="707834" y="984821"/>
                  </a:lnTo>
                  <a:lnTo>
                    <a:pt x="707834" y="1015619"/>
                  </a:lnTo>
                  <a:lnTo>
                    <a:pt x="738619" y="1015619"/>
                  </a:lnTo>
                  <a:lnTo>
                    <a:pt x="738619" y="984821"/>
                  </a:lnTo>
                  <a:lnTo>
                    <a:pt x="769391" y="984821"/>
                  </a:lnTo>
                  <a:lnTo>
                    <a:pt x="800150" y="984821"/>
                  </a:lnTo>
                  <a:lnTo>
                    <a:pt x="800150" y="923290"/>
                  </a:lnTo>
                  <a:close/>
                </a:path>
                <a:path w="1016000" h="1016000">
                  <a:moveTo>
                    <a:pt x="861707" y="954062"/>
                  </a:moveTo>
                  <a:lnTo>
                    <a:pt x="830935" y="954062"/>
                  </a:lnTo>
                  <a:lnTo>
                    <a:pt x="830935" y="984821"/>
                  </a:lnTo>
                  <a:lnTo>
                    <a:pt x="861707" y="984821"/>
                  </a:lnTo>
                  <a:lnTo>
                    <a:pt x="861707" y="954062"/>
                  </a:lnTo>
                  <a:close/>
                </a:path>
                <a:path w="1016000" h="1016000">
                  <a:moveTo>
                    <a:pt x="861707" y="861733"/>
                  </a:moveTo>
                  <a:lnTo>
                    <a:pt x="830935" y="861733"/>
                  </a:lnTo>
                  <a:lnTo>
                    <a:pt x="800150" y="861720"/>
                  </a:lnTo>
                  <a:lnTo>
                    <a:pt x="800150" y="923290"/>
                  </a:lnTo>
                  <a:lnTo>
                    <a:pt x="830935" y="923290"/>
                  </a:lnTo>
                  <a:lnTo>
                    <a:pt x="830935" y="892505"/>
                  </a:lnTo>
                  <a:lnTo>
                    <a:pt x="861707" y="892505"/>
                  </a:lnTo>
                  <a:lnTo>
                    <a:pt x="861707" y="861733"/>
                  </a:lnTo>
                  <a:close/>
                </a:path>
                <a:path w="1016000" h="1016000">
                  <a:moveTo>
                    <a:pt x="892492" y="738619"/>
                  </a:moveTo>
                  <a:lnTo>
                    <a:pt x="861720" y="738619"/>
                  </a:lnTo>
                  <a:lnTo>
                    <a:pt x="861720" y="923290"/>
                  </a:lnTo>
                  <a:lnTo>
                    <a:pt x="892492" y="923290"/>
                  </a:lnTo>
                  <a:lnTo>
                    <a:pt x="892492" y="738619"/>
                  </a:lnTo>
                  <a:close/>
                </a:path>
                <a:path w="1016000" h="1016000">
                  <a:moveTo>
                    <a:pt x="923277" y="923290"/>
                  </a:moveTo>
                  <a:lnTo>
                    <a:pt x="892492" y="923290"/>
                  </a:lnTo>
                  <a:lnTo>
                    <a:pt x="892492" y="984821"/>
                  </a:lnTo>
                  <a:lnTo>
                    <a:pt x="923277" y="984821"/>
                  </a:lnTo>
                  <a:lnTo>
                    <a:pt x="923277" y="923290"/>
                  </a:lnTo>
                  <a:close/>
                </a:path>
                <a:path w="1016000" h="1016000">
                  <a:moveTo>
                    <a:pt x="954036" y="276999"/>
                  </a:moveTo>
                  <a:lnTo>
                    <a:pt x="923277" y="276999"/>
                  </a:lnTo>
                  <a:lnTo>
                    <a:pt x="923277" y="276593"/>
                  </a:lnTo>
                  <a:lnTo>
                    <a:pt x="892492" y="276593"/>
                  </a:lnTo>
                  <a:lnTo>
                    <a:pt x="892492" y="246202"/>
                  </a:lnTo>
                  <a:lnTo>
                    <a:pt x="861720" y="246202"/>
                  </a:lnTo>
                  <a:lnTo>
                    <a:pt x="861720" y="276999"/>
                  </a:lnTo>
                  <a:lnTo>
                    <a:pt x="830935" y="276999"/>
                  </a:lnTo>
                  <a:lnTo>
                    <a:pt x="800150" y="276999"/>
                  </a:lnTo>
                  <a:lnTo>
                    <a:pt x="800150" y="246202"/>
                  </a:lnTo>
                  <a:lnTo>
                    <a:pt x="769391" y="246202"/>
                  </a:lnTo>
                  <a:lnTo>
                    <a:pt x="738619" y="246202"/>
                  </a:lnTo>
                  <a:lnTo>
                    <a:pt x="738619" y="307771"/>
                  </a:lnTo>
                  <a:lnTo>
                    <a:pt x="769391" y="307771"/>
                  </a:lnTo>
                  <a:lnTo>
                    <a:pt x="800150" y="307771"/>
                  </a:lnTo>
                  <a:lnTo>
                    <a:pt x="830935" y="307771"/>
                  </a:lnTo>
                  <a:lnTo>
                    <a:pt x="830935" y="338531"/>
                  </a:lnTo>
                  <a:lnTo>
                    <a:pt x="830935" y="369303"/>
                  </a:lnTo>
                  <a:lnTo>
                    <a:pt x="861720" y="369303"/>
                  </a:lnTo>
                  <a:lnTo>
                    <a:pt x="861720" y="338531"/>
                  </a:lnTo>
                  <a:lnTo>
                    <a:pt x="892492" y="338531"/>
                  </a:lnTo>
                  <a:lnTo>
                    <a:pt x="892492" y="369303"/>
                  </a:lnTo>
                  <a:lnTo>
                    <a:pt x="892492" y="462013"/>
                  </a:lnTo>
                  <a:lnTo>
                    <a:pt x="923277" y="462013"/>
                  </a:lnTo>
                  <a:lnTo>
                    <a:pt x="923277" y="369303"/>
                  </a:lnTo>
                  <a:lnTo>
                    <a:pt x="923277" y="338531"/>
                  </a:lnTo>
                  <a:lnTo>
                    <a:pt x="954036" y="338531"/>
                  </a:lnTo>
                  <a:lnTo>
                    <a:pt x="954036" y="276999"/>
                  </a:lnTo>
                  <a:close/>
                </a:path>
                <a:path w="1016000" h="1016000">
                  <a:moveTo>
                    <a:pt x="1015606" y="984821"/>
                  </a:moveTo>
                  <a:lnTo>
                    <a:pt x="984821" y="984821"/>
                  </a:lnTo>
                  <a:lnTo>
                    <a:pt x="984821" y="1015619"/>
                  </a:lnTo>
                  <a:lnTo>
                    <a:pt x="1015606" y="1015619"/>
                  </a:lnTo>
                  <a:lnTo>
                    <a:pt x="1015606" y="984821"/>
                  </a:lnTo>
                  <a:close/>
                </a:path>
                <a:path w="1016000" h="1016000">
                  <a:moveTo>
                    <a:pt x="1015606" y="553885"/>
                  </a:moveTo>
                  <a:lnTo>
                    <a:pt x="984821" y="553885"/>
                  </a:lnTo>
                  <a:lnTo>
                    <a:pt x="984821" y="338531"/>
                  </a:lnTo>
                  <a:lnTo>
                    <a:pt x="954036" y="338531"/>
                  </a:lnTo>
                  <a:lnTo>
                    <a:pt x="954036" y="553974"/>
                  </a:lnTo>
                  <a:lnTo>
                    <a:pt x="984821" y="553974"/>
                  </a:lnTo>
                  <a:lnTo>
                    <a:pt x="984821" y="677075"/>
                  </a:lnTo>
                  <a:lnTo>
                    <a:pt x="984821" y="738619"/>
                  </a:lnTo>
                  <a:lnTo>
                    <a:pt x="954036" y="738619"/>
                  </a:lnTo>
                  <a:lnTo>
                    <a:pt x="954036" y="769404"/>
                  </a:lnTo>
                  <a:lnTo>
                    <a:pt x="923277" y="769404"/>
                  </a:lnTo>
                  <a:lnTo>
                    <a:pt x="923277" y="892505"/>
                  </a:lnTo>
                  <a:lnTo>
                    <a:pt x="954036" y="892505"/>
                  </a:lnTo>
                  <a:lnTo>
                    <a:pt x="954036" y="800176"/>
                  </a:lnTo>
                  <a:lnTo>
                    <a:pt x="984821" y="800176"/>
                  </a:lnTo>
                  <a:lnTo>
                    <a:pt x="1015606" y="800265"/>
                  </a:lnTo>
                  <a:lnTo>
                    <a:pt x="1015606" y="677075"/>
                  </a:lnTo>
                  <a:lnTo>
                    <a:pt x="1015606" y="553885"/>
                  </a:lnTo>
                  <a:close/>
                </a:path>
              </a:pathLst>
            </a:custGeom>
            <a:solidFill>
              <a:srgbClr val="1E4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136151" y="1381226"/>
              <a:ext cx="1016000" cy="862330"/>
            </a:xfrm>
            <a:custGeom>
              <a:avLst/>
              <a:gdLst/>
              <a:ahLst/>
              <a:cxnLst/>
              <a:rect l="l" t="t" r="r" b="b"/>
              <a:pathLst>
                <a:path w="1016000" h="862330">
                  <a:moveTo>
                    <a:pt x="61544" y="430834"/>
                  </a:moveTo>
                  <a:lnTo>
                    <a:pt x="30784" y="430834"/>
                  </a:lnTo>
                  <a:lnTo>
                    <a:pt x="30784" y="461632"/>
                  </a:lnTo>
                  <a:lnTo>
                    <a:pt x="61544" y="461632"/>
                  </a:lnTo>
                  <a:lnTo>
                    <a:pt x="61544" y="430834"/>
                  </a:lnTo>
                  <a:close/>
                </a:path>
                <a:path w="1016000" h="862330">
                  <a:moveTo>
                    <a:pt x="61544" y="307733"/>
                  </a:moveTo>
                  <a:lnTo>
                    <a:pt x="30784" y="307733"/>
                  </a:lnTo>
                  <a:lnTo>
                    <a:pt x="30784" y="338531"/>
                  </a:lnTo>
                  <a:lnTo>
                    <a:pt x="0" y="338531"/>
                  </a:lnTo>
                  <a:lnTo>
                    <a:pt x="0" y="430834"/>
                  </a:lnTo>
                  <a:lnTo>
                    <a:pt x="30784" y="430834"/>
                  </a:lnTo>
                  <a:lnTo>
                    <a:pt x="30784" y="369303"/>
                  </a:lnTo>
                  <a:lnTo>
                    <a:pt x="61544" y="369303"/>
                  </a:lnTo>
                  <a:lnTo>
                    <a:pt x="61544" y="307733"/>
                  </a:lnTo>
                  <a:close/>
                </a:path>
                <a:path w="1016000" h="862330">
                  <a:moveTo>
                    <a:pt x="92316" y="584733"/>
                  </a:moveTo>
                  <a:lnTo>
                    <a:pt x="61544" y="584733"/>
                  </a:lnTo>
                  <a:lnTo>
                    <a:pt x="30772" y="584733"/>
                  </a:lnTo>
                  <a:lnTo>
                    <a:pt x="30772" y="646290"/>
                  </a:lnTo>
                  <a:lnTo>
                    <a:pt x="0" y="646290"/>
                  </a:lnTo>
                  <a:lnTo>
                    <a:pt x="0" y="677049"/>
                  </a:lnTo>
                  <a:lnTo>
                    <a:pt x="30784" y="677049"/>
                  </a:lnTo>
                  <a:lnTo>
                    <a:pt x="30784" y="646290"/>
                  </a:lnTo>
                  <a:lnTo>
                    <a:pt x="61544" y="646290"/>
                  </a:lnTo>
                  <a:lnTo>
                    <a:pt x="61544" y="677049"/>
                  </a:lnTo>
                  <a:lnTo>
                    <a:pt x="92316" y="677049"/>
                  </a:lnTo>
                  <a:lnTo>
                    <a:pt x="92316" y="584733"/>
                  </a:lnTo>
                  <a:close/>
                </a:path>
                <a:path w="1016000" h="862330">
                  <a:moveTo>
                    <a:pt x="92316" y="461632"/>
                  </a:moveTo>
                  <a:lnTo>
                    <a:pt x="61544" y="461632"/>
                  </a:lnTo>
                  <a:lnTo>
                    <a:pt x="61544" y="492404"/>
                  </a:lnTo>
                  <a:lnTo>
                    <a:pt x="30784" y="492404"/>
                  </a:lnTo>
                  <a:lnTo>
                    <a:pt x="0" y="492404"/>
                  </a:lnTo>
                  <a:lnTo>
                    <a:pt x="0" y="523176"/>
                  </a:lnTo>
                  <a:lnTo>
                    <a:pt x="30784" y="523176"/>
                  </a:lnTo>
                  <a:lnTo>
                    <a:pt x="30784" y="553948"/>
                  </a:lnTo>
                  <a:lnTo>
                    <a:pt x="61544" y="553948"/>
                  </a:lnTo>
                  <a:lnTo>
                    <a:pt x="92316" y="553948"/>
                  </a:lnTo>
                  <a:lnTo>
                    <a:pt x="92316" y="461632"/>
                  </a:lnTo>
                  <a:close/>
                </a:path>
                <a:path w="1016000" h="862330">
                  <a:moveTo>
                    <a:pt x="123101" y="677049"/>
                  </a:moveTo>
                  <a:lnTo>
                    <a:pt x="92316" y="677049"/>
                  </a:lnTo>
                  <a:lnTo>
                    <a:pt x="92316" y="707834"/>
                  </a:lnTo>
                  <a:lnTo>
                    <a:pt x="123101" y="707834"/>
                  </a:lnTo>
                  <a:lnTo>
                    <a:pt x="123101" y="677049"/>
                  </a:lnTo>
                  <a:close/>
                </a:path>
                <a:path w="1016000" h="862330">
                  <a:moveTo>
                    <a:pt x="123101" y="276961"/>
                  </a:moveTo>
                  <a:lnTo>
                    <a:pt x="92316" y="276961"/>
                  </a:lnTo>
                  <a:lnTo>
                    <a:pt x="61544" y="276961"/>
                  </a:lnTo>
                  <a:lnTo>
                    <a:pt x="61544" y="307733"/>
                  </a:lnTo>
                  <a:lnTo>
                    <a:pt x="92316" y="307733"/>
                  </a:lnTo>
                  <a:lnTo>
                    <a:pt x="123101" y="307733"/>
                  </a:lnTo>
                  <a:lnTo>
                    <a:pt x="123101" y="276961"/>
                  </a:lnTo>
                  <a:close/>
                </a:path>
                <a:path w="1016000" h="862330">
                  <a:moveTo>
                    <a:pt x="184645" y="184632"/>
                  </a:moveTo>
                  <a:lnTo>
                    <a:pt x="153885" y="184632"/>
                  </a:lnTo>
                  <a:lnTo>
                    <a:pt x="123101" y="184632"/>
                  </a:lnTo>
                  <a:lnTo>
                    <a:pt x="123101" y="276961"/>
                  </a:lnTo>
                  <a:lnTo>
                    <a:pt x="153885" y="276961"/>
                  </a:lnTo>
                  <a:lnTo>
                    <a:pt x="153885" y="246202"/>
                  </a:lnTo>
                  <a:lnTo>
                    <a:pt x="184645" y="246202"/>
                  </a:lnTo>
                  <a:lnTo>
                    <a:pt x="184645" y="184632"/>
                  </a:lnTo>
                  <a:close/>
                </a:path>
                <a:path w="1016000" h="862330">
                  <a:moveTo>
                    <a:pt x="215417" y="369303"/>
                  </a:moveTo>
                  <a:lnTo>
                    <a:pt x="184645" y="369303"/>
                  </a:lnTo>
                  <a:lnTo>
                    <a:pt x="184645" y="400062"/>
                  </a:lnTo>
                  <a:lnTo>
                    <a:pt x="215417" y="400062"/>
                  </a:lnTo>
                  <a:lnTo>
                    <a:pt x="215417" y="369303"/>
                  </a:lnTo>
                  <a:close/>
                </a:path>
                <a:path w="1016000" h="862330">
                  <a:moveTo>
                    <a:pt x="215417" y="246202"/>
                  </a:moveTo>
                  <a:lnTo>
                    <a:pt x="184645" y="246202"/>
                  </a:lnTo>
                  <a:lnTo>
                    <a:pt x="184645" y="276961"/>
                  </a:lnTo>
                  <a:lnTo>
                    <a:pt x="215417" y="276961"/>
                  </a:lnTo>
                  <a:lnTo>
                    <a:pt x="215417" y="246202"/>
                  </a:lnTo>
                  <a:close/>
                </a:path>
                <a:path w="1016000" h="862330">
                  <a:moveTo>
                    <a:pt x="246214" y="276961"/>
                  </a:moveTo>
                  <a:lnTo>
                    <a:pt x="215417" y="276961"/>
                  </a:lnTo>
                  <a:lnTo>
                    <a:pt x="215417" y="338531"/>
                  </a:lnTo>
                  <a:lnTo>
                    <a:pt x="215417" y="369303"/>
                  </a:lnTo>
                  <a:lnTo>
                    <a:pt x="246214" y="369303"/>
                  </a:lnTo>
                  <a:lnTo>
                    <a:pt x="246214" y="276961"/>
                  </a:lnTo>
                  <a:close/>
                </a:path>
                <a:path w="1016000" h="862330">
                  <a:moveTo>
                    <a:pt x="307746" y="400062"/>
                  </a:moveTo>
                  <a:lnTo>
                    <a:pt x="276987" y="400062"/>
                  </a:lnTo>
                  <a:lnTo>
                    <a:pt x="246214" y="400062"/>
                  </a:lnTo>
                  <a:lnTo>
                    <a:pt x="215417" y="400062"/>
                  </a:lnTo>
                  <a:lnTo>
                    <a:pt x="215417" y="430834"/>
                  </a:lnTo>
                  <a:lnTo>
                    <a:pt x="246214" y="430834"/>
                  </a:lnTo>
                  <a:lnTo>
                    <a:pt x="276987" y="430834"/>
                  </a:lnTo>
                  <a:lnTo>
                    <a:pt x="307746" y="430834"/>
                  </a:lnTo>
                  <a:lnTo>
                    <a:pt x="307746" y="400062"/>
                  </a:lnTo>
                  <a:close/>
                </a:path>
                <a:path w="1016000" h="862330">
                  <a:moveTo>
                    <a:pt x="369316" y="430834"/>
                  </a:moveTo>
                  <a:lnTo>
                    <a:pt x="338518" y="430834"/>
                  </a:lnTo>
                  <a:lnTo>
                    <a:pt x="307746" y="430834"/>
                  </a:lnTo>
                  <a:lnTo>
                    <a:pt x="307746" y="461632"/>
                  </a:lnTo>
                  <a:lnTo>
                    <a:pt x="338518" y="461632"/>
                  </a:lnTo>
                  <a:lnTo>
                    <a:pt x="369316" y="461632"/>
                  </a:lnTo>
                  <a:lnTo>
                    <a:pt x="369316" y="430834"/>
                  </a:lnTo>
                  <a:close/>
                </a:path>
                <a:path w="1016000" h="862330">
                  <a:moveTo>
                    <a:pt x="430847" y="615505"/>
                  </a:moveTo>
                  <a:lnTo>
                    <a:pt x="400088" y="615505"/>
                  </a:lnTo>
                  <a:lnTo>
                    <a:pt x="369316" y="615505"/>
                  </a:lnTo>
                  <a:lnTo>
                    <a:pt x="369316" y="677049"/>
                  </a:lnTo>
                  <a:lnTo>
                    <a:pt x="400088" y="677049"/>
                  </a:lnTo>
                  <a:lnTo>
                    <a:pt x="430847" y="677049"/>
                  </a:lnTo>
                  <a:lnTo>
                    <a:pt x="430847" y="615505"/>
                  </a:lnTo>
                  <a:close/>
                </a:path>
                <a:path w="1016000" h="862330">
                  <a:moveTo>
                    <a:pt x="430847" y="61531"/>
                  </a:moveTo>
                  <a:lnTo>
                    <a:pt x="400088" y="61531"/>
                  </a:lnTo>
                  <a:lnTo>
                    <a:pt x="400088" y="92329"/>
                  </a:lnTo>
                  <a:lnTo>
                    <a:pt x="430847" y="92329"/>
                  </a:lnTo>
                  <a:lnTo>
                    <a:pt x="430847" y="61531"/>
                  </a:lnTo>
                  <a:close/>
                </a:path>
                <a:path w="1016000" h="862330">
                  <a:moveTo>
                    <a:pt x="430847" y="0"/>
                  </a:moveTo>
                  <a:lnTo>
                    <a:pt x="400088" y="0"/>
                  </a:lnTo>
                  <a:lnTo>
                    <a:pt x="400088" y="30772"/>
                  </a:lnTo>
                  <a:lnTo>
                    <a:pt x="430847" y="30772"/>
                  </a:lnTo>
                  <a:lnTo>
                    <a:pt x="430847" y="0"/>
                  </a:lnTo>
                  <a:close/>
                </a:path>
                <a:path w="1016000" h="862330">
                  <a:moveTo>
                    <a:pt x="461619" y="553948"/>
                  </a:moveTo>
                  <a:lnTo>
                    <a:pt x="430847" y="553948"/>
                  </a:lnTo>
                  <a:lnTo>
                    <a:pt x="430847" y="615505"/>
                  </a:lnTo>
                  <a:lnTo>
                    <a:pt x="461619" y="615505"/>
                  </a:lnTo>
                  <a:lnTo>
                    <a:pt x="461619" y="553948"/>
                  </a:lnTo>
                  <a:close/>
                </a:path>
                <a:path w="1016000" h="862330">
                  <a:moveTo>
                    <a:pt x="492417" y="246202"/>
                  </a:moveTo>
                  <a:lnTo>
                    <a:pt x="461619" y="246202"/>
                  </a:lnTo>
                  <a:lnTo>
                    <a:pt x="461619" y="307733"/>
                  </a:lnTo>
                  <a:lnTo>
                    <a:pt x="430847" y="307733"/>
                  </a:lnTo>
                  <a:lnTo>
                    <a:pt x="430847" y="246202"/>
                  </a:lnTo>
                  <a:lnTo>
                    <a:pt x="400088" y="246202"/>
                  </a:lnTo>
                  <a:lnTo>
                    <a:pt x="400088" y="369303"/>
                  </a:lnTo>
                  <a:lnTo>
                    <a:pt x="369316" y="369303"/>
                  </a:lnTo>
                  <a:lnTo>
                    <a:pt x="369316" y="430834"/>
                  </a:lnTo>
                  <a:lnTo>
                    <a:pt x="400088" y="430834"/>
                  </a:lnTo>
                  <a:lnTo>
                    <a:pt x="430847" y="430834"/>
                  </a:lnTo>
                  <a:lnTo>
                    <a:pt x="430847" y="369303"/>
                  </a:lnTo>
                  <a:lnTo>
                    <a:pt x="461619" y="369303"/>
                  </a:lnTo>
                  <a:lnTo>
                    <a:pt x="461619" y="338531"/>
                  </a:lnTo>
                  <a:lnTo>
                    <a:pt x="492417" y="338531"/>
                  </a:lnTo>
                  <a:lnTo>
                    <a:pt x="492417" y="246202"/>
                  </a:lnTo>
                  <a:close/>
                </a:path>
                <a:path w="1016000" h="862330">
                  <a:moveTo>
                    <a:pt x="492417" y="153860"/>
                  </a:moveTo>
                  <a:lnTo>
                    <a:pt x="461619" y="153860"/>
                  </a:lnTo>
                  <a:lnTo>
                    <a:pt x="461619" y="123101"/>
                  </a:lnTo>
                  <a:lnTo>
                    <a:pt x="430847" y="123101"/>
                  </a:lnTo>
                  <a:lnTo>
                    <a:pt x="430847" y="153860"/>
                  </a:lnTo>
                  <a:lnTo>
                    <a:pt x="400088" y="153860"/>
                  </a:lnTo>
                  <a:lnTo>
                    <a:pt x="400088" y="92329"/>
                  </a:lnTo>
                  <a:lnTo>
                    <a:pt x="369316" y="92329"/>
                  </a:lnTo>
                  <a:lnTo>
                    <a:pt x="338518" y="92329"/>
                  </a:lnTo>
                  <a:lnTo>
                    <a:pt x="338518" y="123101"/>
                  </a:lnTo>
                  <a:lnTo>
                    <a:pt x="369316" y="123101"/>
                  </a:lnTo>
                  <a:lnTo>
                    <a:pt x="369316" y="153860"/>
                  </a:lnTo>
                  <a:lnTo>
                    <a:pt x="338518" y="153860"/>
                  </a:lnTo>
                  <a:lnTo>
                    <a:pt x="338518" y="123101"/>
                  </a:lnTo>
                  <a:lnTo>
                    <a:pt x="307746" y="123101"/>
                  </a:lnTo>
                  <a:lnTo>
                    <a:pt x="307746" y="184632"/>
                  </a:lnTo>
                  <a:lnTo>
                    <a:pt x="338518" y="184632"/>
                  </a:lnTo>
                  <a:lnTo>
                    <a:pt x="338518" y="215430"/>
                  </a:lnTo>
                  <a:lnTo>
                    <a:pt x="369316" y="215430"/>
                  </a:lnTo>
                  <a:lnTo>
                    <a:pt x="369316" y="184632"/>
                  </a:lnTo>
                  <a:lnTo>
                    <a:pt x="400088" y="184632"/>
                  </a:lnTo>
                  <a:lnTo>
                    <a:pt x="400088" y="215430"/>
                  </a:lnTo>
                  <a:lnTo>
                    <a:pt x="430847" y="215430"/>
                  </a:lnTo>
                  <a:lnTo>
                    <a:pt x="430847" y="246202"/>
                  </a:lnTo>
                  <a:lnTo>
                    <a:pt x="461619" y="246202"/>
                  </a:lnTo>
                  <a:lnTo>
                    <a:pt x="461619" y="184632"/>
                  </a:lnTo>
                  <a:lnTo>
                    <a:pt x="492417" y="184632"/>
                  </a:lnTo>
                  <a:lnTo>
                    <a:pt x="492417" y="153860"/>
                  </a:lnTo>
                  <a:close/>
                </a:path>
                <a:path w="1016000" h="862330">
                  <a:moveTo>
                    <a:pt x="523189" y="553948"/>
                  </a:moveTo>
                  <a:lnTo>
                    <a:pt x="492417" y="553948"/>
                  </a:lnTo>
                  <a:lnTo>
                    <a:pt x="492417" y="646290"/>
                  </a:lnTo>
                  <a:lnTo>
                    <a:pt x="523189" y="646290"/>
                  </a:lnTo>
                  <a:lnTo>
                    <a:pt x="523189" y="553948"/>
                  </a:lnTo>
                  <a:close/>
                </a:path>
                <a:path w="1016000" h="862330">
                  <a:moveTo>
                    <a:pt x="584720" y="92329"/>
                  </a:moveTo>
                  <a:lnTo>
                    <a:pt x="553948" y="92329"/>
                  </a:lnTo>
                  <a:lnTo>
                    <a:pt x="553948" y="61531"/>
                  </a:lnTo>
                  <a:lnTo>
                    <a:pt x="523189" y="61531"/>
                  </a:lnTo>
                  <a:lnTo>
                    <a:pt x="523189" y="92329"/>
                  </a:lnTo>
                  <a:lnTo>
                    <a:pt x="492417" y="92329"/>
                  </a:lnTo>
                  <a:lnTo>
                    <a:pt x="461619" y="92329"/>
                  </a:lnTo>
                  <a:lnTo>
                    <a:pt x="461619" y="123101"/>
                  </a:lnTo>
                  <a:lnTo>
                    <a:pt x="492417" y="123101"/>
                  </a:lnTo>
                  <a:lnTo>
                    <a:pt x="492417" y="153860"/>
                  </a:lnTo>
                  <a:lnTo>
                    <a:pt x="523189" y="153860"/>
                  </a:lnTo>
                  <a:lnTo>
                    <a:pt x="523189" y="123101"/>
                  </a:lnTo>
                  <a:lnTo>
                    <a:pt x="553948" y="123101"/>
                  </a:lnTo>
                  <a:lnTo>
                    <a:pt x="553948" y="184632"/>
                  </a:lnTo>
                  <a:lnTo>
                    <a:pt x="584720" y="184632"/>
                  </a:lnTo>
                  <a:lnTo>
                    <a:pt x="584720" y="92329"/>
                  </a:lnTo>
                  <a:close/>
                </a:path>
                <a:path w="1016000" h="862330">
                  <a:moveTo>
                    <a:pt x="615518" y="677049"/>
                  </a:moveTo>
                  <a:lnTo>
                    <a:pt x="584720" y="677049"/>
                  </a:lnTo>
                  <a:lnTo>
                    <a:pt x="584720" y="738606"/>
                  </a:lnTo>
                  <a:lnTo>
                    <a:pt x="615518" y="738606"/>
                  </a:lnTo>
                  <a:lnTo>
                    <a:pt x="615518" y="677049"/>
                  </a:lnTo>
                  <a:close/>
                </a:path>
                <a:path w="1016000" h="862330">
                  <a:moveTo>
                    <a:pt x="615518" y="553948"/>
                  </a:moveTo>
                  <a:lnTo>
                    <a:pt x="584720" y="553948"/>
                  </a:lnTo>
                  <a:lnTo>
                    <a:pt x="584720" y="646290"/>
                  </a:lnTo>
                  <a:lnTo>
                    <a:pt x="615518" y="646290"/>
                  </a:lnTo>
                  <a:lnTo>
                    <a:pt x="615518" y="553948"/>
                  </a:lnTo>
                  <a:close/>
                </a:path>
                <a:path w="1016000" h="862330">
                  <a:moveTo>
                    <a:pt x="615518" y="184632"/>
                  </a:moveTo>
                  <a:lnTo>
                    <a:pt x="584720" y="184632"/>
                  </a:lnTo>
                  <a:lnTo>
                    <a:pt x="584720" y="215430"/>
                  </a:lnTo>
                  <a:lnTo>
                    <a:pt x="615518" y="215430"/>
                  </a:lnTo>
                  <a:lnTo>
                    <a:pt x="615518" y="184632"/>
                  </a:lnTo>
                  <a:close/>
                </a:path>
                <a:path w="1016000" h="862330">
                  <a:moveTo>
                    <a:pt x="646290" y="738606"/>
                  </a:moveTo>
                  <a:lnTo>
                    <a:pt x="615518" y="738606"/>
                  </a:lnTo>
                  <a:lnTo>
                    <a:pt x="615518" y="861720"/>
                  </a:lnTo>
                  <a:lnTo>
                    <a:pt x="646290" y="861720"/>
                  </a:lnTo>
                  <a:lnTo>
                    <a:pt x="646290" y="738606"/>
                  </a:lnTo>
                  <a:close/>
                </a:path>
                <a:path w="1016000" h="862330">
                  <a:moveTo>
                    <a:pt x="646290" y="276961"/>
                  </a:moveTo>
                  <a:lnTo>
                    <a:pt x="615518" y="276961"/>
                  </a:lnTo>
                  <a:lnTo>
                    <a:pt x="615518" y="307733"/>
                  </a:lnTo>
                  <a:lnTo>
                    <a:pt x="646290" y="307733"/>
                  </a:lnTo>
                  <a:lnTo>
                    <a:pt x="646290" y="276961"/>
                  </a:lnTo>
                  <a:close/>
                </a:path>
                <a:path w="1016000" h="862330">
                  <a:moveTo>
                    <a:pt x="646290" y="215430"/>
                  </a:moveTo>
                  <a:lnTo>
                    <a:pt x="615518" y="215430"/>
                  </a:lnTo>
                  <a:lnTo>
                    <a:pt x="615518" y="246202"/>
                  </a:lnTo>
                  <a:lnTo>
                    <a:pt x="646290" y="246202"/>
                  </a:lnTo>
                  <a:lnTo>
                    <a:pt x="646290" y="215430"/>
                  </a:lnTo>
                  <a:close/>
                </a:path>
                <a:path w="1016000" h="862330">
                  <a:moveTo>
                    <a:pt x="800150" y="800163"/>
                  </a:moveTo>
                  <a:lnTo>
                    <a:pt x="769391" y="800163"/>
                  </a:lnTo>
                  <a:lnTo>
                    <a:pt x="769391" y="707834"/>
                  </a:lnTo>
                  <a:lnTo>
                    <a:pt x="769391" y="491934"/>
                  </a:lnTo>
                  <a:lnTo>
                    <a:pt x="738619" y="491934"/>
                  </a:lnTo>
                  <a:lnTo>
                    <a:pt x="738619" y="707834"/>
                  </a:lnTo>
                  <a:lnTo>
                    <a:pt x="707834" y="707834"/>
                  </a:lnTo>
                  <a:lnTo>
                    <a:pt x="707834" y="769391"/>
                  </a:lnTo>
                  <a:lnTo>
                    <a:pt x="677049" y="769391"/>
                  </a:lnTo>
                  <a:lnTo>
                    <a:pt x="677049" y="861720"/>
                  </a:lnTo>
                  <a:lnTo>
                    <a:pt x="707834" y="861720"/>
                  </a:lnTo>
                  <a:lnTo>
                    <a:pt x="707834" y="800150"/>
                  </a:lnTo>
                  <a:lnTo>
                    <a:pt x="738619" y="800150"/>
                  </a:lnTo>
                  <a:lnTo>
                    <a:pt x="738619" y="831024"/>
                  </a:lnTo>
                  <a:lnTo>
                    <a:pt x="769391" y="831024"/>
                  </a:lnTo>
                  <a:lnTo>
                    <a:pt x="800150" y="830935"/>
                  </a:lnTo>
                  <a:lnTo>
                    <a:pt x="800150" y="800163"/>
                  </a:lnTo>
                  <a:close/>
                </a:path>
                <a:path w="1016000" h="862330">
                  <a:moveTo>
                    <a:pt x="830935" y="738619"/>
                  </a:moveTo>
                  <a:lnTo>
                    <a:pt x="800150" y="738619"/>
                  </a:lnTo>
                  <a:lnTo>
                    <a:pt x="800150" y="769391"/>
                  </a:lnTo>
                  <a:lnTo>
                    <a:pt x="830935" y="769391"/>
                  </a:lnTo>
                  <a:lnTo>
                    <a:pt x="830935" y="738619"/>
                  </a:lnTo>
                  <a:close/>
                </a:path>
                <a:path w="1016000" h="862330">
                  <a:moveTo>
                    <a:pt x="830935" y="276872"/>
                  </a:moveTo>
                  <a:lnTo>
                    <a:pt x="800150" y="276872"/>
                  </a:lnTo>
                  <a:lnTo>
                    <a:pt x="800150" y="307733"/>
                  </a:lnTo>
                  <a:lnTo>
                    <a:pt x="769391" y="307733"/>
                  </a:lnTo>
                  <a:lnTo>
                    <a:pt x="738619" y="307733"/>
                  </a:lnTo>
                  <a:lnTo>
                    <a:pt x="707834" y="307733"/>
                  </a:lnTo>
                  <a:lnTo>
                    <a:pt x="707834" y="338543"/>
                  </a:lnTo>
                  <a:lnTo>
                    <a:pt x="738619" y="338543"/>
                  </a:lnTo>
                  <a:lnTo>
                    <a:pt x="738619" y="400062"/>
                  </a:lnTo>
                  <a:lnTo>
                    <a:pt x="769391" y="400062"/>
                  </a:lnTo>
                  <a:lnTo>
                    <a:pt x="769391" y="338543"/>
                  </a:lnTo>
                  <a:lnTo>
                    <a:pt x="800150" y="338543"/>
                  </a:lnTo>
                  <a:lnTo>
                    <a:pt x="800150" y="400062"/>
                  </a:lnTo>
                  <a:lnTo>
                    <a:pt x="800150" y="430542"/>
                  </a:lnTo>
                  <a:lnTo>
                    <a:pt x="830935" y="430542"/>
                  </a:lnTo>
                  <a:lnTo>
                    <a:pt x="830935" y="400062"/>
                  </a:lnTo>
                  <a:lnTo>
                    <a:pt x="830935" y="276872"/>
                  </a:lnTo>
                  <a:close/>
                </a:path>
                <a:path w="1016000" h="862330">
                  <a:moveTo>
                    <a:pt x="861707" y="677049"/>
                  </a:moveTo>
                  <a:lnTo>
                    <a:pt x="830935" y="677049"/>
                  </a:lnTo>
                  <a:lnTo>
                    <a:pt x="830935" y="707834"/>
                  </a:lnTo>
                  <a:lnTo>
                    <a:pt x="861707" y="707834"/>
                  </a:lnTo>
                  <a:lnTo>
                    <a:pt x="861707" y="677049"/>
                  </a:lnTo>
                  <a:close/>
                </a:path>
                <a:path w="1016000" h="862330">
                  <a:moveTo>
                    <a:pt x="861707" y="523176"/>
                  </a:moveTo>
                  <a:lnTo>
                    <a:pt x="830935" y="523176"/>
                  </a:lnTo>
                  <a:lnTo>
                    <a:pt x="830935" y="553948"/>
                  </a:lnTo>
                  <a:lnTo>
                    <a:pt x="861707" y="553948"/>
                  </a:lnTo>
                  <a:lnTo>
                    <a:pt x="861707" y="523176"/>
                  </a:lnTo>
                  <a:close/>
                </a:path>
                <a:path w="1016000" h="862330">
                  <a:moveTo>
                    <a:pt x="892492" y="523176"/>
                  </a:moveTo>
                  <a:lnTo>
                    <a:pt x="861720" y="523176"/>
                  </a:lnTo>
                  <a:lnTo>
                    <a:pt x="861720" y="553948"/>
                  </a:lnTo>
                  <a:lnTo>
                    <a:pt x="892492" y="553948"/>
                  </a:lnTo>
                  <a:lnTo>
                    <a:pt x="892492" y="523176"/>
                  </a:lnTo>
                  <a:close/>
                </a:path>
                <a:path w="1016000" h="862330">
                  <a:moveTo>
                    <a:pt x="892492" y="307733"/>
                  </a:moveTo>
                  <a:lnTo>
                    <a:pt x="861720" y="307733"/>
                  </a:lnTo>
                  <a:lnTo>
                    <a:pt x="861720" y="338543"/>
                  </a:lnTo>
                  <a:lnTo>
                    <a:pt x="892492" y="338543"/>
                  </a:lnTo>
                  <a:lnTo>
                    <a:pt x="892492" y="307733"/>
                  </a:lnTo>
                  <a:close/>
                </a:path>
                <a:path w="1016000" h="862330">
                  <a:moveTo>
                    <a:pt x="923277" y="738619"/>
                  </a:moveTo>
                  <a:lnTo>
                    <a:pt x="892492" y="738619"/>
                  </a:lnTo>
                  <a:lnTo>
                    <a:pt x="892492" y="830935"/>
                  </a:lnTo>
                  <a:lnTo>
                    <a:pt x="923277" y="830935"/>
                  </a:lnTo>
                  <a:lnTo>
                    <a:pt x="923277" y="738619"/>
                  </a:lnTo>
                  <a:close/>
                </a:path>
                <a:path w="1016000" h="862330">
                  <a:moveTo>
                    <a:pt x="954036" y="553948"/>
                  </a:moveTo>
                  <a:lnTo>
                    <a:pt x="923277" y="553948"/>
                  </a:lnTo>
                  <a:lnTo>
                    <a:pt x="892492" y="553948"/>
                  </a:lnTo>
                  <a:lnTo>
                    <a:pt x="892492" y="584733"/>
                  </a:lnTo>
                  <a:lnTo>
                    <a:pt x="923277" y="584733"/>
                  </a:lnTo>
                  <a:lnTo>
                    <a:pt x="923277" y="615505"/>
                  </a:lnTo>
                  <a:lnTo>
                    <a:pt x="954036" y="615505"/>
                  </a:lnTo>
                  <a:lnTo>
                    <a:pt x="954036" y="553948"/>
                  </a:lnTo>
                  <a:close/>
                </a:path>
                <a:path w="1016000" h="862330">
                  <a:moveTo>
                    <a:pt x="954036" y="338442"/>
                  </a:moveTo>
                  <a:lnTo>
                    <a:pt x="923277" y="338442"/>
                  </a:lnTo>
                  <a:lnTo>
                    <a:pt x="923277" y="461632"/>
                  </a:lnTo>
                  <a:lnTo>
                    <a:pt x="923277" y="492404"/>
                  </a:lnTo>
                  <a:lnTo>
                    <a:pt x="892492" y="492404"/>
                  </a:lnTo>
                  <a:lnTo>
                    <a:pt x="892492" y="523176"/>
                  </a:lnTo>
                  <a:lnTo>
                    <a:pt x="923277" y="523176"/>
                  </a:lnTo>
                  <a:lnTo>
                    <a:pt x="923277" y="522592"/>
                  </a:lnTo>
                  <a:lnTo>
                    <a:pt x="954036" y="522592"/>
                  </a:lnTo>
                  <a:lnTo>
                    <a:pt x="954036" y="461632"/>
                  </a:lnTo>
                  <a:lnTo>
                    <a:pt x="954036" y="338442"/>
                  </a:lnTo>
                  <a:close/>
                </a:path>
                <a:path w="1016000" h="862330">
                  <a:moveTo>
                    <a:pt x="1015606" y="492315"/>
                  </a:moveTo>
                  <a:lnTo>
                    <a:pt x="984821" y="492315"/>
                  </a:lnTo>
                  <a:lnTo>
                    <a:pt x="984821" y="615505"/>
                  </a:lnTo>
                  <a:lnTo>
                    <a:pt x="1015606" y="615505"/>
                  </a:lnTo>
                  <a:lnTo>
                    <a:pt x="1015606" y="492315"/>
                  </a:lnTo>
                  <a:close/>
                </a:path>
              </a:pathLst>
            </a:custGeom>
            <a:solidFill>
              <a:srgbClr val="1E4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136151" y="1319656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53885" y="907897"/>
                  </a:moveTo>
                  <a:lnTo>
                    <a:pt x="150253" y="889927"/>
                  </a:lnTo>
                  <a:lnTo>
                    <a:pt x="140360" y="875245"/>
                  </a:lnTo>
                  <a:lnTo>
                    <a:pt x="125679" y="865352"/>
                  </a:lnTo>
                  <a:lnTo>
                    <a:pt x="107708" y="861720"/>
                  </a:lnTo>
                  <a:lnTo>
                    <a:pt x="89738" y="865352"/>
                  </a:lnTo>
                  <a:lnTo>
                    <a:pt x="75057" y="875245"/>
                  </a:lnTo>
                  <a:lnTo>
                    <a:pt x="65163" y="889927"/>
                  </a:lnTo>
                  <a:lnTo>
                    <a:pt x="61544" y="907897"/>
                  </a:lnTo>
                  <a:lnTo>
                    <a:pt x="65163" y="925868"/>
                  </a:lnTo>
                  <a:lnTo>
                    <a:pt x="75057" y="940549"/>
                  </a:lnTo>
                  <a:lnTo>
                    <a:pt x="89738" y="950442"/>
                  </a:lnTo>
                  <a:lnTo>
                    <a:pt x="107708" y="954062"/>
                  </a:lnTo>
                  <a:lnTo>
                    <a:pt x="125679" y="950442"/>
                  </a:lnTo>
                  <a:lnTo>
                    <a:pt x="140360" y="940549"/>
                  </a:lnTo>
                  <a:lnTo>
                    <a:pt x="150253" y="925868"/>
                  </a:lnTo>
                  <a:lnTo>
                    <a:pt x="153885" y="907897"/>
                  </a:lnTo>
                  <a:close/>
                </a:path>
                <a:path w="1016000" h="1016000">
                  <a:moveTo>
                    <a:pt x="153885" y="107734"/>
                  </a:moveTo>
                  <a:lnTo>
                    <a:pt x="150253" y="89763"/>
                  </a:lnTo>
                  <a:lnTo>
                    <a:pt x="140360" y="75095"/>
                  </a:lnTo>
                  <a:lnTo>
                    <a:pt x="125679" y="65201"/>
                  </a:lnTo>
                  <a:lnTo>
                    <a:pt x="107708" y="61569"/>
                  </a:lnTo>
                  <a:lnTo>
                    <a:pt x="89738" y="65201"/>
                  </a:lnTo>
                  <a:lnTo>
                    <a:pt x="75057" y="75095"/>
                  </a:lnTo>
                  <a:lnTo>
                    <a:pt x="65163" y="89763"/>
                  </a:lnTo>
                  <a:lnTo>
                    <a:pt x="61544" y="107734"/>
                  </a:lnTo>
                  <a:lnTo>
                    <a:pt x="65151" y="125666"/>
                  </a:lnTo>
                  <a:lnTo>
                    <a:pt x="75018" y="140322"/>
                  </a:lnTo>
                  <a:lnTo>
                    <a:pt x="89649" y="150228"/>
                  </a:lnTo>
                  <a:lnTo>
                    <a:pt x="107581" y="153885"/>
                  </a:lnTo>
                  <a:lnTo>
                    <a:pt x="125768" y="150228"/>
                  </a:lnTo>
                  <a:lnTo>
                    <a:pt x="140398" y="140322"/>
                  </a:lnTo>
                  <a:lnTo>
                    <a:pt x="150266" y="125666"/>
                  </a:lnTo>
                  <a:lnTo>
                    <a:pt x="153885" y="107734"/>
                  </a:lnTo>
                  <a:close/>
                </a:path>
                <a:path w="1016000" h="1016000">
                  <a:moveTo>
                    <a:pt x="184645" y="523201"/>
                  </a:moveTo>
                  <a:lnTo>
                    <a:pt x="153885" y="523201"/>
                  </a:lnTo>
                  <a:lnTo>
                    <a:pt x="153885" y="492404"/>
                  </a:lnTo>
                  <a:lnTo>
                    <a:pt x="123101" y="492404"/>
                  </a:lnTo>
                  <a:lnTo>
                    <a:pt x="123101" y="461632"/>
                  </a:lnTo>
                  <a:lnTo>
                    <a:pt x="92316" y="461632"/>
                  </a:lnTo>
                  <a:lnTo>
                    <a:pt x="92316" y="400100"/>
                  </a:lnTo>
                  <a:lnTo>
                    <a:pt x="61544" y="400100"/>
                  </a:lnTo>
                  <a:lnTo>
                    <a:pt x="61544" y="492404"/>
                  </a:lnTo>
                  <a:lnTo>
                    <a:pt x="92316" y="492404"/>
                  </a:lnTo>
                  <a:lnTo>
                    <a:pt x="92316" y="553974"/>
                  </a:lnTo>
                  <a:lnTo>
                    <a:pt x="123101" y="553974"/>
                  </a:lnTo>
                  <a:lnTo>
                    <a:pt x="153885" y="553974"/>
                  </a:lnTo>
                  <a:lnTo>
                    <a:pt x="184645" y="553974"/>
                  </a:lnTo>
                  <a:lnTo>
                    <a:pt x="184645" y="523201"/>
                  </a:lnTo>
                  <a:close/>
                </a:path>
                <a:path w="1016000" h="1016000">
                  <a:moveTo>
                    <a:pt x="184645" y="400100"/>
                  </a:moveTo>
                  <a:lnTo>
                    <a:pt x="153885" y="400100"/>
                  </a:lnTo>
                  <a:lnTo>
                    <a:pt x="153885" y="369303"/>
                  </a:lnTo>
                  <a:lnTo>
                    <a:pt x="123101" y="369303"/>
                  </a:lnTo>
                  <a:lnTo>
                    <a:pt x="123101" y="400113"/>
                  </a:lnTo>
                  <a:lnTo>
                    <a:pt x="153885" y="400113"/>
                  </a:lnTo>
                  <a:lnTo>
                    <a:pt x="153885" y="492404"/>
                  </a:lnTo>
                  <a:lnTo>
                    <a:pt x="184645" y="492404"/>
                  </a:lnTo>
                  <a:lnTo>
                    <a:pt x="184645" y="400100"/>
                  </a:lnTo>
                  <a:close/>
                </a:path>
                <a:path w="1016000" h="1016000">
                  <a:moveTo>
                    <a:pt x="215417" y="907681"/>
                  </a:moveTo>
                  <a:lnTo>
                    <a:pt x="207124" y="866317"/>
                  </a:lnTo>
                  <a:lnTo>
                    <a:pt x="184645" y="832535"/>
                  </a:lnTo>
                  <a:lnTo>
                    <a:pt x="184645" y="908100"/>
                  </a:lnTo>
                  <a:lnTo>
                    <a:pt x="178549" y="938060"/>
                  </a:lnTo>
                  <a:lnTo>
                    <a:pt x="162026" y="962494"/>
                  </a:lnTo>
                  <a:lnTo>
                    <a:pt x="137541" y="978941"/>
                  </a:lnTo>
                  <a:lnTo>
                    <a:pt x="107581" y="984935"/>
                  </a:lnTo>
                  <a:lnTo>
                    <a:pt x="78016" y="978941"/>
                  </a:lnTo>
                  <a:lnTo>
                    <a:pt x="77800" y="978941"/>
                  </a:lnTo>
                  <a:lnTo>
                    <a:pt x="53428" y="962494"/>
                  </a:lnTo>
                  <a:lnTo>
                    <a:pt x="44818" y="949820"/>
                  </a:lnTo>
                  <a:lnTo>
                    <a:pt x="36880" y="938060"/>
                  </a:lnTo>
                  <a:lnTo>
                    <a:pt x="30784" y="908100"/>
                  </a:lnTo>
                  <a:lnTo>
                    <a:pt x="30822" y="907681"/>
                  </a:lnTo>
                  <a:lnTo>
                    <a:pt x="36817" y="878154"/>
                  </a:lnTo>
                  <a:lnTo>
                    <a:pt x="36855" y="877951"/>
                  </a:lnTo>
                  <a:lnTo>
                    <a:pt x="53276" y="853681"/>
                  </a:lnTo>
                  <a:lnTo>
                    <a:pt x="53378" y="853516"/>
                  </a:lnTo>
                  <a:lnTo>
                    <a:pt x="77711" y="837158"/>
                  </a:lnTo>
                  <a:lnTo>
                    <a:pt x="77393" y="837158"/>
                  </a:lnTo>
                  <a:lnTo>
                    <a:pt x="107823" y="831075"/>
                  </a:lnTo>
                  <a:lnTo>
                    <a:pt x="137756" y="837158"/>
                  </a:lnTo>
                  <a:lnTo>
                    <a:pt x="162191" y="853681"/>
                  </a:lnTo>
                  <a:lnTo>
                    <a:pt x="178638" y="878154"/>
                  </a:lnTo>
                  <a:lnTo>
                    <a:pt x="184556" y="907681"/>
                  </a:lnTo>
                  <a:lnTo>
                    <a:pt x="184645" y="908100"/>
                  </a:lnTo>
                  <a:lnTo>
                    <a:pt x="184645" y="832535"/>
                  </a:lnTo>
                  <a:lnTo>
                    <a:pt x="184569" y="832408"/>
                  </a:lnTo>
                  <a:lnTo>
                    <a:pt x="182676" y="831075"/>
                  </a:lnTo>
                  <a:lnTo>
                    <a:pt x="151066" y="809256"/>
                  </a:lnTo>
                  <a:lnTo>
                    <a:pt x="109880" y="800176"/>
                  </a:lnTo>
                  <a:lnTo>
                    <a:pt x="105384" y="800176"/>
                  </a:lnTo>
                  <a:lnTo>
                    <a:pt x="64300" y="809256"/>
                  </a:lnTo>
                  <a:lnTo>
                    <a:pt x="30822" y="832408"/>
                  </a:lnTo>
                  <a:lnTo>
                    <a:pt x="8280" y="866317"/>
                  </a:lnTo>
                  <a:lnTo>
                    <a:pt x="0" y="907681"/>
                  </a:lnTo>
                  <a:lnTo>
                    <a:pt x="38" y="908100"/>
                  </a:lnTo>
                  <a:lnTo>
                    <a:pt x="8458" y="949617"/>
                  </a:lnTo>
                  <a:lnTo>
                    <a:pt x="8496" y="949820"/>
                  </a:lnTo>
                  <a:lnTo>
                    <a:pt x="31508" y="983881"/>
                  </a:lnTo>
                  <a:lnTo>
                    <a:pt x="31610" y="984034"/>
                  </a:lnTo>
                  <a:lnTo>
                    <a:pt x="65874" y="1007071"/>
                  </a:lnTo>
                  <a:lnTo>
                    <a:pt x="107823" y="1015492"/>
                  </a:lnTo>
                  <a:lnTo>
                    <a:pt x="149313" y="1007071"/>
                  </a:lnTo>
                  <a:lnTo>
                    <a:pt x="149606" y="1007071"/>
                  </a:lnTo>
                  <a:lnTo>
                    <a:pt x="182372" y="984935"/>
                  </a:lnTo>
                  <a:lnTo>
                    <a:pt x="183946" y="983881"/>
                  </a:lnTo>
                  <a:lnTo>
                    <a:pt x="206997" y="949617"/>
                  </a:lnTo>
                  <a:lnTo>
                    <a:pt x="215328" y="908100"/>
                  </a:lnTo>
                  <a:lnTo>
                    <a:pt x="215417" y="907681"/>
                  </a:lnTo>
                  <a:close/>
                </a:path>
                <a:path w="1016000" h="1016000">
                  <a:moveTo>
                    <a:pt x="215417" y="492404"/>
                  </a:moveTo>
                  <a:lnTo>
                    <a:pt x="184645" y="492404"/>
                  </a:lnTo>
                  <a:lnTo>
                    <a:pt x="184645" y="523201"/>
                  </a:lnTo>
                  <a:lnTo>
                    <a:pt x="215417" y="523201"/>
                  </a:lnTo>
                  <a:lnTo>
                    <a:pt x="215417" y="492404"/>
                  </a:lnTo>
                  <a:close/>
                </a:path>
                <a:path w="1016000" h="1016000">
                  <a:moveTo>
                    <a:pt x="215430" y="105664"/>
                  </a:moveTo>
                  <a:lnTo>
                    <a:pt x="206425" y="64503"/>
                  </a:lnTo>
                  <a:lnTo>
                    <a:pt x="184543" y="32766"/>
                  </a:lnTo>
                  <a:lnTo>
                    <a:pt x="184543" y="107835"/>
                  </a:lnTo>
                  <a:lnTo>
                    <a:pt x="178485" y="137566"/>
                  </a:lnTo>
                  <a:lnTo>
                    <a:pt x="137426" y="178663"/>
                  </a:lnTo>
                  <a:lnTo>
                    <a:pt x="107480" y="184670"/>
                  </a:lnTo>
                  <a:lnTo>
                    <a:pt x="77990" y="178663"/>
                  </a:lnTo>
                  <a:lnTo>
                    <a:pt x="77673" y="178663"/>
                  </a:lnTo>
                  <a:lnTo>
                    <a:pt x="53111" y="162052"/>
                  </a:lnTo>
                  <a:lnTo>
                    <a:pt x="36652" y="137566"/>
                  </a:lnTo>
                  <a:lnTo>
                    <a:pt x="30683" y="107835"/>
                  </a:lnTo>
                  <a:lnTo>
                    <a:pt x="30645" y="107607"/>
                  </a:lnTo>
                  <a:lnTo>
                    <a:pt x="36690" y="77889"/>
                  </a:lnTo>
                  <a:lnTo>
                    <a:pt x="36715" y="77724"/>
                  </a:lnTo>
                  <a:lnTo>
                    <a:pt x="53136" y="53403"/>
                  </a:lnTo>
                  <a:lnTo>
                    <a:pt x="77558" y="36880"/>
                  </a:lnTo>
                  <a:lnTo>
                    <a:pt x="107480" y="30784"/>
                  </a:lnTo>
                  <a:lnTo>
                    <a:pt x="107708" y="30784"/>
                  </a:lnTo>
                  <a:lnTo>
                    <a:pt x="137642" y="36880"/>
                  </a:lnTo>
                  <a:lnTo>
                    <a:pt x="162077" y="53403"/>
                  </a:lnTo>
                  <a:lnTo>
                    <a:pt x="178422" y="77724"/>
                  </a:lnTo>
                  <a:lnTo>
                    <a:pt x="178536" y="77889"/>
                  </a:lnTo>
                  <a:lnTo>
                    <a:pt x="184492" y="107607"/>
                  </a:lnTo>
                  <a:lnTo>
                    <a:pt x="184543" y="107835"/>
                  </a:lnTo>
                  <a:lnTo>
                    <a:pt x="184543" y="32766"/>
                  </a:lnTo>
                  <a:lnTo>
                    <a:pt x="183286" y="30937"/>
                  </a:lnTo>
                  <a:lnTo>
                    <a:pt x="183070" y="30784"/>
                  </a:lnTo>
                  <a:lnTo>
                    <a:pt x="149352" y="8318"/>
                  </a:lnTo>
                  <a:lnTo>
                    <a:pt x="107924" y="0"/>
                  </a:lnTo>
                  <a:lnTo>
                    <a:pt x="107708" y="0"/>
                  </a:lnTo>
                  <a:lnTo>
                    <a:pt x="65786" y="8521"/>
                  </a:lnTo>
                  <a:lnTo>
                    <a:pt x="31572" y="31648"/>
                  </a:lnTo>
                  <a:lnTo>
                    <a:pt x="8509" y="65900"/>
                  </a:lnTo>
                  <a:lnTo>
                    <a:pt x="127" y="107607"/>
                  </a:lnTo>
                  <a:lnTo>
                    <a:pt x="88" y="107835"/>
                  </a:lnTo>
                  <a:lnTo>
                    <a:pt x="8610" y="149758"/>
                  </a:lnTo>
                  <a:lnTo>
                    <a:pt x="31737" y="183972"/>
                  </a:lnTo>
                  <a:lnTo>
                    <a:pt x="66141" y="207111"/>
                  </a:lnTo>
                  <a:lnTo>
                    <a:pt x="66497" y="207111"/>
                  </a:lnTo>
                  <a:lnTo>
                    <a:pt x="107924" y="215430"/>
                  </a:lnTo>
                  <a:lnTo>
                    <a:pt x="149390" y="207111"/>
                  </a:lnTo>
                  <a:lnTo>
                    <a:pt x="183045" y="184670"/>
                  </a:lnTo>
                  <a:lnTo>
                    <a:pt x="183349" y="184480"/>
                  </a:lnTo>
                  <a:lnTo>
                    <a:pt x="206463" y="150863"/>
                  </a:lnTo>
                  <a:lnTo>
                    <a:pt x="215430" y="109626"/>
                  </a:lnTo>
                  <a:lnTo>
                    <a:pt x="215430" y="105664"/>
                  </a:lnTo>
                  <a:close/>
                </a:path>
                <a:path w="1016000" h="1016000">
                  <a:moveTo>
                    <a:pt x="338518" y="553974"/>
                  </a:moveTo>
                  <a:lnTo>
                    <a:pt x="307746" y="553974"/>
                  </a:lnTo>
                  <a:lnTo>
                    <a:pt x="307746" y="523201"/>
                  </a:lnTo>
                  <a:lnTo>
                    <a:pt x="276987" y="523201"/>
                  </a:lnTo>
                  <a:lnTo>
                    <a:pt x="246214" y="523201"/>
                  </a:lnTo>
                  <a:lnTo>
                    <a:pt x="246214" y="523494"/>
                  </a:lnTo>
                  <a:lnTo>
                    <a:pt x="215417" y="523494"/>
                  </a:lnTo>
                  <a:lnTo>
                    <a:pt x="215417" y="553974"/>
                  </a:lnTo>
                  <a:lnTo>
                    <a:pt x="184645" y="553974"/>
                  </a:lnTo>
                  <a:lnTo>
                    <a:pt x="184645" y="584746"/>
                  </a:lnTo>
                  <a:lnTo>
                    <a:pt x="215417" y="584746"/>
                  </a:lnTo>
                  <a:lnTo>
                    <a:pt x="215417" y="615518"/>
                  </a:lnTo>
                  <a:lnTo>
                    <a:pt x="215417" y="646303"/>
                  </a:lnTo>
                  <a:lnTo>
                    <a:pt x="215417" y="677075"/>
                  </a:lnTo>
                  <a:lnTo>
                    <a:pt x="184645" y="677075"/>
                  </a:lnTo>
                  <a:lnTo>
                    <a:pt x="184645" y="646303"/>
                  </a:lnTo>
                  <a:lnTo>
                    <a:pt x="215417" y="646303"/>
                  </a:lnTo>
                  <a:lnTo>
                    <a:pt x="215417" y="615518"/>
                  </a:lnTo>
                  <a:lnTo>
                    <a:pt x="184645" y="615518"/>
                  </a:lnTo>
                  <a:lnTo>
                    <a:pt x="153885" y="615518"/>
                  </a:lnTo>
                  <a:lnTo>
                    <a:pt x="153885" y="707859"/>
                  </a:lnTo>
                  <a:lnTo>
                    <a:pt x="184645" y="707859"/>
                  </a:lnTo>
                  <a:lnTo>
                    <a:pt x="215417" y="707859"/>
                  </a:lnTo>
                  <a:lnTo>
                    <a:pt x="215417" y="677164"/>
                  </a:lnTo>
                  <a:lnTo>
                    <a:pt x="246214" y="677164"/>
                  </a:lnTo>
                  <a:lnTo>
                    <a:pt x="246214" y="707859"/>
                  </a:lnTo>
                  <a:lnTo>
                    <a:pt x="276987" y="707859"/>
                  </a:lnTo>
                  <a:lnTo>
                    <a:pt x="276987" y="615518"/>
                  </a:lnTo>
                  <a:lnTo>
                    <a:pt x="246214" y="615518"/>
                  </a:lnTo>
                  <a:lnTo>
                    <a:pt x="246214" y="553974"/>
                  </a:lnTo>
                  <a:lnTo>
                    <a:pt x="276987" y="553974"/>
                  </a:lnTo>
                  <a:lnTo>
                    <a:pt x="276987" y="584746"/>
                  </a:lnTo>
                  <a:lnTo>
                    <a:pt x="307746" y="584746"/>
                  </a:lnTo>
                  <a:lnTo>
                    <a:pt x="338518" y="584746"/>
                  </a:lnTo>
                  <a:lnTo>
                    <a:pt x="338518" y="553974"/>
                  </a:lnTo>
                  <a:close/>
                </a:path>
                <a:path w="1016000" h="1016000">
                  <a:moveTo>
                    <a:pt x="369316" y="738619"/>
                  </a:moveTo>
                  <a:lnTo>
                    <a:pt x="338518" y="738619"/>
                  </a:lnTo>
                  <a:lnTo>
                    <a:pt x="338518" y="769404"/>
                  </a:lnTo>
                  <a:lnTo>
                    <a:pt x="369316" y="769404"/>
                  </a:lnTo>
                  <a:lnTo>
                    <a:pt x="369316" y="738619"/>
                  </a:lnTo>
                  <a:close/>
                </a:path>
                <a:path w="1016000" h="1016000">
                  <a:moveTo>
                    <a:pt x="430847" y="830961"/>
                  </a:moveTo>
                  <a:lnTo>
                    <a:pt x="400088" y="830961"/>
                  </a:lnTo>
                  <a:lnTo>
                    <a:pt x="400088" y="769404"/>
                  </a:lnTo>
                  <a:lnTo>
                    <a:pt x="369316" y="769404"/>
                  </a:lnTo>
                  <a:lnTo>
                    <a:pt x="369316" y="800188"/>
                  </a:lnTo>
                  <a:lnTo>
                    <a:pt x="338518" y="800188"/>
                  </a:lnTo>
                  <a:lnTo>
                    <a:pt x="338518" y="830961"/>
                  </a:lnTo>
                  <a:lnTo>
                    <a:pt x="369316" y="830961"/>
                  </a:lnTo>
                  <a:lnTo>
                    <a:pt x="369316" y="923290"/>
                  </a:lnTo>
                  <a:lnTo>
                    <a:pt x="400088" y="923290"/>
                  </a:lnTo>
                  <a:lnTo>
                    <a:pt x="400088" y="861720"/>
                  </a:lnTo>
                  <a:lnTo>
                    <a:pt x="430847" y="861720"/>
                  </a:lnTo>
                  <a:lnTo>
                    <a:pt x="430847" y="830961"/>
                  </a:lnTo>
                  <a:close/>
                </a:path>
                <a:path w="1016000" h="1016000">
                  <a:moveTo>
                    <a:pt x="461619" y="461632"/>
                  </a:moveTo>
                  <a:lnTo>
                    <a:pt x="430847" y="461632"/>
                  </a:lnTo>
                  <a:lnTo>
                    <a:pt x="430847" y="553974"/>
                  </a:lnTo>
                  <a:lnTo>
                    <a:pt x="400088" y="553974"/>
                  </a:lnTo>
                  <a:lnTo>
                    <a:pt x="400088" y="615518"/>
                  </a:lnTo>
                  <a:lnTo>
                    <a:pt x="369316" y="615518"/>
                  </a:lnTo>
                  <a:lnTo>
                    <a:pt x="369316" y="584746"/>
                  </a:lnTo>
                  <a:lnTo>
                    <a:pt x="338518" y="584746"/>
                  </a:lnTo>
                  <a:lnTo>
                    <a:pt x="338518" y="646303"/>
                  </a:lnTo>
                  <a:lnTo>
                    <a:pt x="307746" y="646303"/>
                  </a:lnTo>
                  <a:lnTo>
                    <a:pt x="307746" y="738619"/>
                  </a:lnTo>
                  <a:lnTo>
                    <a:pt x="338518" y="738619"/>
                  </a:lnTo>
                  <a:lnTo>
                    <a:pt x="338518" y="677075"/>
                  </a:lnTo>
                  <a:lnTo>
                    <a:pt x="369316" y="677075"/>
                  </a:lnTo>
                  <a:lnTo>
                    <a:pt x="369316" y="646303"/>
                  </a:lnTo>
                  <a:lnTo>
                    <a:pt x="400088" y="646303"/>
                  </a:lnTo>
                  <a:lnTo>
                    <a:pt x="430847" y="646303"/>
                  </a:lnTo>
                  <a:lnTo>
                    <a:pt x="430847" y="584746"/>
                  </a:lnTo>
                  <a:lnTo>
                    <a:pt x="461619" y="584746"/>
                  </a:lnTo>
                  <a:lnTo>
                    <a:pt x="461619" y="461632"/>
                  </a:lnTo>
                  <a:close/>
                </a:path>
                <a:path w="1016000" h="1016000">
                  <a:moveTo>
                    <a:pt x="615518" y="830961"/>
                  </a:moveTo>
                  <a:lnTo>
                    <a:pt x="584720" y="830961"/>
                  </a:lnTo>
                  <a:lnTo>
                    <a:pt x="584720" y="800176"/>
                  </a:lnTo>
                  <a:lnTo>
                    <a:pt x="584720" y="707466"/>
                  </a:lnTo>
                  <a:lnTo>
                    <a:pt x="553948" y="707466"/>
                  </a:lnTo>
                  <a:lnTo>
                    <a:pt x="553948" y="677075"/>
                  </a:lnTo>
                  <a:lnTo>
                    <a:pt x="523189" y="677075"/>
                  </a:lnTo>
                  <a:lnTo>
                    <a:pt x="523189" y="738619"/>
                  </a:lnTo>
                  <a:lnTo>
                    <a:pt x="492417" y="738619"/>
                  </a:lnTo>
                  <a:lnTo>
                    <a:pt x="461619" y="738619"/>
                  </a:lnTo>
                  <a:lnTo>
                    <a:pt x="461619" y="707859"/>
                  </a:lnTo>
                  <a:lnTo>
                    <a:pt x="430847" y="707859"/>
                  </a:lnTo>
                  <a:lnTo>
                    <a:pt x="430847" y="830961"/>
                  </a:lnTo>
                  <a:lnTo>
                    <a:pt x="461619" y="830961"/>
                  </a:lnTo>
                  <a:lnTo>
                    <a:pt x="492417" y="830961"/>
                  </a:lnTo>
                  <a:lnTo>
                    <a:pt x="492417" y="769404"/>
                  </a:lnTo>
                  <a:lnTo>
                    <a:pt x="523189" y="769404"/>
                  </a:lnTo>
                  <a:lnTo>
                    <a:pt x="553948" y="769404"/>
                  </a:lnTo>
                  <a:lnTo>
                    <a:pt x="553948" y="800176"/>
                  </a:lnTo>
                  <a:lnTo>
                    <a:pt x="553948" y="861136"/>
                  </a:lnTo>
                  <a:lnTo>
                    <a:pt x="584720" y="861136"/>
                  </a:lnTo>
                  <a:lnTo>
                    <a:pt x="584720" y="861720"/>
                  </a:lnTo>
                  <a:lnTo>
                    <a:pt x="615518" y="861720"/>
                  </a:lnTo>
                  <a:lnTo>
                    <a:pt x="615518" y="830961"/>
                  </a:lnTo>
                  <a:close/>
                </a:path>
                <a:path w="1016000" h="1016000">
                  <a:moveTo>
                    <a:pt x="861707" y="738619"/>
                  </a:moveTo>
                  <a:lnTo>
                    <a:pt x="830935" y="738619"/>
                  </a:lnTo>
                  <a:lnTo>
                    <a:pt x="830935" y="769404"/>
                  </a:lnTo>
                  <a:lnTo>
                    <a:pt x="861707" y="769404"/>
                  </a:lnTo>
                  <a:lnTo>
                    <a:pt x="861707" y="738619"/>
                  </a:lnTo>
                  <a:close/>
                </a:path>
                <a:path w="1016000" h="1016000">
                  <a:moveTo>
                    <a:pt x="923277" y="677075"/>
                  </a:moveTo>
                  <a:lnTo>
                    <a:pt x="892492" y="677075"/>
                  </a:lnTo>
                  <a:lnTo>
                    <a:pt x="892492" y="738619"/>
                  </a:lnTo>
                  <a:lnTo>
                    <a:pt x="923277" y="738619"/>
                  </a:lnTo>
                  <a:lnTo>
                    <a:pt x="923277" y="677075"/>
                  </a:lnTo>
                  <a:close/>
                </a:path>
                <a:path w="1016000" h="1016000">
                  <a:moveTo>
                    <a:pt x="954036" y="107734"/>
                  </a:moveTo>
                  <a:lnTo>
                    <a:pt x="950404" y="89763"/>
                  </a:lnTo>
                  <a:lnTo>
                    <a:pt x="940511" y="75095"/>
                  </a:lnTo>
                  <a:lnTo>
                    <a:pt x="925842" y="65201"/>
                  </a:lnTo>
                  <a:lnTo>
                    <a:pt x="907872" y="61569"/>
                  </a:lnTo>
                  <a:lnTo>
                    <a:pt x="889901" y="65201"/>
                  </a:lnTo>
                  <a:lnTo>
                    <a:pt x="875233" y="75095"/>
                  </a:lnTo>
                  <a:lnTo>
                    <a:pt x="865339" y="89763"/>
                  </a:lnTo>
                  <a:lnTo>
                    <a:pt x="861720" y="107734"/>
                  </a:lnTo>
                  <a:lnTo>
                    <a:pt x="865327" y="125666"/>
                  </a:lnTo>
                  <a:lnTo>
                    <a:pt x="875182" y="140322"/>
                  </a:lnTo>
                  <a:lnTo>
                    <a:pt x="889812" y="150228"/>
                  </a:lnTo>
                  <a:lnTo>
                    <a:pt x="907732" y="153885"/>
                  </a:lnTo>
                  <a:lnTo>
                    <a:pt x="925931" y="150228"/>
                  </a:lnTo>
                  <a:lnTo>
                    <a:pt x="940562" y="140322"/>
                  </a:lnTo>
                  <a:lnTo>
                    <a:pt x="950417" y="125666"/>
                  </a:lnTo>
                  <a:lnTo>
                    <a:pt x="954036" y="107734"/>
                  </a:lnTo>
                  <a:close/>
                </a:path>
                <a:path w="1016000" h="1016000">
                  <a:moveTo>
                    <a:pt x="984821" y="615518"/>
                  </a:moveTo>
                  <a:lnTo>
                    <a:pt x="954036" y="615518"/>
                  </a:lnTo>
                  <a:lnTo>
                    <a:pt x="954036" y="677075"/>
                  </a:lnTo>
                  <a:lnTo>
                    <a:pt x="984821" y="677075"/>
                  </a:lnTo>
                  <a:lnTo>
                    <a:pt x="984821" y="615518"/>
                  </a:lnTo>
                  <a:close/>
                </a:path>
                <a:path w="1016000" h="1016000">
                  <a:moveTo>
                    <a:pt x="1015593" y="107505"/>
                  </a:moveTo>
                  <a:lnTo>
                    <a:pt x="1007033" y="65824"/>
                  </a:lnTo>
                  <a:lnTo>
                    <a:pt x="1006983" y="65608"/>
                  </a:lnTo>
                  <a:lnTo>
                    <a:pt x="984821" y="32918"/>
                  </a:lnTo>
                  <a:lnTo>
                    <a:pt x="984821" y="107505"/>
                  </a:lnTo>
                  <a:lnTo>
                    <a:pt x="984707" y="108254"/>
                  </a:lnTo>
                  <a:lnTo>
                    <a:pt x="978763" y="137464"/>
                  </a:lnTo>
                  <a:lnTo>
                    <a:pt x="978725" y="137668"/>
                  </a:lnTo>
                  <a:lnTo>
                    <a:pt x="962304" y="161937"/>
                  </a:lnTo>
                  <a:lnTo>
                    <a:pt x="962202" y="162102"/>
                  </a:lnTo>
                  <a:lnTo>
                    <a:pt x="937717" y="178549"/>
                  </a:lnTo>
                  <a:lnTo>
                    <a:pt x="907770" y="184543"/>
                  </a:lnTo>
                  <a:lnTo>
                    <a:pt x="878281" y="178549"/>
                  </a:lnTo>
                  <a:lnTo>
                    <a:pt x="877963" y="178549"/>
                  </a:lnTo>
                  <a:lnTo>
                    <a:pt x="836942" y="137464"/>
                  </a:lnTo>
                  <a:lnTo>
                    <a:pt x="830935" y="107505"/>
                  </a:lnTo>
                  <a:lnTo>
                    <a:pt x="837018" y="77622"/>
                  </a:lnTo>
                  <a:lnTo>
                    <a:pt x="853503" y="53213"/>
                  </a:lnTo>
                  <a:lnTo>
                    <a:pt x="877938" y="36741"/>
                  </a:lnTo>
                  <a:lnTo>
                    <a:pt x="877722" y="36741"/>
                  </a:lnTo>
                  <a:lnTo>
                    <a:pt x="907986" y="30670"/>
                  </a:lnTo>
                  <a:lnTo>
                    <a:pt x="937869" y="36741"/>
                  </a:lnTo>
                  <a:lnTo>
                    <a:pt x="962266" y="53213"/>
                  </a:lnTo>
                  <a:lnTo>
                    <a:pt x="978738" y="77622"/>
                  </a:lnTo>
                  <a:lnTo>
                    <a:pt x="984821" y="107505"/>
                  </a:lnTo>
                  <a:lnTo>
                    <a:pt x="984821" y="32918"/>
                  </a:lnTo>
                  <a:lnTo>
                    <a:pt x="983970" y="31661"/>
                  </a:lnTo>
                  <a:lnTo>
                    <a:pt x="983856" y="31483"/>
                  </a:lnTo>
                  <a:lnTo>
                    <a:pt x="982637" y="30670"/>
                  </a:lnTo>
                  <a:lnTo>
                    <a:pt x="949756" y="8597"/>
                  </a:lnTo>
                  <a:lnTo>
                    <a:pt x="950061" y="8597"/>
                  </a:lnTo>
                  <a:lnTo>
                    <a:pt x="907770" y="114"/>
                  </a:lnTo>
                  <a:lnTo>
                    <a:pt x="865911" y="8597"/>
                  </a:lnTo>
                  <a:lnTo>
                    <a:pt x="831723" y="31661"/>
                  </a:lnTo>
                  <a:lnTo>
                    <a:pt x="808672" y="65824"/>
                  </a:lnTo>
                  <a:lnTo>
                    <a:pt x="800201" y="107505"/>
                  </a:lnTo>
                  <a:lnTo>
                    <a:pt x="800176" y="108254"/>
                  </a:lnTo>
                  <a:lnTo>
                    <a:pt x="808545" y="149517"/>
                  </a:lnTo>
                  <a:lnTo>
                    <a:pt x="831138" y="183349"/>
                  </a:lnTo>
                  <a:lnTo>
                    <a:pt x="864628" y="206425"/>
                  </a:lnTo>
                  <a:lnTo>
                    <a:pt x="905687" y="215430"/>
                  </a:lnTo>
                  <a:lnTo>
                    <a:pt x="910196" y="215430"/>
                  </a:lnTo>
                  <a:lnTo>
                    <a:pt x="951052" y="206425"/>
                  </a:lnTo>
                  <a:lnTo>
                    <a:pt x="982865" y="184543"/>
                  </a:lnTo>
                  <a:lnTo>
                    <a:pt x="1007198" y="149517"/>
                  </a:lnTo>
                  <a:lnTo>
                    <a:pt x="1015593" y="108254"/>
                  </a:lnTo>
                  <a:lnTo>
                    <a:pt x="1015593" y="107505"/>
                  </a:lnTo>
                  <a:close/>
                </a:path>
              </a:pathLst>
            </a:custGeom>
            <a:solidFill>
              <a:srgbClr val="1E42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7379971" y="1201191"/>
            <a:ext cx="1291590" cy="1205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latin typeface="Podkova"/>
                <a:cs typeface="Podkova"/>
              </a:rPr>
              <a:t>“How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does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</a:t>
            </a:r>
            <a:r>
              <a:rPr dirty="0" sz="1200" spc="-20">
                <a:latin typeface="Podkova"/>
                <a:cs typeface="Podkova"/>
              </a:rPr>
              <a:t> tree </a:t>
            </a:r>
            <a:r>
              <a:rPr dirty="0" sz="1200" spc="-35">
                <a:latin typeface="Podkova"/>
                <a:cs typeface="Podkova"/>
              </a:rPr>
              <a:t>grow?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Not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what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you </a:t>
            </a:r>
            <a:r>
              <a:rPr dirty="0" sz="1200" spc="-35">
                <a:latin typeface="Podkova"/>
                <a:cs typeface="Podkova"/>
              </a:rPr>
              <a:t>think! </a:t>
            </a:r>
            <a:r>
              <a:rPr dirty="0" sz="1200" spc="-50">
                <a:latin typeface="Podkova"/>
                <a:cs typeface="Podkova"/>
              </a:rPr>
              <a:t>”</a:t>
            </a:r>
            <a:endParaRPr sz="1200">
              <a:latin typeface="Podkova"/>
              <a:cs typeface="Podkova"/>
            </a:endParaRPr>
          </a:p>
          <a:p>
            <a:pPr marL="12700" marR="194310">
              <a:lnSpc>
                <a:spcPct val="100000"/>
              </a:lnSpc>
              <a:spcBef>
                <a:spcPts val="535"/>
              </a:spcBef>
            </a:pPr>
            <a:r>
              <a:rPr dirty="0" sz="1000" spc="-35">
                <a:latin typeface="Podkova"/>
                <a:cs typeface="Podkova"/>
              </a:rPr>
              <a:t>(Kako</a:t>
            </a:r>
            <a:r>
              <a:rPr dirty="0" sz="1000" spc="-25">
                <a:latin typeface="Podkova"/>
                <a:cs typeface="Podkova"/>
              </a:rPr>
              <a:t> stablo </a:t>
            </a:r>
            <a:r>
              <a:rPr dirty="0" sz="1000" spc="-10">
                <a:latin typeface="Podkova"/>
                <a:cs typeface="Podkova"/>
              </a:rPr>
              <a:t>raste? </a:t>
            </a:r>
            <a:r>
              <a:rPr dirty="0" sz="1000" spc="-25">
                <a:latin typeface="Podkova"/>
                <a:cs typeface="Podkova"/>
              </a:rPr>
              <a:t>Nije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40">
                <a:latin typeface="Podkova"/>
                <a:cs typeface="Podkova"/>
              </a:rPr>
              <a:t>ono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35">
                <a:latin typeface="Podkova"/>
                <a:cs typeface="Podkova"/>
              </a:rPr>
              <a:t>što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30">
                <a:latin typeface="Podkova"/>
                <a:cs typeface="Podkova"/>
              </a:rPr>
              <a:t>mislite!)</a:t>
            </a:r>
            <a:endParaRPr sz="10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1000">
                <a:latin typeface="Podkova"/>
                <a:cs typeface="Podkova"/>
              </a:rPr>
              <a:t>07:06</a:t>
            </a:r>
            <a:r>
              <a:rPr dirty="0" sz="1000" spc="-25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11107" y="1515592"/>
            <a:ext cx="28028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30">
                <a:latin typeface="Podkova"/>
                <a:cs typeface="Podkova"/>
              </a:rPr>
              <a:t>Postoje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jednospolna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dvospolna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stabla. </a:t>
            </a:r>
            <a:r>
              <a:rPr dirty="0" sz="1200" spc="-40" b="1">
                <a:latin typeface="Podkova"/>
                <a:cs typeface="Podkova"/>
              </a:rPr>
              <a:t>Jednospolna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 spc="-35" b="1">
                <a:latin typeface="Podkova"/>
                <a:cs typeface="Podkova"/>
              </a:rPr>
              <a:t>stabla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 </a:t>
            </a:r>
            <a:r>
              <a:rPr dirty="0" sz="1200" spc="-45">
                <a:latin typeface="Podkova"/>
                <a:cs typeface="Podkova"/>
              </a:rPr>
              <a:t>ona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koja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nose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samo </a:t>
            </a:r>
            <a:r>
              <a:rPr dirty="0" sz="1200" spc="-40">
                <a:latin typeface="Podkova"/>
                <a:cs typeface="Podkova"/>
              </a:rPr>
              <a:t>muške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ili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samo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ženske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cvjetove.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11107" y="2334132"/>
            <a:ext cx="300799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40">
                <a:latin typeface="Podkova"/>
                <a:cs typeface="Podkova"/>
              </a:rPr>
              <a:t>Muška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stabla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stvaraju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samo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muške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cvjetove</a:t>
            </a:r>
            <a:r>
              <a:rPr dirty="0" sz="1200" spc="-25">
                <a:latin typeface="Podkova"/>
                <a:cs typeface="Podkova"/>
              </a:rPr>
              <a:t> te ovi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cvjetovi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proizvode</a:t>
            </a:r>
            <a:r>
              <a:rPr dirty="0" sz="1200" spc="-30">
                <a:latin typeface="Podkova"/>
                <a:cs typeface="Podkova"/>
              </a:rPr>
              <a:t> pelud.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Ženska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stabla </a:t>
            </a:r>
            <a:r>
              <a:rPr dirty="0" sz="1200" spc="-35">
                <a:latin typeface="Podkova"/>
                <a:cs typeface="Podkova"/>
              </a:rPr>
              <a:t>imaju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samo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ženske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cvjetove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njihovi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cvjetovi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sadrže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ovule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nakon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 spc="-35">
                <a:latin typeface="Podkova"/>
                <a:cs typeface="Podkova"/>
              </a:rPr>
              <a:t>oprašivanja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postaju</a:t>
            </a:r>
            <a:r>
              <a:rPr dirty="0" sz="1200" spc="-10">
                <a:latin typeface="Podkova"/>
                <a:cs typeface="Podkova"/>
              </a:rPr>
              <a:t> plodovi.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11107" y="3553180"/>
            <a:ext cx="2284730" cy="347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5570">
              <a:lnSpc>
                <a:spcPct val="111100"/>
              </a:lnSpc>
              <a:spcBef>
                <a:spcPts val="100"/>
              </a:spcBef>
            </a:pPr>
            <a:r>
              <a:rPr dirty="0" sz="1200" spc="-40">
                <a:latin typeface="Podkova"/>
                <a:cs typeface="Podkova"/>
              </a:rPr>
              <a:t>Kod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četinjača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5">
                <a:latin typeface="Podkova"/>
                <a:cs typeface="Podkova"/>
              </a:rPr>
              <a:t>nemamo</a:t>
            </a:r>
            <a:r>
              <a:rPr dirty="0" sz="1200" spc="-10">
                <a:latin typeface="Podkova"/>
                <a:cs typeface="Podkova"/>
              </a:rPr>
              <a:t> cvjetove </a:t>
            </a:r>
            <a:r>
              <a:rPr dirty="0" sz="1200" spc="-50">
                <a:latin typeface="Podkova"/>
                <a:cs typeface="Podkova"/>
              </a:rPr>
              <a:t>nego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češeri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jednostavni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muški </a:t>
            </a:r>
            <a:r>
              <a:rPr dirty="0" sz="1200" spc="-40">
                <a:latin typeface="Podkova"/>
                <a:cs typeface="Podkova"/>
              </a:rPr>
              <a:t>reproduktivni</a:t>
            </a:r>
            <a:r>
              <a:rPr dirty="0" sz="1200" spc="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organi</a:t>
            </a:r>
            <a:r>
              <a:rPr dirty="0" sz="1200" spc="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koji </a:t>
            </a:r>
            <a:r>
              <a:rPr dirty="0" sz="1200" spc="-35">
                <a:latin typeface="Podkova"/>
                <a:cs typeface="Podkova"/>
              </a:rPr>
              <a:t>proizvode pelud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za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oprašivanje. </a:t>
            </a:r>
            <a:r>
              <a:rPr dirty="0" sz="1200" spc="-35">
                <a:latin typeface="Podkova"/>
                <a:cs typeface="Podkova"/>
              </a:rPr>
              <a:t>Ženske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reproduktivne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strukture </a:t>
            </a:r>
            <a:r>
              <a:rPr dirty="0" sz="1200" spc="-35">
                <a:latin typeface="Podkova"/>
                <a:cs typeface="Podkova"/>
              </a:rPr>
              <a:t>nazivaju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ovulama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nalaze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45">
                <a:latin typeface="Podkova"/>
                <a:cs typeface="Podkova"/>
              </a:rPr>
              <a:t>ženskim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češerima.</a:t>
            </a:r>
            <a:endParaRPr sz="12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 spc="-40" b="1">
                <a:latin typeface="Podkova"/>
                <a:cs typeface="Podkova"/>
              </a:rPr>
              <a:t>Dvospolna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spc="-40" b="1">
                <a:latin typeface="Podkova"/>
                <a:cs typeface="Podkova"/>
              </a:rPr>
              <a:t>stabla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(također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poznata </a:t>
            </a:r>
            <a:r>
              <a:rPr dirty="0" sz="1200" spc="-35">
                <a:latin typeface="Podkova"/>
                <a:cs typeface="Podkova"/>
              </a:rPr>
              <a:t>kao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hermafroditna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stabla)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ona </a:t>
            </a:r>
            <a:r>
              <a:rPr dirty="0" sz="1200" spc="-35">
                <a:latin typeface="Podkova"/>
                <a:cs typeface="Podkova"/>
              </a:rPr>
              <a:t>koja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imaju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cvjetove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koji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sadrže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40">
                <a:latin typeface="Podkova"/>
                <a:cs typeface="Podkova"/>
              </a:rPr>
              <a:t>muške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ženske </a:t>
            </a:r>
            <a:r>
              <a:rPr dirty="0" sz="1200" spc="-10">
                <a:latin typeface="Podkova"/>
                <a:cs typeface="Podkova"/>
              </a:rPr>
              <a:t>reproduktivne organe.</a:t>
            </a:r>
            <a:endParaRPr sz="12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200">
              <a:latin typeface="Podkova"/>
              <a:cs typeface="Podkova"/>
            </a:endParaRPr>
          </a:p>
          <a:p>
            <a:pPr algn="just" marL="12700" marR="139700">
              <a:lnSpc>
                <a:spcPct val="111100"/>
              </a:lnSpc>
            </a:pPr>
            <a:r>
              <a:rPr dirty="0" sz="1200" spc="-30">
                <a:latin typeface="Podkova"/>
                <a:cs typeface="Podkova"/>
              </a:rPr>
              <a:t>To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znači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da svaki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cvijet </a:t>
            </a:r>
            <a:r>
              <a:rPr dirty="0" sz="1200" spc="-50">
                <a:latin typeface="Podkova"/>
                <a:cs typeface="Podkova"/>
              </a:rPr>
              <a:t>na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stablu proizvodi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polen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(pelud)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ovule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pa </a:t>
            </a:r>
            <a:r>
              <a:rPr dirty="0" sz="1200" spc="-20">
                <a:latin typeface="Podkova"/>
                <a:cs typeface="Podkova"/>
              </a:rPr>
              <a:t>će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doći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do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samooprašivanja.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268909" y="2627857"/>
            <a:ext cx="3022600" cy="99377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algn="just" marL="18415">
              <a:lnSpc>
                <a:spcPct val="100000"/>
              </a:lnSpc>
              <a:spcBef>
                <a:spcPts val="869"/>
              </a:spcBef>
            </a:pPr>
            <a:r>
              <a:rPr dirty="0" sz="1200" b="1">
                <a:latin typeface="Podkova Regular ExtraBold"/>
                <a:cs typeface="Podkova Regular ExtraBold"/>
              </a:rPr>
              <a:t>Primjeri</a:t>
            </a:r>
            <a:r>
              <a:rPr dirty="0" sz="1200" spc="20" b="1"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latin typeface="Podkova Regular ExtraBold"/>
                <a:cs typeface="Podkova Regular ExtraBold"/>
              </a:rPr>
              <a:t>dvospolnih</a:t>
            </a:r>
            <a:r>
              <a:rPr dirty="0" sz="1200" spc="25" b="1">
                <a:latin typeface="Podkova Regular ExtraBold"/>
                <a:cs typeface="Podkova Regular ExtraBold"/>
              </a:rPr>
              <a:t> </a:t>
            </a:r>
            <a:r>
              <a:rPr dirty="0" sz="1200" spc="-10" b="1">
                <a:latin typeface="Podkova Regular ExtraBold"/>
                <a:cs typeface="Podkova Regular ExtraBold"/>
              </a:rPr>
              <a:t>stabala</a:t>
            </a:r>
            <a:endParaRPr sz="1200">
              <a:latin typeface="Podkova Regular ExtraBold"/>
              <a:cs typeface="Podkova Regular ExtraBold"/>
            </a:endParaRPr>
          </a:p>
          <a:p>
            <a:pPr algn="just" marL="12700" marR="5080">
              <a:lnSpc>
                <a:spcPct val="111100"/>
              </a:lnSpc>
              <a:spcBef>
                <a:spcPts val="615"/>
              </a:spcBef>
            </a:pPr>
            <a:r>
              <a:rPr dirty="0" sz="1200" spc="-35">
                <a:latin typeface="Podkova"/>
                <a:cs typeface="Podkova"/>
              </a:rPr>
              <a:t>Orah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borovnica: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muški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ženski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organi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nalaze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unutar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istog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cvijeta,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što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omogućava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biljci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da </a:t>
            </a:r>
            <a:r>
              <a:rPr dirty="0" sz="1200" spc="-35">
                <a:latin typeface="Podkova"/>
                <a:cs typeface="Podkova"/>
              </a:rPr>
              <a:t>proizvodi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plodove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55">
                <a:latin typeface="Podkova"/>
                <a:cs typeface="Podkova"/>
              </a:rPr>
              <a:t>nakon</a:t>
            </a:r>
            <a:r>
              <a:rPr dirty="0" sz="1200" spc="-10">
                <a:latin typeface="Podkova"/>
                <a:cs typeface="Podkova"/>
              </a:rPr>
              <a:t> oprašivanja.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53457" y="6957390"/>
            <a:ext cx="478269" cy="602614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99302" y="5939895"/>
            <a:ext cx="470647" cy="623563"/>
          </a:xfrm>
          <a:prstGeom prst="rect">
            <a:avLst/>
          </a:prstGeom>
        </p:spPr>
      </p:pic>
      <p:grpSp>
        <p:nvGrpSpPr>
          <p:cNvPr id="41" name="object 41" descr=""/>
          <p:cNvGrpSpPr/>
          <p:nvPr/>
        </p:nvGrpSpPr>
        <p:grpSpPr>
          <a:xfrm>
            <a:off x="4812640" y="6518971"/>
            <a:ext cx="494665" cy="578485"/>
            <a:chOff x="4812640" y="6518971"/>
            <a:chExt cx="494665" cy="578485"/>
          </a:xfrm>
        </p:grpSpPr>
        <p:sp>
          <p:nvSpPr>
            <p:cNvPr id="42" name="object 42" descr=""/>
            <p:cNvSpPr/>
            <p:nvPr/>
          </p:nvSpPr>
          <p:spPr>
            <a:xfrm>
              <a:off x="4825874" y="6809446"/>
              <a:ext cx="455930" cy="38100"/>
            </a:xfrm>
            <a:custGeom>
              <a:avLst/>
              <a:gdLst/>
              <a:ahLst/>
              <a:cxnLst/>
              <a:rect l="l" t="t" r="r" b="b"/>
              <a:pathLst>
                <a:path w="455929" h="38100">
                  <a:moveTo>
                    <a:pt x="433197" y="0"/>
                  </a:moveTo>
                  <a:lnTo>
                    <a:pt x="37566" y="0"/>
                  </a:lnTo>
                  <a:lnTo>
                    <a:pt x="28316" y="8729"/>
                  </a:lnTo>
                  <a:lnTo>
                    <a:pt x="8729" y="25958"/>
                  </a:lnTo>
                  <a:lnTo>
                    <a:pt x="49723" y="36579"/>
                  </a:lnTo>
                  <a:lnTo>
                    <a:pt x="99475" y="37482"/>
                  </a:lnTo>
                  <a:lnTo>
                    <a:pt x="149248" y="37899"/>
                  </a:lnTo>
                  <a:lnTo>
                    <a:pt x="199034" y="37969"/>
                  </a:lnTo>
                  <a:lnTo>
                    <a:pt x="398145" y="37553"/>
                  </a:lnTo>
                  <a:lnTo>
                    <a:pt x="411096" y="28193"/>
                  </a:lnTo>
                  <a:lnTo>
                    <a:pt x="424937" y="23483"/>
                  </a:lnTo>
                  <a:lnTo>
                    <a:pt x="439780" y="22053"/>
                  </a:lnTo>
                  <a:lnTo>
                    <a:pt x="455739" y="22529"/>
                  </a:lnTo>
                  <a:lnTo>
                    <a:pt x="444873" y="10869"/>
                  </a:lnTo>
                  <a:lnTo>
                    <a:pt x="439246" y="5415"/>
                  </a:lnTo>
                  <a:lnTo>
                    <a:pt x="433197" y="0"/>
                  </a:lnTo>
                  <a:close/>
                </a:path>
              </a:pathLst>
            </a:custGeom>
            <a:solidFill>
              <a:srgbClr val="648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923537" y="6894485"/>
              <a:ext cx="276860" cy="203200"/>
            </a:xfrm>
            <a:custGeom>
              <a:avLst/>
              <a:gdLst/>
              <a:ahLst/>
              <a:cxnLst/>
              <a:rect l="l" t="t" r="r" b="b"/>
              <a:pathLst>
                <a:path w="276860" h="203200">
                  <a:moveTo>
                    <a:pt x="276669" y="0"/>
                  </a:moveTo>
                  <a:lnTo>
                    <a:pt x="270433" y="101"/>
                  </a:lnTo>
                  <a:lnTo>
                    <a:pt x="264168" y="15468"/>
                  </a:lnTo>
                  <a:lnTo>
                    <a:pt x="254512" y="28932"/>
                  </a:lnTo>
                  <a:lnTo>
                    <a:pt x="241549" y="37683"/>
                  </a:lnTo>
                  <a:lnTo>
                    <a:pt x="225361" y="38912"/>
                  </a:lnTo>
                  <a:lnTo>
                    <a:pt x="230365" y="101"/>
                  </a:lnTo>
                  <a:lnTo>
                    <a:pt x="217843" y="101"/>
                  </a:lnTo>
                  <a:lnTo>
                    <a:pt x="217042" y="27435"/>
                  </a:lnTo>
                  <a:lnTo>
                    <a:pt x="208135" y="49112"/>
                  </a:lnTo>
                  <a:lnTo>
                    <a:pt x="191877" y="66315"/>
                  </a:lnTo>
                  <a:lnTo>
                    <a:pt x="169024" y="80225"/>
                  </a:lnTo>
                  <a:lnTo>
                    <a:pt x="164557" y="68456"/>
                  </a:lnTo>
                  <a:lnTo>
                    <a:pt x="162515" y="43335"/>
                  </a:lnTo>
                  <a:lnTo>
                    <a:pt x="162787" y="16628"/>
                  </a:lnTo>
                  <a:lnTo>
                    <a:pt x="165265" y="101"/>
                  </a:lnTo>
                  <a:lnTo>
                    <a:pt x="155244" y="101"/>
                  </a:lnTo>
                  <a:lnTo>
                    <a:pt x="154000" y="197916"/>
                  </a:lnTo>
                  <a:lnTo>
                    <a:pt x="144919" y="197992"/>
                  </a:lnTo>
                  <a:lnTo>
                    <a:pt x="138201" y="199859"/>
                  </a:lnTo>
                  <a:lnTo>
                    <a:pt x="132714" y="191655"/>
                  </a:lnTo>
                  <a:lnTo>
                    <a:pt x="142722" y="101"/>
                  </a:lnTo>
                  <a:lnTo>
                    <a:pt x="112674" y="101"/>
                  </a:lnTo>
                  <a:lnTo>
                    <a:pt x="108927" y="80225"/>
                  </a:lnTo>
                  <a:lnTo>
                    <a:pt x="85346" y="67370"/>
                  </a:lnTo>
                  <a:lnTo>
                    <a:pt x="68130" y="49555"/>
                  </a:lnTo>
                  <a:lnTo>
                    <a:pt x="58480" y="27044"/>
                  </a:lnTo>
                  <a:lnTo>
                    <a:pt x="57594" y="101"/>
                  </a:lnTo>
                  <a:lnTo>
                    <a:pt x="47574" y="101"/>
                  </a:lnTo>
                  <a:lnTo>
                    <a:pt x="51333" y="37655"/>
                  </a:lnTo>
                  <a:lnTo>
                    <a:pt x="36582" y="34913"/>
                  </a:lnTo>
                  <a:lnTo>
                    <a:pt x="25003" y="26117"/>
                  </a:lnTo>
                  <a:lnTo>
                    <a:pt x="16257" y="13702"/>
                  </a:lnTo>
                  <a:lnTo>
                    <a:pt x="10007" y="101"/>
                  </a:lnTo>
                  <a:lnTo>
                    <a:pt x="0" y="101"/>
                  </a:lnTo>
                  <a:lnTo>
                    <a:pt x="21729" y="36109"/>
                  </a:lnTo>
                  <a:lnTo>
                    <a:pt x="50520" y="49529"/>
                  </a:lnTo>
                  <a:lnTo>
                    <a:pt x="81454" y="75384"/>
                  </a:lnTo>
                  <a:lnTo>
                    <a:pt x="99139" y="90732"/>
                  </a:lnTo>
                  <a:lnTo>
                    <a:pt x="107670" y="99009"/>
                  </a:lnTo>
                  <a:lnTo>
                    <a:pt x="111412" y="118323"/>
                  </a:lnTo>
                  <a:lnTo>
                    <a:pt x="109812" y="142738"/>
                  </a:lnTo>
                  <a:lnTo>
                    <a:pt x="102273" y="191300"/>
                  </a:lnTo>
                  <a:lnTo>
                    <a:pt x="97027" y="197675"/>
                  </a:lnTo>
                  <a:lnTo>
                    <a:pt x="101409" y="202920"/>
                  </a:lnTo>
                  <a:lnTo>
                    <a:pt x="174028" y="202920"/>
                  </a:lnTo>
                  <a:lnTo>
                    <a:pt x="176263" y="201333"/>
                  </a:lnTo>
                  <a:lnTo>
                    <a:pt x="175336" y="193255"/>
                  </a:lnTo>
                  <a:lnTo>
                    <a:pt x="175285" y="190398"/>
                  </a:lnTo>
                  <a:lnTo>
                    <a:pt x="172249" y="170257"/>
                  </a:lnTo>
                  <a:lnTo>
                    <a:pt x="166954" y="147159"/>
                  </a:lnTo>
                  <a:lnTo>
                    <a:pt x="163944" y="123459"/>
                  </a:lnTo>
                  <a:lnTo>
                    <a:pt x="192514" y="78155"/>
                  </a:lnTo>
                  <a:lnTo>
                    <a:pt x="224695" y="53392"/>
                  </a:lnTo>
                  <a:lnTo>
                    <a:pt x="234045" y="51377"/>
                  </a:lnTo>
                  <a:lnTo>
                    <a:pt x="244685" y="48134"/>
                  </a:lnTo>
                  <a:lnTo>
                    <a:pt x="271449" y="12450"/>
                  </a:lnTo>
                  <a:lnTo>
                    <a:pt x="275437" y="2603"/>
                  </a:lnTo>
                  <a:lnTo>
                    <a:pt x="275158" y="2603"/>
                  </a:lnTo>
                  <a:lnTo>
                    <a:pt x="276669" y="0"/>
                  </a:lnTo>
                  <a:close/>
                </a:path>
              </a:pathLst>
            </a:custGeom>
            <a:solidFill>
              <a:srgbClr val="A06A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820869" y="6724306"/>
              <a:ext cx="486409" cy="173355"/>
            </a:xfrm>
            <a:custGeom>
              <a:avLst/>
              <a:gdLst/>
              <a:ahLst/>
              <a:cxnLst/>
              <a:rect l="l" t="t" r="r" b="b"/>
              <a:pathLst>
                <a:path w="486410" h="173354">
                  <a:moveTo>
                    <a:pt x="433197" y="0"/>
                  </a:moveTo>
                  <a:lnTo>
                    <a:pt x="50076" y="5003"/>
                  </a:lnTo>
                  <a:lnTo>
                    <a:pt x="59334" y="12674"/>
                  </a:lnTo>
                  <a:lnTo>
                    <a:pt x="74650" y="16230"/>
                  </a:lnTo>
                  <a:lnTo>
                    <a:pt x="92087" y="17310"/>
                  </a:lnTo>
                  <a:lnTo>
                    <a:pt x="159562" y="18262"/>
                  </a:lnTo>
                  <a:lnTo>
                    <a:pt x="213017" y="18021"/>
                  </a:lnTo>
                  <a:lnTo>
                    <a:pt x="267068" y="17183"/>
                  </a:lnTo>
                  <a:lnTo>
                    <a:pt x="373100" y="15024"/>
                  </a:lnTo>
                  <a:lnTo>
                    <a:pt x="408978" y="17424"/>
                  </a:lnTo>
                  <a:lnTo>
                    <a:pt x="424218" y="13601"/>
                  </a:lnTo>
                  <a:lnTo>
                    <a:pt x="433197" y="0"/>
                  </a:lnTo>
                  <a:close/>
                </a:path>
                <a:path w="486410" h="173354">
                  <a:moveTo>
                    <a:pt x="483273" y="152742"/>
                  </a:moveTo>
                  <a:lnTo>
                    <a:pt x="0" y="157759"/>
                  </a:lnTo>
                  <a:lnTo>
                    <a:pt x="19469" y="168160"/>
                  </a:lnTo>
                  <a:lnTo>
                    <a:pt x="47523" y="171386"/>
                  </a:lnTo>
                  <a:lnTo>
                    <a:pt x="77482" y="170929"/>
                  </a:lnTo>
                  <a:lnTo>
                    <a:pt x="102666" y="170281"/>
                  </a:lnTo>
                  <a:lnTo>
                    <a:pt x="379336" y="170180"/>
                  </a:lnTo>
                  <a:lnTo>
                    <a:pt x="377825" y="172783"/>
                  </a:lnTo>
                  <a:lnTo>
                    <a:pt x="378104" y="172783"/>
                  </a:lnTo>
                  <a:lnTo>
                    <a:pt x="404050" y="172910"/>
                  </a:lnTo>
                  <a:lnTo>
                    <a:pt x="436727" y="171818"/>
                  </a:lnTo>
                  <a:lnTo>
                    <a:pt x="466369" y="166192"/>
                  </a:lnTo>
                  <a:lnTo>
                    <a:pt x="483273" y="152742"/>
                  </a:lnTo>
                  <a:close/>
                </a:path>
                <a:path w="486410" h="173354">
                  <a:moveTo>
                    <a:pt x="486295" y="138620"/>
                  </a:moveTo>
                  <a:lnTo>
                    <a:pt x="485914" y="136334"/>
                  </a:lnTo>
                  <a:lnTo>
                    <a:pt x="483273" y="130213"/>
                  </a:lnTo>
                  <a:lnTo>
                    <a:pt x="435483" y="131076"/>
                  </a:lnTo>
                  <a:lnTo>
                    <a:pt x="387273" y="131038"/>
                  </a:lnTo>
                  <a:lnTo>
                    <a:pt x="290207" y="129933"/>
                  </a:lnTo>
                  <a:lnTo>
                    <a:pt x="241642" y="129705"/>
                  </a:lnTo>
                  <a:lnTo>
                    <a:pt x="193255" y="130225"/>
                  </a:lnTo>
                  <a:lnTo>
                    <a:pt x="145211" y="131927"/>
                  </a:lnTo>
                  <a:lnTo>
                    <a:pt x="84302" y="136169"/>
                  </a:lnTo>
                  <a:lnTo>
                    <a:pt x="45072" y="147739"/>
                  </a:lnTo>
                  <a:lnTo>
                    <a:pt x="289941" y="145161"/>
                  </a:lnTo>
                  <a:lnTo>
                    <a:pt x="387896" y="144818"/>
                  </a:lnTo>
                  <a:lnTo>
                    <a:pt x="485787" y="145237"/>
                  </a:lnTo>
                  <a:lnTo>
                    <a:pt x="486295" y="138620"/>
                  </a:lnTo>
                  <a:close/>
                </a:path>
              </a:pathLst>
            </a:custGeom>
            <a:solidFill>
              <a:srgbClr val="385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948568" y="6594093"/>
              <a:ext cx="225425" cy="22860"/>
            </a:xfrm>
            <a:custGeom>
              <a:avLst/>
              <a:gdLst/>
              <a:ahLst/>
              <a:cxnLst/>
              <a:rect l="l" t="t" r="r" b="b"/>
              <a:pathLst>
                <a:path w="225425" h="22859">
                  <a:moveTo>
                    <a:pt x="207835" y="0"/>
                  </a:moveTo>
                  <a:lnTo>
                    <a:pt x="15024" y="0"/>
                  </a:lnTo>
                  <a:lnTo>
                    <a:pt x="4783" y="9156"/>
                  </a:lnTo>
                  <a:lnTo>
                    <a:pt x="1009" y="14698"/>
                  </a:lnTo>
                  <a:lnTo>
                    <a:pt x="0" y="22542"/>
                  </a:lnTo>
                  <a:lnTo>
                    <a:pt x="225374" y="22542"/>
                  </a:lnTo>
                  <a:lnTo>
                    <a:pt x="224303" y="14778"/>
                  </a:lnTo>
                  <a:lnTo>
                    <a:pt x="220257" y="8828"/>
                  </a:lnTo>
                  <a:lnTo>
                    <a:pt x="214385" y="4099"/>
                  </a:lnTo>
                  <a:lnTo>
                    <a:pt x="207835" y="0"/>
                  </a:lnTo>
                  <a:close/>
                </a:path>
              </a:pathLst>
            </a:custGeom>
            <a:solidFill>
              <a:srgbClr val="648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813351" y="6869214"/>
              <a:ext cx="493395" cy="13335"/>
            </a:xfrm>
            <a:custGeom>
              <a:avLst/>
              <a:gdLst/>
              <a:ahLst/>
              <a:cxnLst/>
              <a:rect l="l" t="t" r="r" b="b"/>
              <a:pathLst>
                <a:path w="493395" h="13334">
                  <a:moveTo>
                    <a:pt x="444375" y="8"/>
                  </a:moveTo>
                  <a:lnTo>
                    <a:pt x="346447" y="0"/>
                  </a:lnTo>
                  <a:lnTo>
                    <a:pt x="248472" y="630"/>
                  </a:lnTo>
                  <a:lnTo>
                    <a:pt x="52590" y="2829"/>
                  </a:lnTo>
                  <a:lnTo>
                    <a:pt x="39358" y="2567"/>
                  </a:lnTo>
                  <a:lnTo>
                    <a:pt x="13175" y="861"/>
                  </a:lnTo>
                  <a:lnTo>
                    <a:pt x="0" y="327"/>
                  </a:lnTo>
                  <a:lnTo>
                    <a:pt x="863" y="8227"/>
                  </a:lnTo>
                  <a:lnTo>
                    <a:pt x="3708" y="8392"/>
                  </a:lnTo>
                  <a:lnTo>
                    <a:pt x="7518" y="12850"/>
                  </a:lnTo>
                  <a:lnTo>
                    <a:pt x="490791" y="7833"/>
                  </a:lnTo>
                  <a:lnTo>
                    <a:pt x="491667" y="5636"/>
                  </a:lnTo>
                  <a:lnTo>
                    <a:pt x="492848" y="6042"/>
                  </a:lnTo>
                  <a:lnTo>
                    <a:pt x="493306" y="327"/>
                  </a:lnTo>
                  <a:lnTo>
                    <a:pt x="444375" y="8"/>
                  </a:lnTo>
                  <a:close/>
                </a:path>
              </a:pathLst>
            </a:custGeom>
            <a:solidFill>
              <a:srgbClr val="829F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908513" y="6785910"/>
              <a:ext cx="338455" cy="13970"/>
            </a:xfrm>
            <a:custGeom>
              <a:avLst/>
              <a:gdLst/>
              <a:ahLst/>
              <a:cxnLst/>
              <a:rect l="l" t="t" r="r" b="b"/>
              <a:pathLst>
                <a:path w="338454" h="13970">
                  <a:moveTo>
                    <a:pt x="108353" y="0"/>
                  </a:moveTo>
                  <a:lnTo>
                    <a:pt x="54100" y="738"/>
                  </a:lnTo>
                  <a:lnTo>
                    <a:pt x="0" y="3496"/>
                  </a:lnTo>
                  <a:lnTo>
                    <a:pt x="7505" y="13516"/>
                  </a:lnTo>
                  <a:lnTo>
                    <a:pt x="338035" y="11014"/>
                  </a:lnTo>
                  <a:lnTo>
                    <a:pt x="334899" y="8855"/>
                  </a:lnTo>
                  <a:lnTo>
                    <a:pt x="333095" y="2581"/>
                  </a:lnTo>
                  <a:lnTo>
                    <a:pt x="325526" y="994"/>
                  </a:lnTo>
                  <a:lnTo>
                    <a:pt x="271346" y="1778"/>
                  </a:lnTo>
                  <a:lnTo>
                    <a:pt x="217045" y="1332"/>
                  </a:lnTo>
                  <a:lnTo>
                    <a:pt x="162691" y="468"/>
                  </a:lnTo>
                  <a:lnTo>
                    <a:pt x="108353" y="0"/>
                  </a:lnTo>
                  <a:close/>
                </a:path>
              </a:pathLst>
            </a:custGeom>
            <a:solidFill>
              <a:srgbClr val="385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918519" y="6629158"/>
              <a:ext cx="285750" cy="40640"/>
            </a:xfrm>
            <a:custGeom>
              <a:avLst/>
              <a:gdLst/>
              <a:ahLst/>
              <a:cxnLst/>
              <a:rect l="l" t="t" r="r" b="b"/>
              <a:pathLst>
                <a:path w="285750" h="40640">
                  <a:moveTo>
                    <a:pt x="260426" y="17526"/>
                  </a:moveTo>
                  <a:lnTo>
                    <a:pt x="255854" y="13208"/>
                  </a:lnTo>
                  <a:lnTo>
                    <a:pt x="247142" y="5765"/>
                  </a:lnTo>
                  <a:lnTo>
                    <a:pt x="245402" y="0"/>
                  </a:lnTo>
                  <a:lnTo>
                    <a:pt x="210439" y="2451"/>
                  </a:lnTo>
                  <a:lnTo>
                    <a:pt x="142735" y="3276"/>
                  </a:lnTo>
                  <a:lnTo>
                    <a:pt x="75044" y="2451"/>
                  </a:lnTo>
                  <a:lnTo>
                    <a:pt x="40068" y="0"/>
                  </a:lnTo>
                  <a:lnTo>
                    <a:pt x="38582" y="5245"/>
                  </a:lnTo>
                  <a:lnTo>
                    <a:pt x="25044" y="17526"/>
                  </a:lnTo>
                  <a:lnTo>
                    <a:pt x="260426" y="17526"/>
                  </a:lnTo>
                  <a:close/>
                </a:path>
                <a:path w="285750" h="40640">
                  <a:moveTo>
                    <a:pt x="285470" y="40055"/>
                  </a:moveTo>
                  <a:lnTo>
                    <a:pt x="280365" y="36449"/>
                  </a:lnTo>
                  <a:lnTo>
                    <a:pt x="280733" y="30073"/>
                  </a:lnTo>
                  <a:lnTo>
                    <a:pt x="270446" y="27533"/>
                  </a:lnTo>
                  <a:lnTo>
                    <a:pt x="240372" y="26009"/>
                  </a:lnTo>
                  <a:lnTo>
                    <a:pt x="179374" y="25247"/>
                  </a:lnTo>
                  <a:lnTo>
                    <a:pt x="107873" y="25260"/>
                  </a:lnTo>
                  <a:lnTo>
                    <a:pt x="46278" y="26022"/>
                  </a:lnTo>
                  <a:lnTo>
                    <a:pt x="15024" y="27533"/>
                  </a:lnTo>
                  <a:lnTo>
                    <a:pt x="6045" y="29375"/>
                  </a:lnTo>
                  <a:lnTo>
                    <a:pt x="5232" y="34798"/>
                  </a:lnTo>
                  <a:lnTo>
                    <a:pt x="0" y="40055"/>
                  </a:lnTo>
                  <a:lnTo>
                    <a:pt x="285470" y="40055"/>
                  </a:lnTo>
                  <a:close/>
                </a:path>
              </a:pathLst>
            </a:custGeom>
            <a:solidFill>
              <a:srgbClr val="648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898492" y="6766875"/>
              <a:ext cx="328295" cy="10160"/>
            </a:xfrm>
            <a:custGeom>
              <a:avLst/>
              <a:gdLst/>
              <a:ahLst/>
              <a:cxnLst/>
              <a:rect l="l" t="t" r="r" b="b"/>
              <a:pathLst>
                <a:path w="328295" h="10159">
                  <a:moveTo>
                    <a:pt x="315506" y="0"/>
                  </a:moveTo>
                  <a:lnTo>
                    <a:pt x="7505" y="0"/>
                  </a:lnTo>
                  <a:lnTo>
                    <a:pt x="4749" y="2476"/>
                  </a:lnTo>
                  <a:lnTo>
                    <a:pt x="2514" y="5219"/>
                  </a:lnTo>
                  <a:lnTo>
                    <a:pt x="0" y="7505"/>
                  </a:lnTo>
                  <a:lnTo>
                    <a:pt x="328028" y="10020"/>
                  </a:lnTo>
                  <a:lnTo>
                    <a:pt x="325081" y="7327"/>
                  </a:lnTo>
                  <a:lnTo>
                    <a:pt x="319341" y="838"/>
                  </a:lnTo>
                  <a:lnTo>
                    <a:pt x="315506" y="0"/>
                  </a:lnTo>
                  <a:close/>
                </a:path>
              </a:pathLst>
            </a:custGeom>
            <a:solidFill>
              <a:srgbClr val="385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815853" y="6844498"/>
              <a:ext cx="488315" cy="15240"/>
            </a:xfrm>
            <a:custGeom>
              <a:avLst/>
              <a:gdLst/>
              <a:ahLst/>
              <a:cxnLst/>
              <a:rect l="l" t="t" r="r" b="b"/>
              <a:pathLst>
                <a:path w="488314" h="15240">
                  <a:moveTo>
                    <a:pt x="10020" y="0"/>
                  </a:moveTo>
                  <a:lnTo>
                    <a:pt x="6985" y="3581"/>
                  </a:lnTo>
                  <a:lnTo>
                    <a:pt x="2108" y="4775"/>
                  </a:lnTo>
                  <a:lnTo>
                    <a:pt x="0" y="10020"/>
                  </a:lnTo>
                  <a:lnTo>
                    <a:pt x="102666" y="15024"/>
                  </a:lnTo>
                  <a:lnTo>
                    <a:pt x="150228" y="11732"/>
                  </a:lnTo>
                  <a:lnTo>
                    <a:pt x="198276" y="10031"/>
                  </a:lnTo>
                  <a:lnTo>
                    <a:pt x="246659" y="9505"/>
                  </a:lnTo>
                  <a:lnTo>
                    <a:pt x="295225" y="9740"/>
                  </a:lnTo>
                  <a:lnTo>
                    <a:pt x="392301" y="10841"/>
                  </a:lnTo>
                  <a:lnTo>
                    <a:pt x="440507" y="10878"/>
                  </a:lnTo>
                  <a:lnTo>
                    <a:pt x="488289" y="10020"/>
                  </a:lnTo>
                  <a:lnTo>
                    <a:pt x="486219" y="5207"/>
                  </a:lnTo>
                  <a:lnTo>
                    <a:pt x="481876" y="4051"/>
                  </a:lnTo>
                  <a:lnTo>
                    <a:pt x="480783" y="2501"/>
                  </a:lnTo>
                  <a:lnTo>
                    <a:pt x="462700" y="2828"/>
                  </a:lnTo>
                  <a:lnTo>
                    <a:pt x="408165" y="2501"/>
                  </a:lnTo>
                  <a:lnTo>
                    <a:pt x="358408" y="2432"/>
                  </a:lnTo>
                  <a:lnTo>
                    <a:pt x="159268" y="2847"/>
                  </a:lnTo>
                  <a:lnTo>
                    <a:pt x="109495" y="2430"/>
                  </a:lnTo>
                  <a:lnTo>
                    <a:pt x="59743" y="1527"/>
                  </a:lnTo>
                  <a:lnTo>
                    <a:pt x="10020" y="0"/>
                  </a:lnTo>
                  <a:close/>
                </a:path>
              </a:pathLst>
            </a:custGeom>
            <a:solidFill>
              <a:srgbClr val="83A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868443" y="6678269"/>
              <a:ext cx="330835" cy="41910"/>
            </a:xfrm>
            <a:custGeom>
              <a:avLst/>
              <a:gdLst/>
              <a:ahLst/>
              <a:cxnLst/>
              <a:rect l="l" t="t" r="r" b="b"/>
              <a:pathLst>
                <a:path w="330835" h="41909">
                  <a:moveTo>
                    <a:pt x="277952" y="26009"/>
                  </a:moveTo>
                  <a:lnTo>
                    <a:pt x="224904" y="25527"/>
                  </a:lnTo>
                  <a:lnTo>
                    <a:pt x="118567" y="23520"/>
                  </a:lnTo>
                  <a:lnTo>
                    <a:pt x="65455" y="23012"/>
                  </a:lnTo>
                  <a:lnTo>
                    <a:pt x="12522" y="23495"/>
                  </a:lnTo>
                  <a:lnTo>
                    <a:pt x="9144" y="27482"/>
                  </a:lnTo>
                  <a:lnTo>
                    <a:pt x="1625" y="30238"/>
                  </a:lnTo>
                  <a:lnTo>
                    <a:pt x="38811" y="41033"/>
                  </a:lnTo>
                  <a:lnTo>
                    <a:pt x="86995" y="41465"/>
                  </a:lnTo>
                  <a:lnTo>
                    <a:pt x="155321" y="41617"/>
                  </a:lnTo>
                  <a:lnTo>
                    <a:pt x="220789" y="40220"/>
                  </a:lnTo>
                  <a:lnTo>
                    <a:pt x="260426" y="36017"/>
                  </a:lnTo>
                  <a:lnTo>
                    <a:pt x="265582" y="34391"/>
                  </a:lnTo>
                  <a:lnTo>
                    <a:pt x="273748" y="29705"/>
                  </a:lnTo>
                  <a:lnTo>
                    <a:pt x="277952" y="26009"/>
                  </a:lnTo>
                  <a:close/>
                </a:path>
                <a:path w="330835" h="41909">
                  <a:moveTo>
                    <a:pt x="330530" y="5969"/>
                  </a:moveTo>
                  <a:lnTo>
                    <a:pt x="40068" y="965"/>
                  </a:lnTo>
                  <a:lnTo>
                    <a:pt x="32677" y="0"/>
                  </a:lnTo>
                  <a:lnTo>
                    <a:pt x="28651" y="10972"/>
                  </a:lnTo>
                  <a:lnTo>
                    <a:pt x="25044" y="13487"/>
                  </a:lnTo>
                  <a:lnTo>
                    <a:pt x="27203" y="17475"/>
                  </a:lnTo>
                  <a:lnTo>
                    <a:pt x="32207" y="18402"/>
                  </a:lnTo>
                  <a:lnTo>
                    <a:pt x="83515" y="18884"/>
                  </a:lnTo>
                  <a:lnTo>
                    <a:pt x="130886" y="18338"/>
                  </a:lnTo>
                  <a:lnTo>
                    <a:pt x="225818" y="16294"/>
                  </a:lnTo>
                  <a:lnTo>
                    <a:pt x="273240" y="15697"/>
                  </a:lnTo>
                  <a:lnTo>
                    <a:pt x="320522" y="15989"/>
                  </a:lnTo>
                  <a:lnTo>
                    <a:pt x="321602" y="14122"/>
                  </a:lnTo>
                  <a:lnTo>
                    <a:pt x="329895" y="6286"/>
                  </a:lnTo>
                  <a:lnTo>
                    <a:pt x="330530" y="5969"/>
                  </a:lnTo>
                  <a:close/>
                </a:path>
              </a:pathLst>
            </a:custGeom>
            <a:solidFill>
              <a:srgbClr val="648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863440" y="6796924"/>
              <a:ext cx="396240" cy="12700"/>
            </a:xfrm>
            <a:custGeom>
              <a:avLst/>
              <a:gdLst/>
              <a:ahLst/>
              <a:cxnLst/>
              <a:rect l="l" t="t" r="r" b="b"/>
              <a:pathLst>
                <a:path w="396239" h="12700">
                  <a:moveTo>
                    <a:pt x="383108" y="0"/>
                  </a:moveTo>
                  <a:lnTo>
                    <a:pt x="52577" y="2501"/>
                  </a:lnTo>
                  <a:lnTo>
                    <a:pt x="7505" y="5003"/>
                  </a:lnTo>
                  <a:lnTo>
                    <a:pt x="0" y="12522"/>
                  </a:lnTo>
                  <a:lnTo>
                    <a:pt x="395630" y="12522"/>
                  </a:lnTo>
                  <a:lnTo>
                    <a:pt x="391439" y="8915"/>
                  </a:lnTo>
                  <a:lnTo>
                    <a:pt x="389305" y="4241"/>
                  </a:lnTo>
                  <a:lnTo>
                    <a:pt x="383108" y="0"/>
                  </a:lnTo>
                  <a:close/>
                </a:path>
              </a:pathLst>
            </a:custGeom>
            <a:solidFill>
              <a:srgbClr val="83A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916018" y="6744333"/>
              <a:ext cx="290830" cy="12700"/>
            </a:xfrm>
            <a:custGeom>
              <a:avLst/>
              <a:gdLst/>
              <a:ahLst/>
              <a:cxnLst/>
              <a:rect l="l" t="t" r="r" b="b"/>
              <a:pathLst>
                <a:path w="290829" h="12700">
                  <a:moveTo>
                    <a:pt x="277952" y="0"/>
                  </a:moveTo>
                  <a:lnTo>
                    <a:pt x="12522" y="0"/>
                  </a:lnTo>
                  <a:lnTo>
                    <a:pt x="6794" y="1396"/>
                  </a:lnTo>
                  <a:lnTo>
                    <a:pt x="3949" y="9397"/>
                  </a:lnTo>
                  <a:lnTo>
                    <a:pt x="0" y="12522"/>
                  </a:lnTo>
                  <a:lnTo>
                    <a:pt x="290474" y="12522"/>
                  </a:lnTo>
                  <a:lnTo>
                    <a:pt x="286842" y="8953"/>
                  </a:lnTo>
                  <a:lnTo>
                    <a:pt x="279374" y="5054"/>
                  </a:lnTo>
                  <a:lnTo>
                    <a:pt x="277952" y="0"/>
                  </a:lnTo>
                  <a:close/>
                </a:path>
              </a:pathLst>
            </a:custGeom>
            <a:solidFill>
              <a:srgbClr val="385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867084" y="6669214"/>
              <a:ext cx="387985" cy="60325"/>
            </a:xfrm>
            <a:custGeom>
              <a:avLst/>
              <a:gdLst/>
              <a:ahLst/>
              <a:cxnLst/>
              <a:rect l="l" t="t" r="r" b="b"/>
              <a:pathLst>
                <a:path w="387985" h="60325">
                  <a:moveTo>
                    <a:pt x="346913" y="10020"/>
                  </a:moveTo>
                  <a:lnTo>
                    <a:pt x="344030" y="7721"/>
                  </a:lnTo>
                  <a:lnTo>
                    <a:pt x="341909" y="3556"/>
                  </a:lnTo>
                  <a:lnTo>
                    <a:pt x="336905" y="0"/>
                  </a:lnTo>
                  <a:lnTo>
                    <a:pt x="51435" y="0"/>
                  </a:lnTo>
                  <a:lnTo>
                    <a:pt x="48285" y="3175"/>
                  </a:lnTo>
                  <a:lnTo>
                    <a:pt x="42849" y="5029"/>
                  </a:lnTo>
                  <a:lnTo>
                    <a:pt x="41427" y="10020"/>
                  </a:lnTo>
                  <a:lnTo>
                    <a:pt x="331889" y="15024"/>
                  </a:lnTo>
                  <a:lnTo>
                    <a:pt x="335915" y="13004"/>
                  </a:lnTo>
                  <a:lnTo>
                    <a:pt x="344627" y="13931"/>
                  </a:lnTo>
                  <a:lnTo>
                    <a:pt x="346913" y="10020"/>
                  </a:lnTo>
                  <a:close/>
                </a:path>
                <a:path w="387985" h="60325">
                  <a:moveTo>
                    <a:pt x="387565" y="52603"/>
                  </a:moveTo>
                  <a:lnTo>
                    <a:pt x="387108" y="50673"/>
                  </a:lnTo>
                  <a:lnTo>
                    <a:pt x="387032" y="50304"/>
                  </a:lnTo>
                  <a:lnTo>
                    <a:pt x="386981" y="50088"/>
                  </a:lnTo>
                  <a:lnTo>
                    <a:pt x="261785" y="45072"/>
                  </a:lnTo>
                  <a:lnTo>
                    <a:pt x="222148" y="49276"/>
                  </a:lnTo>
                  <a:lnTo>
                    <a:pt x="156679" y="50673"/>
                  </a:lnTo>
                  <a:lnTo>
                    <a:pt x="40170" y="50088"/>
                  </a:lnTo>
                  <a:lnTo>
                    <a:pt x="30835" y="49542"/>
                  </a:lnTo>
                  <a:lnTo>
                    <a:pt x="20802" y="48247"/>
                  </a:lnTo>
                  <a:lnTo>
                    <a:pt x="1358" y="45072"/>
                  </a:lnTo>
                  <a:lnTo>
                    <a:pt x="165" y="49276"/>
                  </a:lnTo>
                  <a:lnTo>
                    <a:pt x="101" y="49542"/>
                  </a:lnTo>
                  <a:lnTo>
                    <a:pt x="0" y="50673"/>
                  </a:lnTo>
                  <a:lnTo>
                    <a:pt x="1511" y="55206"/>
                  </a:lnTo>
                  <a:lnTo>
                    <a:pt x="3860" y="60096"/>
                  </a:lnTo>
                  <a:lnTo>
                    <a:pt x="378231" y="55206"/>
                  </a:lnTo>
                  <a:lnTo>
                    <a:pt x="386943" y="55206"/>
                  </a:lnTo>
                  <a:lnTo>
                    <a:pt x="387565" y="52603"/>
                  </a:lnTo>
                  <a:close/>
                </a:path>
                <a:path w="387985" h="60325">
                  <a:moveTo>
                    <a:pt x="387896" y="51244"/>
                  </a:moveTo>
                  <a:lnTo>
                    <a:pt x="387565" y="52603"/>
                  </a:lnTo>
                  <a:lnTo>
                    <a:pt x="387896" y="53949"/>
                  </a:lnTo>
                  <a:lnTo>
                    <a:pt x="387896" y="51244"/>
                  </a:lnTo>
                  <a:close/>
                </a:path>
              </a:pathLst>
            </a:custGeom>
            <a:solidFill>
              <a:srgbClr val="83A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948568" y="6616634"/>
              <a:ext cx="225425" cy="15875"/>
            </a:xfrm>
            <a:custGeom>
              <a:avLst/>
              <a:gdLst/>
              <a:ahLst/>
              <a:cxnLst/>
              <a:rect l="l" t="t" r="r" b="b"/>
              <a:pathLst>
                <a:path w="225425" h="15875">
                  <a:moveTo>
                    <a:pt x="225374" y="0"/>
                  </a:moveTo>
                  <a:lnTo>
                    <a:pt x="0" y="0"/>
                  </a:lnTo>
                  <a:lnTo>
                    <a:pt x="355" y="3924"/>
                  </a:lnTo>
                  <a:lnTo>
                    <a:pt x="5918" y="10782"/>
                  </a:lnTo>
                  <a:lnTo>
                    <a:pt x="10020" y="12522"/>
                  </a:lnTo>
                  <a:lnTo>
                    <a:pt x="44996" y="14972"/>
                  </a:lnTo>
                  <a:lnTo>
                    <a:pt x="112696" y="15789"/>
                  </a:lnTo>
                  <a:lnTo>
                    <a:pt x="180391" y="14972"/>
                  </a:lnTo>
                  <a:lnTo>
                    <a:pt x="215353" y="12522"/>
                  </a:lnTo>
                  <a:lnTo>
                    <a:pt x="219455" y="10769"/>
                  </a:lnTo>
                  <a:lnTo>
                    <a:pt x="225005" y="3937"/>
                  </a:lnTo>
                  <a:lnTo>
                    <a:pt x="225374" y="0"/>
                  </a:lnTo>
                  <a:close/>
                </a:path>
              </a:pathLst>
            </a:custGeom>
            <a:solidFill>
              <a:srgbClr val="385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880965" y="6691756"/>
              <a:ext cx="358140" cy="98425"/>
            </a:xfrm>
            <a:custGeom>
              <a:avLst/>
              <a:gdLst/>
              <a:ahLst/>
              <a:cxnLst/>
              <a:rect l="l" t="t" r="r" b="b"/>
              <a:pathLst>
                <a:path w="358139" h="98425">
                  <a:moveTo>
                    <a:pt x="354126" y="89204"/>
                  </a:moveTo>
                  <a:lnTo>
                    <a:pt x="348665" y="87972"/>
                  </a:lnTo>
                  <a:lnTo>
                    <a:pt x="345554" y="85140"/>
                  </a:lnTo>
                  <a:lnTo>
                    <a:pt x="17526" y="82626"/>
                  </a:lnTo>
                  <a:lnTo>
                    <a:pt x="12166" y="87528"/>
                  </a:lnTo>
                  <a:lnTo>
                    <a:pt x="7620" y="92837"/>
                  </a:lnTo>
                  <a:lnTo>
                    <a:pt x="2501" y="97650"/>
                  </a:lnTo>
                  <a:lnTo>
                    <a:pt x="10756" y="97218"/>
                  </a:lnTo>
                  <a:lnTo>
                    <a:pt x="19304" y="98272"/>
                  </a:lnTo>
                  <a:lnTo>
                    <a:pt x="27546" y="97650"/>
                  </a:lnTo>
                  <a:lnTo>
                    <a:pt x="81635" y="94894"/>
                  </a:lnTo>
                  <a:lnTo>
                    <a:pt x="135890" y="94157"/>
                  </a:lnTo>
                  <a:lnTo>
                    <a:pt x="190233" y="94627"/>
                  </a:lnTo>
                  <a:lnTo>
                    <a:pt x="244589" y="95491"/>
                  </a:lnTo>
                  <a:lnTo>
                    <a:pt x="298881" y="95935"/>
                  </a:lnTo>
                  <a:lnTo>
                    <a:pt x="353072" y="95148"/>
                  </a:lnTo>
                  <a:lnTo>
                    <a:pt x="354126" y="89204"/>
                  </a:lnTo>
                  <a:close/>
                </a:path>
                <a:path w="358139" h="98425">
                  <a:moveTo>
                    <a:pt x="358076" y="10007"/>
                  </a:moveTo>
                  <a:lnTo>
                    <a:pt x="308000" y="2501"/>
                  </a:lnTo>
                  <a:lnTo>
                    <a:pt x="260718" y="2209"/>
                  </a:lnTo>
                  <a:lnTo>
                    <a:pt x="213296" y="2806"/>
                  </a:lnTo>
                  <a:lnTo>
                    <a:pt x="118364" y="4851"/>
                  </a:lnTo>
                  <a:lnTo>
                    <a:pt x="70993" y="5397"/>
                  </a:lnTo>
                  <a:lnTo>
                    <a:pt x="19685" y="4914"/>
                  </a:lnTo>
                  <a:lnTo>
                    <a:pt x="14681" y="3987"/>
                  </a:lnTo>
                  <a:lnTo>
                    <a:pt x="12522" y="0"/>
                  </a:lnTo>
                  <a:lnTo>
                    <a:pt x="2044" y="7594"/>
                  </a:lnTo>
                  <a:lnTo>
                    <a:pt x="0" y="10007"/>
                  </a:lnTo>
                  <a:lnTo>
                    <a:pt x="52933" y="9525"/>
                  </a:lnTo>
                  <a:lnTo>
                    <a:pt x="106045" y="10033"/>
                  </a:lnTo>
                  <a:lnTo>
                    <a:pt x="212382" y="12039"/>
                  </a:lnTo>
                  <a:lnTo>
                    <a:pt x="265430" y="12522"/>
                  </a:lnTo>
                  <a:lnTo>
                    <a:pt x="288505" y="11811"/>
                  </a:lnTo>
                  <a:lnTo>
                    <a:pt x="311670" y="10388"/>
                  </a:lnTo>
                  <a:lnTo>
                    <a:pt x="334886" y="9398"/>
                  </a:lnTo>
                  <a:lnTo>
                    <a:pt x="358076" y="10007"/>
                  </a:lnTo>
                  <a:close/>
                </a:path>
              </a:pathLst>
            </a:custGeom>
            <a:solidFill>
              <a:srgbClr val="83A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973613" y="6571562"/>
              <a:ext cx="173355" cy="15240"/>
            </a:xfrm>
            <a:custGeom>
              <a:avLst/>
              <a:gdLst/>
              <a:ahLst/>
              <a:cxnLst/>
              <a:rect l="l" t="t" r="r" b="b"/>
              <a:pathLst>
                <a:path w="173354" h="15240">
                  <a:moveTo>
                    <a:pt x="15024" y="0"/>
                  </a:moveTo>
                  <a:lnTo>
                    <a:pt x="0" y="15024"/>
                  </a:lnTo>
                  <a:lnTo>
                    <a:pt x="172783" y="12522"/>
                  </a:lnTo>
                  <a:lnTo>
                    <a:pt x="168084" y="7950"/>
                  </a:lnTo>
                  <a:lnTo>
                    <a:pt x="168960" y="4279"/>
                  </a:lnTo>
                  <a:lnTo>
                    <a:pt x="160261" y="2501"/>
                  </a:lnTo>
                  <a:lnTo>
                    <a:pt x="126666" y="157"/>
                  </a:lnTo>
                  <a:lnTo>
                    <a:pt x="88528" y="2165"/>
                  </a:lnTo>
                  <a:lnTo>
                    <a:pt x="49947" y="3716"/>
                  </a:lnTo>
                  <a:lnTo>
                    <a:pt x="15024" y="0"/>
                  </a:lnTo>
                  <a:close/>
                </a:path>
              </a:pathLst>
            </a:custGeom>
            <a:solidFill>
              <a:srgbClr val="648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905997" y="6739330"/>
              <a:ext cx="308610" cy="27940"/>
            </a:xfrm>
            <a:custGeom>
              <a:avLst/>
              <a:gdLst/>
              <a:ahLst/>
              <a:cxnLst/>
              <a:rect l="l" t="t" r="r" b="b"/>
              <a:pathLst>
                <a:path w="308610" h="27940">
                  <a:moveTo>
                    <a:pt x="288150" y="1612"/>
                  </a:moveTo>
                  <a:lnTo>
                    <a:pt x="287972" y="0"/>
                  </a:lnTo>
                  <a:lnTo>
                    <a:pt x="181940" y="2159"/>
                  </a:lnTo>
                  <a:lnTo>
                    <a:pt x="127889" y="2997"/>
                  </a:lnTo>
                  <a:lnTo>
                    <a:pt x="74434" y="3238"/>
                  </a:lnTo>
                  <a:lnTo>
                    <a:pt x="22542" y="2501"/>
                  </a:lnTo>
                  <a:lnTo>
                    <a:pt x="22542" y="5003"/>
                  </a:lnTo>
                  <a:lnTo>
                    <a:pt x="287972" y="5003"/>
                  </a:lnTo>
                  <a:lnTo>
                    <a:pt x="287604" y="3721"/>
                  </a:lnTo>
                  <a:lnTo>
                    <a:pt x="288150" y="1612"/>
                  </a:lnTo>
                  <a:close/>
                </a:path>
                <a:path w="308610" h="27940">
                  <a:moveTo>
                    <a:pt x="308000" y="27546"/>
                  </a:moveTo>
                  <a:lnTo>
                    <a:pt x="305892" y="24003"/>
                  </a:lnTo>
                  <a:lnTo>
                    <a:pt x="303441" y="20434"/>
                  </a:lnTo>
                  <a:lnTo>
                    <a:pt x="300494" y="17526"/>
                  </a:lnTo>
                  <a:lnTo>
                    <a:pt x="10020" y="17526"/>
                  </a:lnTo>
                  <a:lnTo>
                    <a:pt x="5892" y="20802"/>
                  </a:lnTo>
                  <a:lnTo>
                    <a:pt x="3543" y="24358"/>
                  </a:lnTo>
                  <a:lnTo>
                    <a:pt x="0" y="27546"/>
                  </a:lnTo>
                  <a:lnTo>
                    <a:pt x="308000" y="27546"/>
                  </a:lnTo>
                  <a:close/>
                </a:path>
              </a:pathLst>
            </a:custGeom>
            <a:solidFill>
              <a:srgbClr val="83A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128870" y="6701153"/>
              <a:ext cx="125730" cy="18415"/>
            </a:xfrm>
            <a:custGeom>
              <a:avLst/>
              <a:gdLst/>
              <a:ahLst/>
              <a:cxnLst/>
              <a:rect l="l" t="t" r="r" b="b"/>
              <a:pathLst>
                <a:path w="125729" h="18415">
                  <a:moveTo>
                    <a:pt x="86986" y="0"/>
                  </a:moveTo>
                  <a:lnTo>
                    <a:pt x="63777" y="985"/>
                  </a:lnTo>
                  <a:lnTo>
                    <a:pt x="40604" y="2411"/>
                  </a:lnTo>
                  <a:lnTo>
                    <a:pt x="17526" y="3123"/>
                  </a:lnTo>
                  <a:lnTo>
                    <a:pt x="13322" y="6819"/>
                  </a:lnTo>
                  <a:lnTo>
                    <a:pt x="5156" y="11505"/>
                  </a:lnTo>
                  <a:lnTo>
                    <a:pt x="0" y="13131"/>
                  </a:lnTo>
                  <a:lnTo>
                    <a:pt x="125196" y="18147"/>
                  </a:lnTo>
                  <a:lnTo>
                    <a:pt x="122145" y="9435"/>
                  </a:lnTo>
                  <a:lnTo>
                    <a:pt x="118751" y="5911"/>
                  </a:lnTo>
                  <a:lnTo>
                    <a:pt x="114823" y="4120"/>
                  </a:lnTo>
                  <a:lnTo>
                    <a:pt x="110172" y="609"/>
                  </a:lnTo>
                  <a:lnTo>
                    <a:pt x="86986" y="0"/>
                  </a:lnTo>
                  <a:close/>
                </a:path>
              </a:pathLst>
            </a:custGeom>
            <a:solidFill>
              <a:srgbClr val="385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932490" y="6646683"/>
              <a:ext cx="256540" cy="10160"/>
            </a:xfrm>
            <a:custGeom>
              <a:avLst/>
              <a:gdLst/>
              <a:ahLst/>
              <a:cxnLst/>
              <a:rect l="l" t="t" r="r" b="b"/>
              <a:pathLst>
                <a:path w="256539" h="10159">
                  <a:moveTo>
                    <a:pt x="246456" y="0"/>
                  </a:moveTo>
                  <a:lnTo>
                    <a:pt x="11074" y="0"/>
                  </a:lnTo>
                  <a:lnTo>
                    <a:pt x="7556" y="3060"/>
                  </a:lnTo>
                  <a:lnTo>
                    <a:pt x="0" y="2362"/>
                  </a:lnTo>
                  <a:lnTo>
                    <a:pt x="1054" y="10007"/>
                  </a:lnTo>
                  <a:lnTo>
                    <a:pt x="32311" y="8487"/>
                  </a:lnTo>
                  <a:lnTo>
                    <a:pt x="93907" y="7723"/>
                  </a:lnTo>
                  <a:lnTo>
                    <a:pt x="165415" y="7719"/>
                  </a:lnTo>
                  <a:lnTo>
                    <a:pt x="226413" y="8479"/>
                  </a:lnTo>
                  <a:lnTo>
                    <a:pt x="256476" y="10007"/>
                  </a:lnTo>
                  <a:lnTo>
                    <a:pt x="254939" y="5054"/>
                  </a:lnTo>
                  <a:lnTo>
                    <a:pt x="249783" y="3136"/>
                  </a:lnTo>
                  <a:lnTo>
                    <a:pt x="246456" y="0"/>
                  </a:lnTo>
                  <a:close/>
                </a:path>
              </a:pathLst>
            </a:custGeom>
            <a:solidFill>
              <a:srgbClr val="9BB6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812639" y="6551523"/>
              <a:ext cx="306705" cy="320675"/>
            </a:xfrm>
            <a:custGeom>
              <a:avLst/>
              <a:gdLst/>
              <a:ahLst/>
              <a:cxnLst/>
              <a:rect l="l" t="t" r="r" b="b"/>
              <a:pathLst>
                <a:path w="306704" h="320675">
                  <a:moveTo>
                    <a:pt x="105879" y="308000"/>
                  </a:moveTo>
                  <a:lnTo>
                    <a:pt x="3213" y="302996"/>
                  </a:lnTo>
                  <a:lnTo>
                    <a:pt x="901" y="308749"/>
                  </a:lnTo>
                  <a:lnTo>
                    <a:pt x="0" y="311442"/>
                  </a:lnTo>
                  <a:lnTo>
                    <a:pt x="711" y="318020"/>
                  </a:lnTo>
                  <a:lnTo>
                    <a:pt x="13881" y="318554"/>
                  </a:lnTo>
                  <a:lnTo>
                    <a:pt x="40068" y="320268"/>
                  </a:lnTo>
                  <a:lnTo>
                    <a:pt x="53301" y="320522"/>
                  </a:lnTo>
                  <a:lnTo>
                    <a:pt x="63436" y="313969"/>
                  </a:lnTo>
                  <a:lnTo>
                    <a:pt x="77444" y="310527"/>
                  </a:lnTo>
                  <a:lnTo>
                    <a:pt x="92532" y="308952"/>
                  </a:lnTo>
                  <a:lnTo>
                    <a:pt x="105879" y="308000"/>
                  </a:lnTo>
                  <a:close/>
                </a:path>
                <a:path w="306704" h="320675">
                  <a:moveTo>
                    <a:pt x="306209" y="7518"/>
                  </a:moveTo>
                  <a:lnTo>
                    <a:pt x="303784" y="5283"/>
                  </a:lnTo>
                  <a:lnTo>
                    <a:pt x="301231" y="2425"/>
                  </a:lnTo>
                  <a:lnTo>
                    <a:pt x="298691" y="0"/>
                  </a:lnTo>
                  <a:lnTo>
                    <a:pt x="198539" y="0"/>
                  </a:lnTo>
                  <a:lnTo>
                    <a:pt x="194652" y="3340"/>
                  </a:lnTo>
                  <a:lnTo>
                    <a:pt x="189712" y="6527"/>
                  </a:lnTo>
                  <a:lnTo>
                    <a:pt x="186016" y="10020"/>
                  </a:lnTo>
                  <a:lnTo>
                    <a:pt x="306209" y="7518"/>
                  </a:lnTo>
                  <a:close/>
                </a:path>
              </a:pathLst>
            </a:custGeom>
            <a:solidFill>
              <a:srgbClr val="648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963591" y="6559041"/>
              <a:ext cx="193040" cy="35560"/>
            </a:xfrm>
            <a:custGeom>
              <a:avLst/>
              <a:gdLst/>
              <a:ahLst/>
              <a:cxnLst/>
              <a:rect l="l" t="t" r="r" b="b"/>
              <a:pathLst>
                <a:path w="193039" h="35559">
                  <a:moveTo>
                    <a:pt x="170281" y="15024"/>
                  </a:moveTo>
                  <a:lnTo>
                    <a:pt x="170192" y="6197"/>
                  </a:lnTo>
                  <a:lnTo>
                    <a:pt x="160312" y="4648"/>
                  </a:lnTo>
                  <a:lnTo>
                    <a:pt x="155257" y="0"/>
                  </a:lnTo>
                  <a:lnTo>
                    <a:pt x="35064" y="2501"/>
                  </a:lnTo>
                  <a:lnTo>
                    <a:pt x="31508" y="5854"/>
                  </a:lnTo>
                  <a:lnTo>
                    <a:pt x="25044" y="12522"/>
                  </a:lnTo>
                  <a:lnTo>
                    <a:pt x="59956" y="16243"/>
                  </a:lnTo>
                  <a:lnTo>
                    <a:pt x="98539" y="14693"/>
                  </a:lnTo>
                  <a:lnTo>
                    <a:pt x="136677" y="12687"/>
                  </a:lnTo>
                  <a:lnTo>
                    <a:pt x="170281" y="15024"/>
                  </a:lnTo>
                  <a:close/>
                </a:path>
                <a:path w="193039" h="35559">
                  <a:moveTo>
                    <a:pt x="192811" y="35052"/>
                  </a:moveTo>
                  <a:lnTo>
                    <a:pt x="191338" y="30073"/>
                  </a:lnTo>
                  <a:lnTo>
                    <a:pt x="186042" y="28194"/>
                  </a:lnTo>
                  <a:lnTo>
                    <a:pt x="182803" y="25044"/>
                  </a:lnTo>
                  <a:lnTo>
                    <a:pt x="10020" y="27546"/>
                  </a:lnTo>
                  <a:lnTo>
                    <a:pt x="7683" y="29946"/>
                  </a:lnTo>
                  <a:lnTo>
                    <a:pt x="4559" y="29946"/>
                  </a:lnTo>
                  <a:lnTo>
                    <a:pt x="0" y="35052"/>
                  </a:lnTo>
                  <a:lnTo>
                    <a:pt x="192811" y="35052"/>
                  </a:lnTo>
                  <a:close/>
                </a:path>
              </a:pathLst>
            </a:custGeom>
            <a:solidFill>
              <a:srgbClr val="83A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021187" y="6528106"/>
              <a:ext cx="78105" cy="17145"/>
            </a:xfrm>
            <a:custGeom>
              <a:avLst/>
              <a:gdLst/>
              <a:ahLst/>
              <a:cxnLst/>
              <a:rect l="l" t="t" r="r" b="b"/>
              <a:pathLst>
                <a:path w="78104" h="17145">
                  <a:moveTo>
                    <a:pt x="53603" y="0"/>
                  </a:moveTo>
                  <a:lnTo>
                    <a:pt x="27133" y="1357"/>
                  </a:lnTo>
                  <a:lnTo>
                    <a:pt x="15024" y="885"/>
                  </a:lnTo>
                  <a:lnTo>
                    <a:pt x="9207" y="5305"/>
                  </a:lnTo>
                  <a:lnTo>
                    <a:pt x="5384" y="8924"/>
                  </a:lnTo>
                  <a:lnTo>
                    <a:pt x="0" y="13408"/>
                  </a:lnTo>
                  <a:lnTo>
                    <a:pt x="19451" y="15515"/>
                  </a:lnTo>
                  <a:lnTo>
                    <a:pt x="39612" y="16665"/>
                  </a:lnTo>
                  <a:lnTo>
                    <a:pt x="59377" y="15558"/>
                  </a:lnTo>
                  <a:lnTo>
                    <a:pt x="77635" y="10893"/>
                  </a:lnTo>
                  <a:lnTo>
                    <a:pt x="73571" y="8099"/>
                  </a:lnTo>
                  <a:lnTo>
                    <a:pt x="74523" y="2803"/>
                  </a:lnTo>
                  <a:lnTo>
                    <a:pt x="65112" y="885"/>
                  </a:lnTo>
                  <a:lnTo>
                    <a:pt x="53603" y="0"/>
                  </a:lnTo>
                  <a:close/>
                </a:path>
              </a:pathLst>
            </a:custGeom>
            <a:solidFill>
              <a:srgbClr val="648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224019" y="6831499"/>
              <a:ext cx="73025" cy="15875"/>
            </a:xfrm>
            <a:custGeom>
              <a:avLst/>
              <a:gdLst/>
              <a:ahLst/>
              <a:cxnLst/>
              <a:rect l="l" t="t" r="r" b="b"/>
              <a:pathLst>
                <a:path w="73025" h="15875">
                  <a:moveTo>
                    <a:pt x="41635" y="0"/>
                  </a:moveTo>
                  <a:lnTo>
                    <a:pt x="26792" y="1430"/>
                  </a:lnTo>
                  <a:lnTo>
                    <a:pt x="12951" y="6139"/>
                  </a:lnTo>
                  <a:lnTo>
                    <a:pt x="0" y="15500"/>
                  </a:lnTo>
                  <a:lnTo>
                    <a:pt x="36356" y="15819"/>
                  </a:lnTo>
                  <a:lnTo>
                    <a:pt x="54535" y="15826"/>
                  </a:lnTo>
                  <a:lnTo>
                    <a:pt x="72618" y="15500"/>
                  </a:lnTo>
                  <a:lnTo>
                    <a:pt x="68110" y="9137"/>
                  </a:lnTo>
                  <a:lnTo>
                    <a:pt x="62357" y="5860"/>
                  </a:lnTo>
                  <a:lnTo>
                    <a:pt x="57594" y="476"/>
                  </a:lnTo>
                  <a:lnTo>
                    <a:pt x="41635" y="0"/>
                  </a:lnTo>
                  <a:close/>
                </a:path>
              </a:pathLst>
            </a:custGeom>
            <a:solidFill>
              <a:srgbClr val="385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011179" y="6538999"/>
              <a:ext cx="100330" cy="12700"/>
            </a:xfrm>
            <a:custGeom>
              <a:avLst/>
              <a:gdLst/>
              <a:ahLst/>
              <a:cxnLst/>
              <a:rect l="l" t="t" r="r" b="b"/>
              <a:pathLst>
                <a:path w="100329" h="12700">
                  <a:moveTo>
                    <a:pt x="87642" y="0"/>
                  </a:moveTo>
                  <a:lnTo>
                    <a:pt x="69384" y="4664"/>
                  </a:lnTo>
                  <a:lnTo>
                    <a:pt x="49620" y="5772"/>
                  </a:lnTo>
                  <a:lnTo>
                    <a:pt x="29458" y="4622"/>
                  </a:lnTo>
                  <a:lnTo>
                    <a:pt x="10007" y="2514"/>
                  </a:lnTo>
                  <a:lnTo>
                    <a:pt x="5727" y="6070"/>
                  </a:lnTo>
                  <a:lnTo>
                    <a:pt x="2997" y="9944"/>
                  </a:lnTo>
                  <a:lnTo>
                    <a:pt x="0" y="12522"/>
                  </a:lnTo>
                  <a:lnTo>
                    <a:pt x="100152" y="12522"/>
                  </a:lnTo>
                  <a:lnTo>
                    <a:pt x="95631" y="8216"/>
                  </a:lnTo>
                  <a:lnTo>
                    <a:pt x="93205" y="3848"/>
                  </a:lnTo>
                  <a:lnTo>
                    <a:pt x="87642" y="0"/>
                  </a:lnTo>
                  <a:close/>
                </a:path>
              </a:pathLst>
            </a:custGeom>
            <a:solidFill>
              <a:srgbClr val="83A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870946" y="6788973"/>
              <a:ext cx="45085" cy="13335"/>
            </a:xfrm>
            <a:custGeom>
              <a:avLst/>
              <a:gdLst/>
              <a:ahLst/>
              <a:cxnLst/>
              <a:rect l="l" t="t" r="r" b="b"/>
              <a:pathLst>
                <a:path w="45085" h="13334">
                  <a:moveTo>
                    <a:pt x="20777" y="0"/>
                  </a:moveTo>
                  <a:lnTo>
                    <a:pt x="12522" y="431"/>
                  </a:lnTo>
                  <a:lnTo>
                    <a:pt x="8051" y="4648"/>
                  </a:lnTo>
                  <a:lnTo>
                    <a:pt x="4267" y="8648"/>
                  </a:lnTo>
                  <a:lnTo>
                    <a:pt x="0" y="12953"/>
                  </a:lnTo>
                  <a:lnTo>
                    <a:pt x="45072" y="10452"/>
                  </a:lnTo>
                  <a:lnTo>
                    <a:pt x="37566" y="431"/>
                  </a:lnTo>
                  <a:lnTo>
                    <a:pt x="29324" y="1054"/>
                  </a:lnTo>
                  <a:lnTo>
                    <a:pt x="20777" y="0"/>
                  </a:lnTo>
                  <a:close/>
                </a:path>
              </a:pathLst>
            </a:custGeom>
            <a:solidFill>
              <a:srgbClr val="648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188967" y="6679233"/>
              <a:ext cx="45085" cy="17780"/>
            </a:xfrm>
            <a:custGeom>
              <a:avLst/>
              <a:gdLst/>
              <a:ahLst/>
              <a:cxnLst/>
              <a:rect l="l" t="t" r="r" b="b"/>
              <a:pathLst>
                <a:path w="45085" h="17779">
                  <a:moveTo>
                    <a:pt x="25031" y="0"/>
                  </a:moveTo>
                  <a:lnTo>
                    <a:pt x="22745" y="3911"/>
                  </a:lnTo>
                  <a:lnTo>
                    <a:pt x="14033" y="2984"/>
                  </a:lnTo>
                  <a:lnTo>
                    <a:pt x="9372" y="5321"/>
                  </a:lnTo>
                  <a:lnTo>
                    <a:pt x="1079" y="13157"/>
                  </a:lnTo>
                  <a:lnTo>
                    <a:pt x="0" y="15024"/>
                  </a:lnTo>
                  <a:lnTo>
                    <a:pt x="11359" y="15229"/>
                  </a:lnTo>
                  <a:lnTo>
                    <a:pt x="22664" y="15570"/>
                  </a:lnTo>
                  <a:lnTo>
                    <a:pt x="33906" y="16263"/>
                  </a:lnTo>
                  <a:lnTo>
                    <a:pt x="45072" y="17525"/>
                  </a:lnTo>
                  <a:lnTo>
                    <a:pt x="39696" y="12228"/>
                  </a:lnTo>
                  <a:lnTo>
                    <a:pt x="35266" y="8253"/>
                  </a:lnTo>
                  <a:lnTo>
                    <a:pt x="30729" y="4533"/>
                  </a:lnTo>
                  <a:lnTo>
                    <a:pt x="25031" y="0"/>
                  </a:lnTo>
                  <a:close/>
                </a:path>
              </a:pathLst>
            </a:custGeom>
            <a:solidFill>
              <a:srgbClr val="5170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036211" y="6518971"/>
              <a:ext cx="51435" cy="10795"/>
            </a:xfrm>
            <a:custGeom>
              <a:avLst/>
              <a:gdLst/>
              <a:ahLst/>
              <a:cxnLst/>
              <a:rect l="l" t="t" r="r" b="b"/>
              <a:pathLst>
                <a:path w="51435" h="10795">
                  <a:moveTo>
                    <a:pt x="42570" y="0"/>
                  </a:moveTo>
                  <a:lnTo>
                    <a:pt x="5016" y="5016"/>
                  </a:lnTo>
                  <a:lnTo>
                    <a:pt x="1701" y="7162"/>
                  </a:lnTo>
                  <a:lnTo>
                    <a:pt x="673" y="9512"/>
                  </a:lnTo>
                  <a:lnTo>
                    <a:pt x="0" y="10020"/>
                  </a:lnTo>
                  <a:lnTo>
                    <a:pt x="12109" y="10491"/>
                  </a:lnTo>
                  <a:lnTo>
                    <a:pt x="25444" y="9744"/>
                  </a:lnTo>
                  <a:lnTo>
                    <a:pt x="38579" y="9134"/>
                  </a:lnTo>
                  <a:lnTo>
                    <a:pt x="50088" y="10020"/>
                  </a:lnTo>
                  <a:lnTo>
                    <a:pt x="50850" y="4343"/>
                  </a:lnTo>
                  <a:lnTo>
                    <a:pt x="46164" y="2590"/>
                  </a:lnTo>
                  <a:lnTo>
                    <a:pt x="42570" y="0"/>
                  </a:lnTo>
                  <a:close/>
                </a:path>
              </a:pathLst>
            </a:custGeom>
            <a:solidFill>
              <a:srgbClr val="83A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056252" y="6894587"/>
              <a:ext cx="22860" cy="200025"/>
            </a:xfrm>
            <a:custGeom>
              <a:avLst/>
              <a:gdLst/>
              <a:ahLst/>
              <a:cxnLst/>
              <a:rect l="l" t="t" r="r" b="b"/>
              <a:pathLst>
                <a:path w="22860" h="200025">
                  <a:moveTo>
                    <a:pt x="22529" y="0"/>
                  </a:moveTo>
                  <a:lnTo>
                    <a:pt x="10007" y="0"/>
                  </a:lnTo>
                  <a:lnTo>
                    <a:pt x="0" y="191554"/>
                  </a:lnTo>
                  <a:lnTo>
                    <a:pt x="5486" y="199758"/>
                  </a:lnTo>
                  <a:lnTo>
                    <a:pt x="12204" y="197891"/>
                  </a:lnTo>
                  <a:lnTo>
                    <a:pt x="21285" y="197815"/>
                  </a:lnTo>
                  <a:lnTo>
                    <a:pt x="22529" y="0"/>
                  </a:lnTo>
                  <a:close/>
                </a:path>
              </a:pathLst>
            </a:custGeom>
            <a:solidFill>
              <a:srgbClr val="A06A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4933544" y="6894560"/>
              <a:ext cx="41910" cy="38100"/>
            </a:xfrm>
            <a:custGeom>
              <a:avLst/>
              <a:gdLst/>
              <a:ahLst/>
              <a:cxnLst/>
              <a:rect l="l" t="t" r="r" b="b"/>
              <a:pathLst>
                <a:path w="41910" h="38100">
                  <a:moveTo>
                    <a:pt x="37566" y="26"/>
                  </a:moveTo>
                  <a:lnTo>
                    <a:pt x="28185" y="0"/>
                  </a:lnTo>
                  <a:lnTo>
                    <a:pt x="9380" y="103"/>
                  </a:lnTo>
                  <a:lnTo>
                    <a:pt x="0" y="26"/>
                  </a:lnTo>
                  <a:lnTo>
                    <a:pt x="6249" y="13627"/>
                  </a:lnTo>
                  <a:lnTo>
                    <a:pt x="14995" y="26042"/>
                  </a:lnTo>
                  <a:lnTo>
                    <a:pt x="26574" y="34838"/>
                  </a:lnTo>
                  <a:lnTo>
                    <a:pt x="41325" y="37580"/>
                  </a:lnTo>
                  <a:lnTo>
                    <a:pt x="37566" y="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1" name="object 7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57008" y="7184270"/>
            <a:ext cx="545848" cy="375735"/>
          </a:xfrm>
          <a:prstGeom prst="rect">
            <a:avLst/>
          </a:prstGeom>
        </p:spPr>
      </p:pic>
      <p:grpSp>
        <p:nvGrpSpPr>
          <p:cNvPr id="72" name="object 72" descr=""/>
          <p:cNvGrpSpPr/>
          <p:nvPr/>
        </p:nvGrpSpPr>
        <p:grpSpPr>
          <a:xfrm>
            <a:off x="6624779" y="5222845"/>
            <a:ext cx="548640" cy="635635"/>
            <a:chOff x="6624779" y="5222845"/>
            <a:chExt cx="548640" cy="635635"/>
          </a:xfrm>
        </p:grpSpPr>
        <p:sp>
          <p:nvSpPr>
            <p:cNvPr id="73" name="object 73" descr=""/>
            <p:cNvSpPr/>
            <p:nvPr/>
          </p:nvSpPr>
          <p:spPr>
            <a:xfrm>
              <a:off x="6860122" y="5564592"/>
              <a:ext cx="130810" cy="294005"/>
            </a:xfrm>
            <a:custGeom>
              <a:avLst/>
              <a:gdLst/>
              <a:ahLst/>
              <a:cxnLst/>
              <a:rect l="l" t="t" r="r" b="b"/>
              <a:pathLst>
                <a:path w="130809" h="294004">
                  <a:moveTo>
                    <a:pt x="63855" y="0"/>
                  </a:moveTo>
                  <a:lnTo>
                    <a:pt x="58889" y="5892"/>
                  </a:lnTo>
                  <a:lnTo>
                    <a:pt x="50076" y="17526"/>
                  </a:lnTo>
                  <a:lnTo>
                    <a:pt x="50007" y="31738"/>
                  </a:lnTo>
                  <a:lnTo>
                    <a:pt x="50584" y="49006"/>
                  </a:lnTo>
                  <a:lnTo>
                    <a:pt x="47465" y="63678"/>
                  </a:lnTo>
                  <a:lnTo>
                    <a:pt x="36309" y="70104"/>
                  </a:lnTo>
                  <a:lnTo>
                    <a:pt x="28957" y="68540"/>
                  </a:lnTo>
                  <a:lnTo>
                    <a:pt x="23675" y="64454"/>
                  </a:lnTo>
                  <a:lnTo>
                    <a:pt x="19389" y="59436"/>
                  </a:lnTo>
                  <a:lnTo>
                    <a:pt x="15024" y="55079"/>
                  </a:lnTo>
                  <a:lnTo>
                    <a:pt x="13309" y="53822"/>
                  </a:lnTo>
                  <a:lnTo>
                    <a:pt x="1701" y="48107"/>
                  </a:lnTo>
                  <a:lnTo>
                    <a:pt x="0" y="52578"/>
                  </a:lnTo>
                  <a:lnTo>
                    <a:pt x="9917" y="65822"/>
                  </a:lnTo>
                  <a:lnTo>
                    <a:pt x="20629" y="83731"/>
                  </a:lnTo>
                  <a:lnTo>
                    <a:pt x="32920" y="101401"/>
                  </a:lnTo>
                  <a:lnTo>
                    <a:pt x="47574" y="113931"/>
                  </a:lnTo>
                  <a:lnTo>
                    <a:pt x="37553" y="285457"/>
                  </a:lnTo>
                  <a:lnTo>
                    <a:pt x="37934" y="285508"/>
                  </a:lnTo>
                  <a:lnTo>
                    <a:pt x="36487" y="292417"/>
                  </a:lnTo>
                  <a:lnTo>
                    <a:pt x="38811" y="292963"/>
                  </a:lnTo>
                  <a:lnTo>
                    <a:pt x="48044" y="293665"/>
                  </a:lnTo>
                  <a:lnTo>
                    <a:pt x="63444" y="293844"/>
                  </a:lnTo>
                  <a:lnTo>
                    <a:pt x="79046" y="293583"/>
                  </a:lnTo>
                  <a:lnTo>
                    <a:pt x="88887" y="292963"/>
                  </a:lnTo>
                  <a:lnTo>
                    <a:pt x="92798" y="292366"/>
                  </a:lnTo>
                  <a:lnTo>
                    <a:pt x="92227" y="285508"/>
                  </a:lnTo>
                  <a:lnTo>
                    <a:pt x="92646" y="285457"/>
                  </a:lnTo>
                  <a:lnTo>
                    <a:pt x="80124" y="133959"/>
                  </a:lnTo>
                  <a:lnTo>
                    <a:pt x="99030" y="113825"/>
                  </a:lnTo>
                  <a:lnTo>
                    <a:pt x="112817" y="90152"/>
                  </a:lnTo>
                  <a:lnTo>
                    <a:pt x="122779" y="64281"/>
                  </a:lnTo>
                  <a:lnTo>
                    <a:pt x="130213" y="37553"/>
                  </a:lnTo>
                  <a:lnTo>
                    <a:pt x="129590" y="37426"/>
                  </a:lnTo>
                  <a:lnTo>
                    <a:pt x="122948" y="30835"/>
                  </a:lnTo>
                  <a:lnTo>
                    <a:pt x="120192" y="30048"/>
                  </a:lnTo>
                  <a:lnTo>
                    <a:pt x="117707" y="50457"/>
                  </a:lnTo>
                  <a:lnTo>
                    <a:pt x="110094" y="70942"/>
                  </a:lnTo>
                  <a:lnTo>
                    <a:pt x="97202" y="87255"/>
                  </a:lnTo>
                  <a:lnTo>
                    <a:pt x="78879" y="95148"/>
                  </a:lnTo>
                  <a:lnTo>
                    <a:pt x="76508" y="78293"/>
                  </a:lnTo>
                  <a:lnTo>
                    <a:pt x="74647" y="44422"/>
                  </a:lnTo>
                  <a:lnTo>
                    <a:pt x="72618" y="27546"/>
                  </a:lnTo>
                  <a:lnTo>
                    <a:pt x="71267" y="21625"/>
                  </a:lnTo>
                  <a:lnTo>
                    <a:pt x="68799" y="12320"/>
                  </a:lnTo>
                  <a:lnTo>
                    <a:pt x="66049" y="3741"/>
                  </a:lnTo>
                  <a:lnTo>
                    <a:pt x="63855" y="0"/>
                  </a:lnTo>
                  <a:close/>
                </a:path>
              </a:pathLst>
            </a:custGeom>
            <a:solidFill>
              <a:srgbClr val="7E3A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7128053" y="5394310"/>
              <a:ext cx="45085" cy="60325"/>
            </a:xfrm>
            <a:custGeom>
              <a:avLst/>
              <a:gdLst/>
              <a:ahLst/>
              <a:cxnLst/>
              <a:rect l="l" t="t" r="r" b="b"/>
              <a:pathLst>
                <a:path w="45084" h="60325">
                  <a:moveTo>
                    <a:pt x="45072" y="0"/>
                  </a:moveTo>
                  <a:lnTo>
                    <a:pt x="35520" y="3967"/>
                  </a:lnTo>
                  <a:lnTo>
                    <a:pt x="20674" y="7146"/>
                  </a:lnTo>
                  <a:lnTo>
                    <a:pt x="6758" y="9569"/>
                  </a:lnTo>
                  <a:lnTo>
                    <a:pt x="0" y="11264"/>
                  </a:lnTo>
                  <a:lnTo>
                    <a:pt x="360" y="17685"/>
                  </a:lnTo>
                  <a:lnTo>
                    <a:pt x="2539" y="31027"/>
                  </a:lnTo>
                  <a:lnTo>
                    <a:pt x="4700" y="46696"/>
                  </a:lnTo>
                  <a:lnTo>
                    <a:pt x="5003" y="60096"/>
                  </a:lnTo>
                  <a:lnTo>
                    <a:pt x="21181" y="49952"/>
                  </a:lnTo>
                  <a:lnTo>
                    <a:pt x="34110" y="36039"/>
                  </a:lnTo>
                  <a:lnTo>
                    <a:pt x="42503" y="19130"/>
                  </a:lnTo>
                  <a:lnTo>
                    <a:pt x="45072" y="0"/>
                  </a:lnTo>
                  <a:close/>
                </a:path>
              </a:pathLst>
            </a:custGeom>
            <a:solidFill>
              <a:srgbClr val="6B8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624779" y="5222845"/>
              <a:ext cx="548640" cy="354965"/>
            </a:xfrm>
            <a:custGeom>
              <a:avLst/>
              <a:gdLst/>
              <a:ahLst/>
              <a:cxnLst/>
              <a:rect l="l" t="t" r="r" b="b"/>
              <a:pathLst>
                <a:path w="548640" h="354964">
                  <a:moveTo>
                    <a:pt x="291311" y="0"/>
                  </a:moveTo>
                  <a:lnTo>
                    <a:pt x="255896" y="12652"/>
                  </a:lnTo>
                  <a:lnTo>
                    <a:pt x="229081" y="41251"/>
                  </a:lnTo>
                  <a:lnTo>
                    <a:pt x="188497" y="20521"/>
                  </a:lnTo>
                  <a:lnTo>
                    <a:pt x="146612" y="21735"/>
                  </a:lnTo>
                  <a:lnTo>
                    <a:pt x="110622" y="41203"/>
                  </a:lnTo>
                  <a:lnTo>
                    <a:pt x="87720" y="75232"/>
                  </a:lnTo>
                  <a:lnTo>
                    <a:pt x="85101" y="120131"/>
                  </a:lnTo>
                  <a:lnTo>
                    <a:pt x="36998" y="131924"/>
                  </a:lnTo>
                  <a:lnTo>
                    <a:pt x="8401" y="158623"/>
                  </a:lnTo>
                  <a:lnTo>
                    <a:pt x="0" y="197378"/>
                  </a:lnTo>
                  <a:lnTo>
                    <a:pt x="12483" y="245340"/>
                  </a:lnTo>
                  <a:lnTo>
                    <a:pt x="13651" y="247944"/>
                  </a:lnTo>
                  <a:lnTo>
                    <a:pt x="22185" y="253595"/>
                  </a:lnTo>
                  <a:lnTo>
                    <a:pt x="23659" y="262003"/>
                  </a:lnTo>
                  <a:lnTo>
                    <a:pt x="13524" y="267870"/>
                  </a:lnTo>
                  <a:lnTo>
                    <a:pt x="12483" y="275389"/>
                  </a:lnTo>
                  <a:lnTo>
                    <a:pt x="16187" y="293013"/>
                  </a:lnTo>
                  <a:lnTo>
                    <a:pt x="29475" y="306980"/>
                  </a:lnTo>
                  <a:lnTo>
                    <a:pt x="47726" y="315479"/>
                  </a:lnTo>
                  <a:lnTo>
                    <a:pt x="66318" y="316702"/>
                  </a:lnTo>
                  <a:lnTo>
                    <a:pt x="69633" y="318378"/>
                  </a:lnTo>
                  <a:lnTo>
                    <a:pt x="60527" y="328716"/>
                  </a:lnTo>
                  <a:lnTo>
                    <a:pt x="60057" y="334228"/>
                  </a:lnTo>
                  <a:lnTo>
                    <a:pt x="72831" y="342831"/>
                  </a:lnTo>
                  <a:lnTo>
                    <a:pt x="86397" y="350201"/>
                  </a:lnTo>
                  <a:lnTo>
                    <a:pt x="100876" y="354594"/>
                  </a:lnTo>
                  <a:lnTo>
                    <a:pt x="116394" y="354268"/>
                  </a:lnTo>
                  <a:lnTo>
                    <a:pt x="121982" y="353125"/>
                  </a:lnTo>
                  <a:lnTo>
                    <a:pt x="132853" y="341860"/>
                  </a:lnTo>
                  <a:lnTo>
                    <a:pt x="133920" y="341746"/>
                  </a:lnTo>
                  <a:lnTo>
                    <a:pt x="153921" y="349674"/>
                  </a:lnTo>
                  <a:lnTo>
                    <a:pt x="171769" y="354276"/>
                  </a:lnTo>
                  <a:lnTo>
                    <a:pt x="191515" y="354268"/>
                  </a:lnTo>
                  <a:lnTo>
                    <a:pt x="205356" y="348789"/>
                  </a:lnTo>
                  <a:lnTo>
                    <a:pt x="215591" y="339689"/>
                  </a:lnTo>
                  <a:lnTo>
                    <a:pt x="224429" y="329112"/>
                  </a:lnTo>
                  <a:lnTo>
                    <a:pt x="234085" y="319204"/>
                  </a:lnTo>
                  <a:lnTo>
                    <a:pt x="248155" y="309743"/>
                  </a:lnTo>
                  <a:lnTo>
                    <a:pt x="262482" y="300538"/>
                  </a:lnTo>
                  <a:lnTo>
                    <a:pt x="274504" y="288146"/>
                  </a:lnTo>
                  <a:lnTo>
                    <a:pt x="281659" y="269127"/>
                  </a:lnTo>
                  <a:lnTo>
                    <a:pt x="292369" y="277129"/>
                  </a:lnTo>
                  <a:lnTo>
                    <a:pt x="299960" y="285242"/>
                  </a:lnTo>
                  <a:lnTo>
                    <a:pt x="305912" y="294686"/>
                  </a:lnTo>
                  <a:lnTo>
                    <a:pt x="311707" y="306681"/>
                  </a:lnTo>
                  <a:lnTo>
                    <a:pt x="313606" y="292377"/>
                  </a:lnTo>
                  <a:lnTo>
                    <a:pt x="320559" y="288593"/>
                  </a:lnTo>
                  <a:lnTo>
                    <a:pt x="331228" y="289472"/>
                  </a:lnTo>
                  <a:lnTo>
                    <a:pt x="344270" y="289155"/>
                  </a:lnTo>
                  <a:lnTo>
                    <a:pt x="350138" y="287936"/>
                  </a:lnTo>
                  <a:lnTo>
                    <a:pt x="360793" y="279199"/>
                  </a:lnTo>
                  <a:lnTo>
                    <a:pt x="361796" y="279135"/>
                  </a:lnTo>
                  <a:lnTo>
                    <a:pt x="368549" y="282058"/>
                  </a:lnTo>
                  <a:lnTo>
                    <a:pt x="382194" y="288524"/>
                  </a:lnTo>
                  <a:lnTo>
                    <a:pt x="399413" y="294680"/>
                  </a:lnTo>
                  <a:lnTo>
                    <a:pt x="416889" y="296674"/>
                  </a:lnTo>
                  <a:lnTo>
                    <a:pt x="425936" y="294372"/>
                  </a:lnTo>
                  <a:lnTo>
                    <a:pt x="433100" y="290332"/>
                  </a:lnTo>
                  <a:lnTo>
                    <a:pt x="438416" y="286331"/>
                  </a:lnTo>
                  <a:lnTo>
                    <a:pt x="441920" y="284152"/>
                  </a:lnTo>
                  <a:lnTo>
                    <a:pt x="447727" y="283726"/>
                  </a:lnTo>
                  <a:lnTo>
                    <a:pt x="461701" y="284705"/>
                  </a:lnTo>
                  <a:lnTo>
                    <a:pt x="466965" y="284152"/>
                  </a:lnTo>
                  <a:lnTo>
                    <a:pt x="481957" y="276166"/>
                  </a:lnTo>
                  <a:lnTo>
                    <a:pt x="494098" y="264427"/>
                  </a:lnTo>
                  <a:lnTo>
                    <a:pt x="503001" y="250028"/>
                  </a:lnTo>
                  <a:lnTo>
                    <a:pt x="508303" y="233948"/>
                  </a:lnTo>
                  <a:lnTo>
                    <a:pt x="507948" y="234495"/>
                  </a:lnTo>
                  <a:lnTo>
                    <a:pt x="508278" y="231561"/>
                  </a:lnTo>
                  <a:lnTo>
                    <a:pt x="507975" y="218161"/>
                  </a:lnTo>
                  <a:lnTo>
                    <a:pt x="505814" y="202492"/>
                  </a:lnTo>
                  <a:lnTo>
                    <a:pt x="503634" y="189150"/>
                  </a:lnTo>
                  <a:lnTo>
                    <a:pt x="503274" y="182729"/>
                  </a:lnTo>
                  <a:lnTo>
                    <a:pt x="510033" y="181033"/>
                  </a:lnTo>
                  <a:lnTo>
                    <a:pt x="523948" y="178611"/>
                  </a:lnTo>
                  <a:lnTo>
                    <a:pt x="538795" y="175432"/>
                  </a:lnTo>
                  <a:lnTo>
                    <a:pt x="548346" y="171464"/>
                  </a:lnTo>
                  <a:lnTo>
                    <a:pt x="540808" y="146660"/>
                  </a:lnTo>
                  <a:lnTo>
                    <a:pt x="523031" y="127297"/>
                  </a:lnTo>
                  <a:lnTo>
                    <a:pt x="499131" y="114682"/>
                  </a:lnTo>
                  <a:lnTo>
                    <a:pt x="473226" y="110123"/>
                  </a:lnTo>
                  <a:lnTo>
                    <a:pt x="472749" y="73815"/>
                  </a:lnTo>
                  <a:lnTo>
                    <a:pt x="450240" y="46325"/>
                  </a:lnTo>
                  <a:lnTo>
                    <a:pt x="416999" y="36646"/>
                  </a:lnTo>
                  <a:lnTo>
                    <a:pt x="384326" y="53774"/>
                  </a:lnTo>
                  <a:lnTo>
                    <a:pt x="362010" y="20956"/>
                  </a:lnTo>
                  <a:lnTo>
                    <a:pt x="328844" y="2900"/>
                  </a:lnTo>
                  <a:lnTo>
                    <a:pt x="291311" y="0"/>
                  </a:lnTo>
                  <a:close/>
                </a:path>
              </a:pathLst>
            </a:custGeom>
            <a:solidFill>
              <a:srgbClr val="93B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679514" y="5259095"/>
              <a:ext cx="441959" cy="273050"/>
            </a:xfrm>
            <a:custGeom>
              <a:avLst/>
              <a:gdLst/>
              <a:ahLst/>
              <a:cxnLst/>
              <a:rect l="l" t="t" r="r" b="b"/>
              <a:pathLst>
                <a:path w="441959" h="273050">
                  <a:moveTo>
                    <a:pt x="19697" y="122694"/>
                  </a:moveTo>
                  <a:lnTo>
                    <a:pt x="14084" y="110185"/>
                  </a:lnTo>
                  <a:lnTo>
                    <a:pt x="4305" y="119202"/>
                  </a:lnTo>
                  <a:lnTo>
                    <a:pt x="0" y="131394"/>
                  </a:lnTo>
                  <a:lnTo>
                    <a:pt x="228" y="144881"/>
                  </a:lnTo>
                  <a:lnTo>
                    <a:pt x="4064" y="157759"/>
                  </a:lnTo>
                  <a:lnTo>
                    <a:pt x="12966" y="147561"/>
                  </a:lnTo>
                  <a:lnTo>
                    <a:pt x="18757" y="135509"/>
                  </a:lnTo>
                  <a:lnTo>
                    <a:pt x="19697" y="122694"/>
                  </a:lnTo>
                  <a:close/>
                </a:path>
                <a:path w="441959" h="273050">
                  <a:moveTo>
                    <a:pt x="48260" y="245579"/>
                  </a:moveTo>
                  <a:lnTo>
                    <a:pt x="44246" y="232956"/>
                  </a:lnTo>
                  <a:lnTo>
                    <a:pt x="37045" y="222796"/>
                  </a:lnTo>
                  <a:lnTo>
                    <a:pt x="29108" y="220357"/>
                  </a:lnTo>
                  <a:lnTo>
                    <a:pt x="27863" y="224917"/>
                  </a:lnTo>
                  <a:lnTo>
                    <a:pt x="26479" y="234492"/>
                  </a:lnTo>
                  <a:lnTo>
                    <a:pt x="25476" y="244182"/>
                  </a:lnTo>
                  <a:lnTo>
                    <a:pt x="25349" y="249148"/>
                  </a:lnTo>
                  <a:lnTo>
                    <a:pt x="25844" y="250139"/>
                  </a:lnTo>
                  <a:lnTo>
                    <a:pt x="42519" y="249682"/>
                  </a:lnTo>
                  <a:lnTo>
                    <a:pt x="46634" y="255409"/>
                  </a:lnTo>
                  <a:lnTo>
                    <a:pt x="48260" y="245579"/>
                  </a:lnTo>
                  <a:close/>
                </a:path>
                <a:path w="441959" h="273050">
                  <a:moveTo>
                    <a:pt x="70129" y="212648"/>
                  </a:moveTo>
                  <a:lnTo>
                    <a:pt x="69799" y="204343"/>
                  </a:lnTo>
                  <a:lnTo>
                    <a:pt x="67271" y="196519"/>
                  </a:lnTo>
                  <a:lnTo>
                    <a:pt x="64160" y="192811"/>
                  </a:lnTo>
                  <a:lnTo>
                    <a:pt x="61087" y="195389"/>
                  </a:lnTo>
                  <a:lnTo>
                    <a:pt x="57721" y="201828"/>
                  </a:lnTo>
                  <a:lnTo>
                    <a:pt x="55372" y="209080"/>
                  </a:lnTo>
                  <a:lnTo>
                    <a:pt x="55397" y="214096"/>
                  </a:lnTo>
                  <a:lnTo>
                    <a:pt x="66675" y="217855"/>
                  </a:lnTo>
                  <a:lnTo>
                    <a:pt x="70129" y="212648"/>
                  </a:lnTo>
                  <a:close/>
                </a:path>
                <a:path w="441959" h="273050">
                  <a:moveTo>
                    <a:pt x="112991" y="46329"/>
                  </a:moveTo>
                  <a:lnTo>
                    <a:pt x="108940" y="37071"/>
                  </a:lnTo>
                  <a:lnTo>
                    <a:pt x="104140" y="28244"/>
                  </a:lnTo>
                  <a:lnTo>
                    <a:pt x="97815" y="20637"/>
                  </a:lnTo>
                  <a:lnTo>
                    <a:pt x="89204" y="15024"/>
                  </a:lnTo>
                  <a:lnTo>
                    <a:pt x="85890" y="28930"/>
                  </a:lnTo>
                  <a:lnTo>
                    <a:pt x="87503" y="40690"/>
                  </a:lnTo>
                  <a:lnTo>
                    <a:pt x="94970" y="49009"/>
                  </a:lnTo>
                  <a:lnTo>
                    <a:pt x="109245" y="52590"/>
                  </a:lnTo>
                  <a:lnTo>
                    <a:pt x="112991" y="46329"/>
                  </a:lnTo>
                  <a:close/>
                </a:path>
                <a:path w="441959" h="273050">
                  <a:moveTo>
                    <a:pt x="124396" y="120942"/>
                  </a:moveTo>
                  <a:lnTo>
                    <a:pt x="116751" y="110185"/>
                  </a:lnTo>
                  <a:lnTo>
                    <a:pt x="112712" y="115608"/>
                  </a:lnTo>
                  <a:lnTo>
                    <a:pt x="109334" y="115189"/>
                  </a:lnTo>
                  <a:lnTo>
                    <a:pt x="106222" y="114465"/>
                  </a:lnTo>
                  <a:lnTo>
                    <a:pt x="102984" y="118948"/>
                  </a:lnTo>
                  <a:lnTo>
                    <a:pt x="101904" y="124231"/>
                  </a:lnTo>
                  <a:lnTo>
                    <a:pt x="101244" y="132588"/>
                  </a:lnTo>
                  <a:lnTo>
                    <a:pt x="101752" y="140690"/>
                  </a:lnTo>
                  <a:lnTo>
                    <a:pt x="104228" y="145237"/>
                  </a:lnTo>
                  <a:lnTo>
                    <a:pt x="116852" y="138264"/>
                  </a:lnTo>
                  <a:lnTo>
                    <a:pt x="124002" y="130238"/>
                  </a:lnTo>
                  <a:lnTo>
                    <a:pt x="124396" y="120942"/>
                  </a:lnTo>
                  <a:close/>
                </a:path>
                <a:path w="441959" h="273050">
                  <a:moveTo>
                    <a:pt x="142760" y="255981"/>
                  </a:moveTo>
                  <a:lnTo>
                    <a:pt x="140728" y="245973"/>
                  </a:lnTo>
                  <a:lnTo>
                    <a:pt x="131775" y="235381"/>
                  </a:lnTo>
                  <a:lnTo>
                    <a:pt x="125895" y="242519"/>
                  </a:lnTo>
                  <a:lnTo>
                    <a:pt x="121615" y="254342"/>
                  </a:lnTo>
                  <a:lnTo>
                    <a:pt x="120523" y="266077"/>
                  </a:lnTo>
                  <a:lnTo>
                    <a:pt x="124256" y="272935"/>
                  </a:lnTo>
                  <a:lnTo>
                    <a:pt x="137426" y="265074"/>
                  </a:lnTo>
                  <a:lnTo>
                    <a:pt x="142760" y="255981"/>
                  </a:lnTo>
                  <a:close/>
                </a:path>
                <a:path w="441959" h="273050">
                  <a:moveTo>
                    <a:pt x="173088" y="58851"/>
                  </a:moveTo>
                  <a:lnTo>
                    <a:pt x="166166" y="56172"/>
                  </a:lnTo>
                  <a:lnTo>
                    <a:pt x="162471" y="48768"/>
                  </a:lnTo>
                  <a:lnTo>
                    <a:pt x="160020" y="41097"/>
                  </a:lnTo>
                  <a:lnTo>
                    <a:pt x="156819" y="37566"/>
                  </a:lnTo>
                  <a:lnTo>
                    <a:pt x="153047" y="42633"/>
                  </a:lnTo>
                  <a:lnTo>
                    <a:pt x="149542" y="53975"/>
                  </a:lnTo>
                  <a:lnTo>
                    <a:pt x="148412" y="65874"/>
                  </a:lnTo>
                  <a:lnTo>
                    <a:pt x="151803" y="72618"/>
                  </a:lnTo>
                  <a:lnTo>
                    <a:pt x="173088" y="58851"/>
                  </a:lnTo>
                  <a:close/>
                </a:path>
                <a:path w="441959" h="273050">
                  <a:moveTo>
                    <a:pt x="198234" y="207073"/>
                  </a:moveTo>
                  <a:lnTo>
                    <a:pt x="197205" y="194564"/>
                  </a:lnTo>
                  <a:lnTo>
                    <a:pt x="191008" y="183692"/>
                  </a:lnTo>
                  <a:lnTo>
                    <a:pt x="179349" y="175285"/>
                  </a:lnTo>
                  <a:lnTo>
                    <a:pt x="176072" y="183959"/>
                  </a:lnTo>
                  <a:lnTo>
                    <a:pt x="175323" y="197383"/>
                  </a:lnTo>
                  <a:lnTo>
                    <a:pt x="176593" y="209778"/>
                  </a:lnTo>
                  <a:lnTo>
                    <a:pt x="179349" y="215353"/>
                  </a:lnTo>
                  <a:lnTo>
                    <a:pt x="184416" y="206756"/>
                  </a:lnTo>
                  <a:lnTo>
                    <a:pt x="186893" y="210146"/>
                  </a:lnTo>
                  <a:lnTo>
                    <a:pt x="189344" y="217398"/>
                  </a:lnTo>
                  <a:lnTo>
                    <a:pt x="194373" y="220357"/>
                  </a:lnTo>
                  <a:lnTo>
                    <a:pt x="198234" y="207073"/>
                  </a:lnTo>
                  <a:close/>
                </a:path>
                <a:path w="441959" h="273050">
                  <a:moveTo>
                    <a:pt x="225933" y="135509"/>
                  </a:moveTo>
                  <a:lnTo>
                    <a:pt x="224116" y="118325"/>
                  </a:lnTo>
                  <a:lnTo>
                    <a:pt x="217449" y="102717"/>
                  </a:lnTo>
                  <a:lnTo>
                    <a:pt x="209397" y="97663"/>
                  </a:lnTo>
                  <a:lnTo>
                    <a:pt x="206298" y="103149"/>
                  </a:lnTo>
                  <a:lnTo>
                    <a:pt x="203835" y="113715"/>
                  </a:lnTo>
                  <a:lnTo>
                    <a:pt x="202590" y="124714"/>
                  </a:lnTo>
                  <a:lnTo>
                    <a:pt x="203136" y="131457"/>
                  </a:lnTo>
                  <a:lnTo>
                    <a:pt x="205346" y="135648"/>
                  </a:lnTo>
                  <a:lnTo>
                    <a:pt x="209854" y="128676"/>
                  </a:lnTo>
                  <a:lnTo>
                    <a:pt x="214363" y="132054"/>
                  </a:lnTo>
                  <a:lnTo>
                    <a:pt x="211137" y="147332"/>
                  </a:lnTo>
                  <a:lnTo>
                    <a:pt x="219417" y="145237"/>
                  </a:lnTo>
                  <a:lnTo>
                    <a:pt x="225933" y="135509"/>
                  </a:lnTo>
                  <a:close/>
                </a:path>
                <a:path w="441959" h="273050">
                  <a:moveTo>
                    <a:pt x="227685" y="15367"/>
                  </a:moveTo>
                  <a:lnTo>
                    <a:pt x="216916" y="0"/>
                  </a:lnTo>
                  <a:lnTo>
                    <a:pt x="210959" y="6299"/>
                  </a:lnTo>
                  <a:lnTo>
                    <a:pt x="207086" y="11277"/>
                  </a:lnTo>
                  <a:lnTo>
                    <a:pt x="205295" y="17195"/>
                  </a:lnTo>
                  <a:lnTo>
                    <a:pt x="205651" y="26289"/>
                  </a:lnTo>
                  <a:lnTo>
                    <a:pt x="213347" y="40144"/>
                  </a:lnTo>
                  <a:lnTo>
                    <a:pt x="223596" y="32613"/>
                  </a:lnTo>
                  <a:lnTo>
                    <a:pt x="227685" y="15367"/>
                  </a:lnTo>
                  <a:close/>
                </a:path>
                <a:path w="441959" h="273050">
                  <a:moveTo>
                    <a:pt x="266877" y="182651"/>
                  </a:moveTo>
                  <a:lnTo>
                    <a:pt x="263245" y="171221"/>
                  </a:lnTo>
                  <a:lnTo>
                    <a:pt x="254469" y="157759"/>
                  </a:lnTo>
                  <a:lnTo>
                    <a:pt x="245452" y="170116"/>
                  </a:lnTo>
                  <a:lnTo>
                    <a:pt x="242989" y="183654"/>
                  </a:lnTo>
                  <a:lnTo>
                    <a:pt x="246888" y="196761"/>
                  </a:lnTo>
                  <a:lnTo>
                    <a:pt x="256971" y="207835"/>
                  </a:lnTo>
                  <a:lnTo>
                    <a:pt x="264934" y="194157"/>
                  </a:lnTo>
                  <a:lnTo>
                    <a:pt x="266877" y="182651"/>
                  </a:lnTo>
                  <a:close/>
                </a:path>
                <a:path w="441959" h="273050">
                  <a:moveTo>
                    <a:pt x="321132" y="64731"/>
                  </a:moveTo>
                  <a:lnTo>
                    <a:pt x="318668" y="50914"/>
                  </a:lnTo>
                  <a:lnTo>
                    <a:pt x="309562" y="40068"/>
                  </a:lnTo>
                  <a:lnTo>
                    <a:pt x="306578" y="45351"/>
                  </a:lnTo>
                  <a:lnTo>
                    <a:pt x="301777" y="56540"/>
                  </a:lnTo>
                  <a:lnTo>
                    <a:pt x="297434" y="67957"/>
                  </a:lnTo>
                  <a:lnTo>
                    <a:pt x="295795" y="73875"/>
                  </a:lnTo>
                  <a:lnTo>
                    <a:pt x="298513" y="76428"/>
                  </a:lnTo>
                  <a:lnTo>
                    <a:pt x="302552" y="77901"/>
                  </a:lnTo>
                  <a:lnTo>
                    <a:pt x="306031" y="80810"/>
                  </a:lnTo>
                  <a:lnTo>
                    <a:pt x="307060" y="87642"/>
                  </a:lnTo>
                  <a:lnTo>
                    <a:pt x="317182" y="78130"/>
                  </a:lnTo>
                  <a:lnTo>
                    <a:pt x="321132" y="64731"/>
                  </a:lnTo>
                  <a:close/>
                </a:path>
                <a:path w="441959" h="273050">
                  <a:moveTo>
                    <a:pt x="359067" y="202247"/>
                  </a:moveTo>
                  <a:lnTo>
                    <a:pt x="355942" y="190220"/>
                  </a:lnTo>
                  <a:lnTo>
                    <a:pt x="347129" y="180289"/>
                  </a:lnTo>
                  <a:lnTo>
                    <a:pt x="340512" y="193751"/>
                  </a:lnTo>
                  <a:lnTo>
                    <a:pt x="336359" y="205841"/>
                  </a:lnTo>
                  <a:lnTo>
                    <a:pt x="338213" y="216433"/>
                  </a:lnTo>
                  <a:lnTo>
                    <a:pt x="349631" y="225361"/>
                  </a:lnTo>
                  <a:lnTo>
                    <a:pt x="356857" y="214566"/>
                  </a:lnTo>
                  <a:lnTo>
                    <a:pt x="359067" y="202247"/>
                  </a:lnTo>
                  <a:close/>
                </a:path>
                <a:path w="441959" h="273050">
                  <a:moveTo>
                    <a:pt x="361022" y="114198"/>
                  </a:moveTo>
                  <a:lnTo>
                    <a:pt x="360895" y="103924"/>
                  </a:lnTo>
                  <a:lnTo>
                    <a:pt x="354634" y="97663"/>
                  </a:lnTo>
                  <a:lnTo>
                    <a:pt x="345071" y="108775"/>
                  </a:lnTo>
                  <a:lnTo>
                    <a:pt x="341718" y="119189"/>
                  </a:lnTo>
                  <a:lnTo>
                    <a:pt x="343573" y="129476"/>
                  </a:lnTo>
                  <a:lnTo>
                    <a:pt x="349631" y="140233"/>
                  </a:lnTo>
                  <a:lnTo>
                    <a:pt x="357898" y="133997"/>
                  </a:lnTo>
                  <a:lnTo>
                    <a:pt x="360857" y="124764"/>
                  </a:lnTo>
                  <a:lnTo>
                    <a:pt x="361022" y="114198"/>
                  </a:lnTo>
                  <a:close/>
                </a:path>
                <a:path w="441959" h="273050">
                  <a:moveTo>
                    <a:pt x="441642" y="139039"/>
                  </a:moveTo>
                  <a:lnTo>
                    <a:pt x="438696" y="125945"/>
                  </a:lnTo>
                  <a:lnTo>
                    <a:pt x="432257" y="120192"/>
                  </a:lnTo>
                  <a:lnTo>
                    <a:pt x="428650" y="124472"/>
                  </a:lnTo>
                  <a:lnTo>
                    <a:pt x="424053" y="133997"/>
                  </a:lnTo>
                  <a:lnTo>
                    <a:pt x="420116" y="143827"/>
                  </a:lnTo>
                  <a:lnTo>
                    <a:pt x="418490" y="148996"/>
                  </a:lnTo>
                  <a:lnTo>
                    <a:pt x="418553" y="150050"/>
                  </a:lnTo>
                  <a:lnTo>
                    <a:pt x="432828" y="158165"/>
                  </a:lnTo>
                  <a:lnTo>
                    <a:pt x="434759" y="162763"/>
                  </a:lnTo>
                  <a:lnTo>
                    <a:pt x="440537" y="153365"/>
                  </a:lnTo>
                  <a:lnTo>
                    <a:pt x="441642" y="139039"/>
                  </a:lnTo>
                  <a:close/>
                </a:path>
              </a:pathLst>
            </a:custGeom>
            <a:solidFill>
              <a:srgbClr val="DDD7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042766" y="5306668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8910" y="0"/>
                  </a:moveTo>
                  <a:lnTo>
                    <a:pt x="6022" y="1731"/>
                  </a:lnTo>
                  <a:lnTo>
                    <a:pt x="1879" y="6611"/>
                  </a:lnTo>
                  <a:lnTo>
                    <a:pt x="0" y="11942"/>
                  </a:lnTo>
                  <a:lnTo>
                    <a:pt x="3906" y="15024"/>
                  </a:lnTo>
                  <a:lnTo>
                    <a:pt x="6166" y="15328"/>
                  </a:lnTo>
                  <a:lnTo>
                    <a:pt x="14040" y="3517"/>
                  </a:lnTo>
                  <a:lnTo>
                    <a:pt x="8910" y="0"/>
                  </a:lnTo>
                  <a:close/>
                </a:path>
              </a:pathLst>
            </a:custGeom>
            <a:solidFill>
              <a:srgbClr val="BC9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875146" y="5582118"/>
              <a:ext cx="35560" cy="52705"/>
            </a:xfrm>
            <a:custGeom>
              <a:avLst/>
              <a:gdLst/>
              <a:ahLst/>
              <a:cxnLst/>
              <a:rect l="l" t="t" r="r" b="b"/>
              <a:pathLst>
                <a:path w="35559" h="52704">
                  <a:moveTo>
                    <a:pt x="35051" y="0"/>
                  </a:moveTo>
                  <a:lnTo>
                    <a:pt x="21793" y="21001"/>
                  </a:lnTo>
                  <a:lnTo>
                    <a:pt x="12888" y="30627"/>
                  </a:lnTo>
                  <a:lnTo>
                    <a:pt x="0" y="37553"/>
                  </a:lnTo>
                  <a:lnTo>
                    <a:pt x="4365" y="41910"/>
                  </a:lnTo>
                  <a:lnTo>
                    <a:pt x="8651" y="46928"/>
                  </a:lnTo>
                  <a:lnTo>
                    <a:pt x="13933" y="51014"/>
                  </a:lnTo>
                  <a:lnTo>
                    <a:pt x="21285" y="52577"/>
                  </a:lnTo>
                  <a:lnTo>
                    <a:pt x="32440" y="46152"/>
                  </a:lnTo>
                  <a:lnTo>
                    <a:pt x="35559" y="31480"/>
                  </a:lnTo>
                  <a:lnTo>
                    <a:pt x="34983" y="1421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684675" y="5456909"/>
              <a:ext cx="473075" cy="187960"/>
            </a:xfrm>
            <a:custGeom>
              <a:avLst/>
              <a:gdLst/>
              <a:ahLst/>
              <a:cxnLst/>
              <a:rect l="l" t="t" r="r" b="b"/>
              <a:pathLst>
                <a:path w="473075" h="187960">
                  <a:moveTo>
                    <a:pt x="448381" y="0"/>
                  </a:moveTo>
                  <a:lnTo>
                    <a:pt x="422059" y="42103"/>
                  </a:lnTo>
                  <a:lnTo>
                    <a:pt x="401804" y="50642"/>
                  </a:lnTo>
                  <a:lnTo>
                    <a:pt x="387829" y="49663"/>
                  </a:lnTo>
                  <a:lnTo>
                    <a:pt x="382023" y="50088"/>
                  </a:lnTo>
                  <a:lnTo>
                    <a:pt x="378519" y="52268"/>
                  </a:lnTo>
                  <a:lnTo>
                    <a:pt x="373203" y="56268"/>
                  </a:lnTo>
                  <a:lnTo>
                    <a:pt x="366039" y="60309"/>
                  </a:lnTo>
                  <a:lnTo>
                    <a:pt x="356991" y="62611"/>
                  </a:lnTo>
                  <a:lnTo>
                    <a:pt x="339516" y="60617"/>
                  </a:lnTo>
                  <a:lnTo>
                    <a:pt x="322297" y="54460"/>
                  </a:lnTo>
                  <a:lnTo>
                    <a:pt x="308651" y="47994"/>
                  </a:lnTo>
                  <a:lnTo>
                    <a:pt x="301899" y="45072"/>
                  </a:lnTo>
                  <a:lnTo>
                    <a:pt x="300895" y="45135"/>
                  </a:lnTo>
                  <a:lnTo>
                    <a:pt x="290240" y="53873"/>
                  </a:lnTo>
                  <a:lnTo>
                    <a:pt x="284373" y="55092"/>
                  </a:lnTo>
                  <a:lnTo>
                    <a:pt x="271330" y="55409"/>
                  </a:lnTo>
                  <a:lnTo>
                    <a:pt x="260662" y="54530"/>
                  </a:lnTo>
                  <a:lnTo>
                    <a:pt x="253708" y="58314"/>
                  </a:lnTo>
                  <a:lnTo>
                    <a:pt x="251810" y="72618"/>
                  </a:lnTo>
                  <a:lnTo>
                    <a:pt x="246015" y="60623"/>
                  </a:lnTo>
                  <a:lnTo>
                    <a:pt x="240062" y="51179"/>
                  </a:lnTo>
                  <a:lnTo>
                    <a:pt x="232472" y="43066"/>
                  </a:lnTo>
                  <a:lnTo>
                    <a:pt x="221762" y="35064"/>
                  </a:lnTo>
                  <a:lnTo>
                    <a:pt x="214607" y="54083"/>
                  </a:lnTo>
                  <a:lnTo>
                    <a:pt x="202585" y="66474"/>
                  </a:lnTo>
                  <a:lnTo>
                    <a:pt x="188258" y="75680"/>
                  </a:lnTo>
                  <a:lnTo>
                    <a:pt x="174188" y="85140"/>
                  </a:lnTo>
                  <a:lnTo>
                    <a:pt x="164532" y="95048"/>
                  </a:lnTo>
                  <a:lnTo>
                    <a:pt x="155693" y="105625"/>
                  </a:lnTo>
                  <a:lnTo>
                    <a:pt x="145459" y="114726"/>
                  </a:lnTo>
                  <a:lnTo>
                    <a:pt x="131617" y="120205"/>
                  </a:lnTo>
                  <a:lnTo>
                    <a:pt x="111872" y="120213"/>
                  </a:lnTo>
                  <a:lnTo>
                    <a:pt x="94024" y="115611"/>
                  </a:lnTo>
                  <a:lnTo>
                    <a:pt x="74023" y="107683"/>
                  </a:lnTo>
                  <a:lnTo>
                    <a:pt x="72956" y="107797"/>
                  </a:lnTo>
                  <a:lnTo>
                    <a:pt x="62085" y="119062"/>
                  </a:lnTo>
                  <a:lnTo>
                    <a:pt x="56497" y="120205"/>
                  </a:lnTo>
                  <a:lnTo>
                    <a:pt x="40979" y="120531"/>
                  </a:lnTo>
                  <a:lnTo>
                    <a:pt x="26499" y="116138"/>
                  </a:lnTo>
                  <a:lnTo>
                    <a:pt x="12934" y="108768"/>
                  </a:lnTo>
                  <a:lnTo>
                    <a:pt x="159" y="100164"/>
                  </a:lnTo>
                  <a:lnTo>
                    <a:pt x="0" y="111192"/>
                  </a:lnTo>
                  <a:lnTo>
                    <a:pt x="1785" y="122166"/>
                  </a:lnTo>
                  <a:lnTo>
                    <a:pt x="6199" y="132156"/>
                  </a:lnTo>
                  <a:lnTo>
                    <a:pt x="13926" y="140233"/>
                  </a:lnTo>
                  <a:lnTo>
                    <a:pt x="30034" y="147144"/>
                  </a:lnTo>
                  <a:lnTo>
                    <a:pt x="43844" y="146832"/>
                  </a:lnTo>
                  <a:lnTo>
                    <a:pt x="54592" y="143846"/>
                  </a:lnTo>
                  <a:lnTo>
                    <a:pt x="61513" y="142735"/>
                  </a:lnTo>
                  <a:lnTo>
                    <a:pt x="65831" y="147651"/>
                  </a:lnTo>
                  <a:lnTo>
                    <a:pt x="73865" y="158289"/>
                  </a:lnTo>
                  <a:lnTo>
                    <a:pt x="83235" y="169913"/>
                  </a:lnTo>
                  <a:lnTo>
                    <a:pt x="91561" y="177787"/>
                  </a:lnTo>
                  <a:lnTo>
                    <a:pt x="114749" y="187513"/>
                  </a:lnTo>
                  <a:lnTo>
                    <a:pt x="134405" y="185826"/>
                  </a:lnTo>
                  <a:lnTo>
                    <a:pt x="150794" y="173861"/>
                  </a:lnTo>
                  <a:lnTo>
                    <a:pt x="164180" y="152755"/>
                  </a:lnTo>
                  <a:lnTo>
                    <a:pt x="167469" y="155638"/>
                  </a:lnTo>
                  <a:lnTo>
                    <a:pt x="172283" y="157264"/>
                  </a:lnTo>
                  <a:lnTo>
                    <a:pt x="175445" y="160261"/>
                  </a:lnTo>
                  <a:lnTo>
                    <a:pt x="177147" y="155790"/>
                  </a:lnTo>
                  <a:lnTo>
                    <a:pt x="188754" y="161505"/>
                  </a:lnTo>
                  <a:lnTo>
                    <a:pt x="190469" y="162763"/>
                  </a:lnTo>
                  <a:lnTo>
                    <a:pt x="203357" y="155836"/>
                  </a:lnTo>
                  <a:lnTo>
                    <a:pt x="212262" y="146210"/>
                  </a:lnTo>
                  <a:lnTo>
                    <a:pt x="225521" y="125209"/>
                  </a:lnTo>
                  <a:lnTo>
                    <a:pt x="230093" y="118973"/>
                  </a:lnTo>
                  <a:lnTo>
                    <a:pt x="239300" y="107683"/>
                  </a:lnTo>
                  <a:lnTo>
                    <a:pt x="241495" y="111424"/>
                  </a:lnTo>
                  <a:lnTo>
                    <a:pt x="244244" y="120003"/>
                  </a:lnTo>
                  <a:lnTo>
                    <a:pt x="246712" y="129309"/>
                  </a:lnTo>
                  <a:lnTo>
                    <a:pt x="248063" y="135229"/>
                  </a:lnTo>
                  <a:lnTo>
                    <a:pt x="261167" y="142599"/>
                  </a:lnTo>
                  <a:lnTo>
                    <a:pt x="273417" y="141681"/>
                  </a:lnTo>
                  <a:lnTo>
                    <a:pt x="284884" y="138162"/>
                  </a:lnTo>
                  <a:lnTo>
                    <a:pt x="295638" y="137731"/>
                  </a:lnTo>
                  <a:lnTo>
                    <a:pt x="298394" y="138518"/>
                  </a:lnTo>
                  <a:lnTo>
                    <a:pt x="305036" y="145110"/>
                  </a:lnTo>
                  <a:lnTo>
                    <a:pt x="305658" y="145237"/>
                  </a:lnTo>
                  <a:lnTo>
                    <a:pt x="333549" y="146138"/>
                  </a:lnTo>
                  <a:lnTo>
                    <a:pt x="349313" y="138439"/>
                  </a:lnTo>
                  <a:lnTo>
                    <a:pt x="357959" y="128506"/>
                  </a:lnTo>
                  <a:lnTo>
                    <a:pt x="364497" y="122707"/>
                  </a:lnTo>
                  <a:lnTo>
                    <a:pt x="380016" y="130421"/>
                  </a:lnTo>
                  <a:lnTo>
                    <a:pt x="392279" y="131871"/>
                  </a:lnTo>
                  <a:lnTo>
                    <a:pt x="403308" y="123952"/>
                  </a:lnTo>
                  <a:lnTo>
                    <a:pt x="407626" y="117246"/>
                  </a:lnTo>
                  <a:lnTo>
                    <a:pt x="403791" y="108331"/>
                  </a:lnTo>
                  <a:lnTo>
                    <a:pt x="404566" y="107683"/>
                  </a:lnTo>
                  <a:lnTo>
                    <a:pt x="409999" y="106474"/>
                  </a:lnTo>
                  <a:lnTo>
                    <a:pt x="433307" y="102638"/>
                  </a:lnTo>
                  <a:lnTo>
                    <a:pt x="442119" y="100164"/>
                  </a:lnTo>
                  <a:lnTo>
                    <a:pt x="464538" y="80090"/>
                  </a:lnTo>
                  <a:lnTo>
                    <a:pt x="473039" y="52011"/>
                  </a:lnTo>
                  <a:lnTo>
                    <a:pt x="467646" y="22967"/>
                  </a:lnTo>
                  <a:lnTo>
                    <a:pt x="448381" y="0"/>
                  </a:lnTo>
                  <a:close/>
                </a:path>
              </a:pathLst>
            </a:custGeom>
            <a:solidFill>
              <a:srgbClr val="6B8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018948" y="5532029"/>
              <a:ext cx="20955" cy="35560"/>
            </a:xfrm>
            <a:custGeom>
              <a:avLst/>
              <a:gdLst/>
              <a:ahLst/>
              <a:cxnLst/>
              <a:rect l="l" t="t" r="r" b="b"/>
              <a:pathLst>
                <a:path w="20954" h="35560">
                  <a:moveTo>
                    <a:pt x="10198" y="0"/>
                  </a:moveTo>
                  <a:lnTo>
                    <a:pt x="3277" y="11651"/>
                  </a:lnTo>
                  <a:lnTo>
                    <a:pt x="0" y="20170"/>
                  </a:lnTo>
                  <a:lnTo>
                    <a:pt x="2447" y="27371"/>
                  </a:lnTo>
                  <a:lnTo>
                    <a:pt x="12699" y="35064"/>
                  </a:lnTo>
                  <a:lnTo>
                    <a:pt x="18663" y="26405"/>
                  </a:lnTo>
                  <a:lnTo>
                    <a:pt x="20678" y="16689"/>
                  </a:lnTo>
                  <a:lnTo>
                    <a:pt x="18079" y="7395"/>
                  </a:lnTo>
                  <a:lnTo>
                    <a:pt x="10198" y="0"/>
                  </a:lnTo>
                  <a:close/>
                </a:path>
              </a:pathLst>
            </a:custGeom>
            <a:solidFill>
              <a:srgbClr val="B1C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831215" y="5524525"/>
              <a:ext cx="270510" cy="73660"/>
            </a:xfrm>
            <a:custGeom>
              <a:avLst/>
              <a:gdLst/>
              <a:ahLst/>
              <a:cxnLst/>
              <a:rect l="l" t="t" r="r" b="b"/>
              <a:pathLst>
                <a:path w="270509" h="73660">
                  <a:moveTo>
                    <a:pt x="26403" y="66357"/>
                  </a:moveTo>
                  <a:lnTo>
                    <a:pt x="17945" y="66890"/>
                  </a:lnTo>
                  <a:lnTo>
                    <a:pt x="11620" y="66763"/>
                  </a:lnTo>
                  <a:lnTo>
                    <a:pt x="6121" y="64249"/>
                  </a:lnTo>
                  <a:lnTo>
                    <a:pt x="101" y="57594"/>
                  </a:lnTo>
                  <a:lnTo>
                    <a:pt x="0" y="68224"/>
                  </a:lnTo>
                  <a:lnTo>
                    <a:pt x="6756" y="73431"/>
                  </a:lnTo>
                  <a:lnTo>
                    <a:pt x="16751" y="72910"/>
                  </a:lnTo>
                  <a:lnTo>
                    <a:pt x="26403" y="66357"/>
                  </a:lnTo>
                  <a:close/>
                </a:path>
                <a:path w="270509" h="73660">
                  <a:moveTo>
                    <a:pt x="68643" y="47663"/>
                  </a:moveTo>
                  <a:lnTo>
                    <a:pt x="65227" y="40055"/>
                  </a:lnTo>
                  <a:lnTo>
                    <a:pt x="60553" y="33083"/>
                  </a:lnTo>
                  <a:lnTo>
                    <a:pt x="57696" y="30048"/>
                  </a:lnTo>
                  <a:lnTo>
                    <a:pt x="54127" y="33909"/>
                  </a:lnTo>
                  <a:lnTo>
                    <a:pt x="56261" y="41935"/>
                  </a:lnTo>
                  <a:lnTo>
                    <a:pt x="61607" y="49657"/>
                  </a:lnTo>
                  <a:lnTo>
                    <a:pt x="67716" y="52590"/>
                  </a:lnTo>
                  <a:lnTo>
                    <a:pt x="68643" y="47663"/>
                  </a:lnTo>
                  <a:close/>
                </a:path>
                <a:path w="270509" h="73660">
                  <a:moveTo>
                    <a:pt x="142836" y="55092"/>
                  </a:moveTo>
                  <a:lnTo>
                    <a:pt x="135318" y="25044"/>
                  </a:lnTo>
                  <a:lnTo>
                    <a:pt x="130225" y="34848"/>
                  </a:lnTo>
                  <a:lnTo>
                    <a:pt x="129933" y="41668"/>
                  </a:lnTo>
                  <a:lnTo>
                    <a:pt x="134226" y="47688"/>
                  </a:lnTo>
                  <a:lnTo>
                    <a:pt x="142836" y="55092"/>
                  </a:lnTo>
                  <a:close/>
                </a:path>
                <a:path w="270509" h="73660">
                  <a:moveTo>
                    <a:pt x="270078" y="13055"/>
                  </a:moveTo>
                  <a:lnTo>
                    <a:pt x="268020" y="3543"/>
                  </a:lnTo>
                  <a:lnTo>
                    <a:pt x="263029" y="0"/>
                  </a:lnTo>
                  <a:lnTo>
                    <a:pt x="262229" y="152"/>
                  </a:lnTo>
                  <a:lnTo>
                    <a:pt x="254088" y="12979"/>
                  </a:lnTo>
                  <a:lnTo>
                    <a:pt x="254520" y="14859"/>
                  </a:lnTo>
                  <a:lnTo>
                    <a:pt x="265150" y="14046"/>
                  </a:lnTo>
                  <a:lnTo>
                    <a:pt x="268033" y="27546"/>
                  </a:lnTo>
                  <a:lnTo>
                    <a:pt x="269862" y="22923"/>
                  </a:lnTo>
                  <a:lnTo>
                    <a:pt x="270078" y="13055"/>
                  </a:lnTo>
                  <a:close/>
                </a:path>
              </a:pathLst>
            </a:custGeom>
            <a:solidFill>
              <a:srgbClr val="93B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781242" y="5589624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10020" y="0"/>
                  </a:moveTo>
                  <a:lnTo>
                    <a:pt x="0" y="15024"/>
                  </a:lnTo>
                  <a:lnTo>
                    <a:pt x="3903" y="10806"/>
                  </a:lnTo>
                  <a:lnTo>
                    <a:pt x="9101" y="6973"/>
                  </a:lnTo>
                  <a:lnTo>
                    <a:pt x="12253" y="3410"/>
                  </a:lnTo>
                  <a:lnTo>
                    <a:pt x="10020" y="0"/>
                  </a:lnTo>
                  <a:close/>
                </a:path>
              </a:pathLst>
            </a:custGeom>
            <a:solidFill>
              <a:srgbClr val="82A23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3" name="object 8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54088" y="5933356"/>
            <a:ext cx="958985" cy="1626649"/>
          </a:xfrm>
          <a:prstGeom prst="rect">
            <a:avLst/>
          </a:prstGeom>
        </p:spPr>
      </p:pic>
      <p:grpSp>
        <p:nvGrpSpPr>
          <p:cNvPr id="84" name="object 84" descr=""/>
          <p:cNvGrpSpPr/>
          <p:nvPr/>
        </p:nvGrpSpPr>
        <p:grpSpPr>
          <a:xfrm>
            <a:off x="3052141" y="5422454"/>
            <a:ext cx="348615" cy="600710"/>
            <a:chOff x="3052141" y="5422454"/>
            <a:chExt cx="348615" cy="600710"/>
          </a:xfrm>
        </p:grpSpPr>
        <p:sp>
          <p:nvSpPr>
            <p:cNvPr id="85" name="object 85" descr=""/>
            <p:cNvSpPr/>
            <p:nvPr/>
          </p:nvSpPr>
          <p:spPr>
            <a:xfrm>
              <a:off x="3069667" y="5661214"/>
              <a:ext cx="330835" cy="219710"/>
            </a:xfrm>
            <a:custGeom>
              <a:avLst/>
              <a:gdLst/>
              <a:ahLst/>
              <a:cxnLst/>
              <a:rect l="l" t="t" r="r" b="b"/>
              <a:pathLst>
                <a:path w="330835" h="219710">
                  <a:moveTo>
                    <a:pt x="152755" y="0"/>
                  </a:moveTo>
                  <a:lnTo>
                    <a:pt x="140728" y="269"/>
                  </a:lnTo>
                  <a:lnTo>
                    <a:pt x="105168" y="2501"/>
                  </a:lnTo>
                  <a:lnTo>
                    <a:pt x="0" y="121437"/>
                  </a:lnTo>
                  <a:lnTo>
                    <a:pt x="18786" y="120089"/>
                  </a:lnTo>
                  <a:lnTo>
                    <a:pt x="75120" y="115176"/>
                  </a:lnTo>
                  <a:lnTo>
                    <a:pt x="94434" y="113088"/>
                  </a:lnTo>
                  <a:lnTo>
                    <a:pt x="113766" y="110697"/>
                  </a:lnTo>
                  <a:lnTo>
                    <a:pt x="133184" y="109609"/>
                  </a:lnTo>
                  <a:lnTo>
                    <a:pt x="152755" y="111429"/>
                  </a:lnTo>
                  <a:lnTo>
                    <a:pt x="152755" y="210337"/>
                  </a:lnTo>
                  <a:lnTo>
                    <a:pt x="167805" y="210248"/>
                  </a:lnTo>
                  <a:lnTo>
                    <a:pt x="214217" y="210833"/>
                  </a:lnTo>
                  <a:lnTo>
                    <a:pt x="253095" y="211951"/>
                  </a:lnTo>
                  <a:lnTo>
                    <a:pt x="291882" y="214453"/>
                  </a:lnTo>
                  <a:lnTo>
                    <a:pt x="330542" y="219100"/>
                  </a:lnTo>
                  <a:lnTo>
                    <a:pt x="240385" y="117690"/>
                  </a:lnTo>
                  <a:lnTo>
                    <a:pt x="237274" y="117424"/>
                  </a:lnTo>
                  <a:lnTo>
                    <a:pt x="235280" y="112801"/>
                  </a:lnTo>
                  <a:lnTo>
                    <a:pt x="189979" y="111134"/>
                  </a:lnTo>
                  <a:lnTo>
                    <a:pt x="164849" y="109520"/>
                  </a:lnTo>
                  <a:lnTo>
                    <a:pt x="152755" y="106413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6B8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089706" y="5422455"/>
              <a:ext cx="270510" cy="247650"/>
            </a:xfrm>
            <a:custGeom>
              <a:avLst/>
              <a:gdLst/>
              <a:ahLst/>
              <a:cxnLst/>
              <a:rect l="l" t="t" r="r" b="b"/>
              <a:pathLst>
                <a:path w="270510" h="247650">
                  <a:moveTo>
                    <a:pt x="270433" y="245021"/>
                  </a:moveTo>
                  <a:lnTo>
                    <a:pt x="172770" y="134835"/>
                  </a:lnTo>
                  <a:lnTo>
                    <a:pt x="225361" y="134835"/>
                  </a:lnTo>
                  <a:lnTo>
                    <a:pt x="137718" y="4622"/>
                  </a:lnTo>
                  <a:lnTo>
                    <a:pt x="131305" y="0"/>
                  </a:lnTo>
                  <a:lnTo>
                    <a:pt x="131305" y="11747"/>
                  </a:lnTo>
                  <a:lnTo>
                    <a:pt x="130200" y="13385"/>
                  </a:lnTo>
                  <a:lnTo>
                    <a:pt x="110058" y="45580"/>
                  </a:lnTo>
                  <a:lnTo>
                    <a:pt x="90271" y="78054"/>
                  </a:lnTo>
                  <a:lnTo>
                    <a:pt x="68541" y="109194"/>
                  </a:lnTo>
                  <a:lnTo>
                    <a:pt x="42557" y="137337"/>
                  </a:lnTo>
                  <a:lnTo>
                    <a:pt x="100152" y="134835"/>
                  </a:lnTo>
                  <a:lnTo>
                    <a:pt x="0" y="247523"/>
                  </a:lnTo>
                  <a:lnTo>
                    <a:pt x="21259" y="246011"/>
                  </a:lnTo>
                  <a:lnTo>
                    <a:pt x="63804" y="242595"/>
                  </a:lnTo>
                  <a:lnTo>
                    <a:pt x="120688" y="239039"/>
                  </a:lnTo>
                  <a:lnTo>
                    <a:pt x="132715" y="238760"/>
                  </a:lnTo>
                  <a:lnTo>
                    <a:pt x="147955" y="239407"/>
                  </a:lnTo>
                  <a:lnTo>
                    <a:pt x="176085" y="242557"/>
                  </a:lnTo>
                  <a:lnTo>
                    <a:pt x="190296" y="243763"/>
                  </a:lnTo>
                  <a:lnTo>
                    <a:pt x="210121" y="244665"/>
                  </a:lnTo>
                  <a:lnTo>
                    <a:pt x="230339" y="245237"/>
                  </a:lnTo>
                  <a:lnTo>
                    <a:pt x="250571" y="245389"/>
                  </a:lnTo>
                  <a:lnTo>
                    <a:pt x="270433" y="245021"/>
                  </a:lnTo>
                  <a:close/>
                </a:path>
              </a:pathLst>
            </a:custGeom>
            <a:solidFill>
              <a:srgbClr val="93B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052141" y="5770823"/>
              <a:ext cx="170815" cy="107314"/>
            </a:xfrm>
            <a:custGeom>
              <a:avLst/>
              <a:gdLst/>
              <a:ahLst/>
              <a:cxnLst/>
              <a:rect l="l" t="t" r="r" b="b"/>
              <a:pathLst>
                <a:path w="170814" h="107314">
                  <a:moveTo>
                    <a:pt x="150710" y="0"/>
                  </a:moveTo>
                  <a:lnTo>
                    <a:pt x="131292" y="1088"/>
                  </a:lnTo>
                  <a:lnTo>
                    <a:pt x="111960" y="3479"/>
                  </a:lnTo>
                  <a:lnTo>
                    <a:pt x="92646" y="5566"/>
                  </a:lnTo>
                  <a:lnTo>
                    <a:pt x="0" y="106988"/>
                  </a:lnTo>
                  <a:lnTo>
                    <a:pt x="41922" y="104097"/>
                  </a:lnTo>
                  <a:lnTo>
                    <a:pt x="83816" y="102167"/>
                  </a:lnTo>
                  <a:lnTo>
                    <a:pt x="125744" y="101082"/>
                  </a:lnTo>
                  <a:lnTo>
                    <a:pt x="170281" y="100727"/>
                  </a:lnTo>
                  <a:lnTo>
                    <a:pt x="170281" y="1820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5170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222423" y="5661214"/>
              <a:ext cx="158115" cy="120650"/>
            </a:xfrm>
            <a:custGeom>
              <a:avLst/>
              <a:gdLst/>
              <a:ahLst/>
              <a:cxnLst/>
              <a:rect l="l" t="t" r="r" b="b"/>
              <a:pathLst>
                <a:path w="158114" h="120650">
                  <a:moveTo>
                    <a:pt x="0" y="0"/>
                  </a:moveTo>
                  <a:lnTo>
                    <a:pt x="0" y="106413"/>
                  </a:lnTo>
                  <a:lnTo>
                    <a:pt x="12094" y="109520"/>
                  </a:lnTo>
                  <a:lnTo>
                    <a:pt x="37223" y="111134"/>
                  </a:lnTo>
                  <a:lnTo>
                    <a:pt x="64086" y="111953"/>
                  </a:lnTo>
                  <a:lnTo>
                    <a:pt x="82524" y="112801"/>
                  </a:lnTo>
                  <a:lnTo>
                    <a:pt x="84518" y="117424"/>
                  </a:lnTo>
                  <a:lnTo>
                    <a:pt x="101316" y="118614"/>
                  </a:lnTo>
                  <a:lnTo>
                    <a:pt x="125141" y="119856"/>
                  </a:lnTo>
                  <a:lnTo>
                    <a:pt x="147739" y="120326"/>
                  </a:lnTo>
                  <a:lnTo>
                    <a:pt x="157746" y="118935"/>
                  </a:lnTo>
                  <a:lnTo>
                    <a:pt x="57581" y="5003"/>
                  </a:lnTo>
                  <a:lnTo>
                    <a:pt x="43371" y="3795"/>
                  </a:lnTo>
                  <a:lnTo>
                    <a:pt x="15246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B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3208643" y="5871551"/>
              <a:ext cx="47625" cy="151130"/>
            </a:xfrm>
            <a:custGeom>
              <a:avLst/>
              <a:gdLst/>
              <a:ahLst/>
              <a:cxnLst/>
              <a:rect l="l" t="t" r="r" b="b"/>
              <a:pathLst>
                <a:path w="47625" h="151129">
                  <a:moveTo>
                    <a:pt x="36309" y="0"/>
                  </a:moveTo>
                  <a:lnTo>
                    <a:pt x="11264" y="0"/>
                  </a:lnTo>
                  <a:lnTo>
                    <a:pt x="1257" y="145237"/>
                  </a:lnTo>
                  <a:lnTo>
                    <a:pt x="0" y="150241"/>
                  </a:lnTo>
                  <a:lnTo>
                    <a:pt x="10810" y="149778"/>
                  </a:lnTo>
                  <a:lnTo>
                    <a:pt x="34961" y="151110"/>
                  </a:lnTo>
                  <a:lnTo>
                    <a:pt x="45072" y="150241"/>
                  </a:lnTo>
                  <a:lnTo>
                    <a:pt x="47396" y="149694"/>
                  </a:lnTo>
                  <a:lnTo>
                    <a:pt x="45948" y="142786"/>
                  </a:lnTo>
                  <a:lnTo>
                    <a:pt x="46329" y="142735"/>
                  </a:lnTo>
                  <a:lnTo>
                    <a:pt x="36309" y="0"/>
                  </a:lnTo>
                  <a:close/>
                </a:path>
              </a:pathLst>
            </a:custGeom>
            <a:solidFill>
              <a:srgbClr val="634128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0" name="object 9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95804" y="4644566"/>
            <a:ext cx="555891" cy="671080"/>
          </a:xfrm>
          <a:prstGeom prst="rect">
            <a:avLst/>
          </a:prstGeom>
        </p:spPr>
      </p:pic>
      <p:pic>
        <p:nvPicPr>
          <p:cNvPr id="91" name="object 9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92253" y="5764711"/>
            <a:ext cx="570357" cy="583369"/>
          </a:xfrm>
          <a:prstGeom prst="rect">
            <a:avLst/>
          </a:prstGeom>
        </p:spPr>
      </p:pic>
      <p:grpSp>
        <p:nvGrpSpPr>
          <p:cNvPr id="92" name="object 92" descr=""/>
          <p:cNvGrpSpPr/>
          <p:nvPr/>
        </p:nvGrpSpPr>
        <p:grpSpPr>
          <a:xfrm>
            <a:off x="4516235" y="5742962"/>
            <a:ext cx="490220" cy="622935"/>
            <a:chOff x="4516235" y="5742962"/>
            <a:chExt cx="490220" cy="622935"/>
          </a:xfrm>
        </p:grpSpPr>
        <p:sp>
          <p:nvSpPr>
            <p:cNvPr id="93" name="object 93" descr=""/>
            <p:cNvSpPr/>
            <p:nvPr/>
          </p:nvSpPr>
          <p:spPr>
            <a:xfrm>
              <a:off x="4681207" y="5873686"/>
              <a:ext cx="178435" cy="492125"/>
            </a:xfrm>
            <a:custGeom>
              <a:avLst/>
              <a:gdLst/>
              <a:ahLst/>
              <a:cxnLst/>
              <a:rect l="l" t="t" r="r" b="b"/>
              <a:pathLst>
                <a:path w="178435" h="492125">
                  <a:moveTo>
                    <a:pt x="178079" y="93903"/>
                  </a:moveTo>
                  <a:lnTo>
                    <a:pt x="141211" y="110401"/>
                  </a:lnTo>
                  <a:lnTo>
                    <a:pt x="111379" y="133756"/>
                  </a:lnTo>
                  <a:lnTo>
                    <a:pt x="101447" y="141376"/>
                  </a:lnTo>
                  <a:lnTo>
                    <a:pt x="90436" y="146494"/>
                  </a:lnTo>
                  <a:lnTo>
                    <a:pt x="81673" y="0"/>
                  </a:lnTo>
                  <a:lnTo>
                    <a:pt x="77431" y="9639"/>
                  </a:lnTo>
                  <a:lnTo>
                    <a:pt x="74841" y="35648"/>
                  </a:lnTo>
                  <a:lnTo>
                    <a:pt x="73482" y="63855"/>
                  </a:lnTo>
                  <a:lnTo>
                    <a:pt x="72910" y="80137"/>
                  </a:lnTo>
                  <a:lnTo>
                    <a:pt x="71437" y="119532"/>
                  </a:lnTo>
                  <a:lnTo>
                    <a:pt x="70408" y="132715"/>
                  </a:lnTo>
                  <a:lnTo>
                    <a:pt x="70421" y="139166"/>
                  </a:lnTo>
                  <a:lnTo>
                    <a:pt x="70777" y="145935"/>
                  </a:lnTo>
                  <a:lnTo>
                    <a:pt x="70002" y="152361"/>
                  </a:lnTo>
                  <a:lnTo>
                    <a:pt x="66649" y="157759"/>
                  </a:lnTo>
                  <a:lnTo>
                    <a:pt x="58127" y="150647"/>
                  </a:lnTo>
                  <a:lnTo>
                    <a:pt x="42392" y="134010"/>
                  </a:lnTo>
                  <a:lnTo>
                    <a:pt x="25946" y="116116"/>
                  </a:lnTo>
                  <a:lnTo>
                    <a:pt x="15316" y="105181"/>
                  </a:lnTo>
                  <a:lnTo>
                    <a:pt x="8737" y="99555"/>
                  </a:lnTo>
                  <a:lnTo>
                    <a:pt x="5295" y="97663"/>
                  </a:lnTo>
                  <a:lnTo>
                    <a:pt x="0" y="98933"/>
                  </a:lnTo>
                  <a:lnTo>
                    <a:pt x="43091" y="150241"/>
                  </a:lnTo>
                  <a:lnTo>
                    <a:pt x="61429" y="172808"/>
                  </a:lnTo>
                  <a:lnTo>
                    <a:pt x="70408" y="186563"/>
                  </a:lnTo>
                  <a:lnTo>
                    <a:pt x="71628" y="209270"/>
                  </a:lnTo>
                  <a:lnTo>
                    <a:pt x="68986" y="239534"/>
                  </a:lnTo>
                  <a:lnTo>
                    <a:pt x="65163" y="270548"/>
                  </a:lnTo>
                  <a:lnTo>
                    <a:pt x="62890" y="295478"/>
                  </a:lnTo>
                  <a:lnTo>
                    <a:pt x="58470" y="391934"/>
                  </a:lnTo>
                  <a:lnTo>
                    <a:pt x="56769" y="447141"/>
                  </a:lnTo>
                  <a:lnTo>
                    <a:pt x="57886" y="478282"/>
                  </a:lnTo>
                  <a:lnTo>
                    <a:pt x="55384" y="480783"/>
                  </a:lnTo>
                  <a:lnTo>
                    <a:pt x="62471" y="490308"/>
                  </a:lnTo>
                  <a:lnTo>
                    <a:pt x="79641" y="491744"/>
                  </a:lnTo>
                  <a:lnTo>
                    <a:pt x="99402" y="490220"/>
                  </a:lnTo>
                  <a:lnTo>
                    <a:pt x="114223" y="490804"/>
                  </a:lnTo>
                  <a:lnTo>
                    <a:pt x="116459" y="489470"/>
                  </a:lnTo>
                  <a:lnTo>
                    <a:pt x="115392" y="483463"/>
                  </a:lnTo>
                  <a:lnTo>
                    <a:pt x="115481" y="480783"/>
                  </a:lnTo>
                  <a:lnTo>
                    <a:pt x="114236" y="437756"/>
                  </a:lnTo>
                  <a:lnTo>
                    <a:pt x="109766" y="389610"/>
                  </a:lnTo>
                  <a:lnTo>
                    <a:pt x="104394" y="340728"/>
                  </a:lnTo>
                  <a:lnTo>
                    <a:pt x="100457" y="295478"/>
                  </a:lnTo>
                  <a:lnTo>
                    <a:pt x="94665" y="235889"/>
                  </a:lnTo>
                  <a:lnTo>
                    <a:pt x="92176" y="202298"/>
                  </a:lnTo>
                  <a:lnTo>
                    <a:pt x="92938" y="181546"/>
                  </a:lnTo>
                  <a:lnTo>
                    <a:pt x="105867" y="164947"/>
                  </a:lnTo>
                  <a:lnTo>
                    <a:pt x="131965" y="138531"/>
                  </a:lnTo>
                  <a:lnTo>
                    <a:pt x="178079" y="93903"/>
                  </a:lnTo>
                  <a:close/>
                </a:path>
              </a:pathLst>
            </a:custGeom>
            <a:solidFill>
              <a:srgbClr val="7E3A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4696524" y="5978866"/>
              <a:ext cx="55880" cy="52705"/>
            </a:xfrm>
            <a:custGeom>
              <a:avLst/>
              <a:gdLst/>
              <a:ahLst/>
              <a:cxnLst/>
              <a:rect l="l" t="t" r="r" b="b"/>
              <a:pathLst>
                <a:path w="55879" h="52704">
                  <a:moveTo>
                    <a:pt x="0" y="0"/>
                  </a:moveTo>
                  <a:lnTo>
                    <a:pt x="10631" y="10928"/>
                  </a:lnTo>
                  <a:lnTo>
                    <a:pt x="27076" y="28827"/>
                  </a:lnTo>
                  <a:lnTo>
                    <a:pt x="42816" y="45457"/>
                  </a:lnTo>
                  <a:lnTo>
                    <a:pt x="51333" y="52577"/>
                  </a:lnTo>
                  <a:lnTo>
                    <a:pt x="54692" y="47175"/>
                  </a:lnTo>
                  <a:lnTo>
                    <a:pt x="55460" y="40751"/>
                  </a:lnTo>
                  <a:lnTo>
                    <a:pt x="55105" y="33979"/>
                  </a:lnTo>
                  <a:lnTo>
                    <a:pt x="55092" y="27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A2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4601363" y="5742962"/>
              <a:ext cx="271780" cy="277495"/>
            </a:xfrm>
            <a:custGeom>
              <a:avLst/>
              <a:gdLst/>
              <a:ahLst/>
              <a:cxnLst/>
              <a:rect l="l" t="t" r="r" b="b"/>
              <a:pathLst>
                <a:path w="271779" h="277495">
                  <a:moveTo>
                    <a:pt x="146203" y="0"/>
                  </a:moveTo>
                  <a:lnTo>
                    <a:pt x="105544" y="10150"/>
                  </a:lnTo>
                  <a:lnTo>
                    <a:pt x="68444" y="30999"/>
                  </a:lnTo>
                  <a:lnTo>
                    <a:pt x="37566" y="61863"/>
                  </a:lnTo>
                  <a:lnTo>
                    <a:pt x="17787" y="96271"/>
                  </a:lnTo>
                  <a:lnTo>
                    <a:pt x="5915" y="134116"/>
                  </a:lnTo>
                  <a:lnTo>
                    <a:pt x="476" y="173709"/>
                  </a:lnTo>
                  <a:lnTo>
                    <a:pt x="0" y="213361"/>
                  </a:lnTo>
                  <a:lnTo>
                    <a:pt x="18788" y="213778"/>
                  </a:lnTo>
                  <a:lnTo>
                    <a:pt x="38808" y="217325"/>
                  </a:lnTo>
                  <a:lnTo>
                    <a:pt x="58518" y="222646"/>
                  </a:lnTo>
                  <a:lnTo>
                    <a:pt x="76377" y="228385"/>
                  </a:lnTo>
                  <a:lnTo>
                    <a:pt x="79013" y="228471"/>
                  </a:lnTo>
                  <a:lnTo>
                    <a:pt x="79116" y="226937"/>
                  </a:lnTo>
                  <a:lnTo>
                    <a:pt x="80040" y="226128"/>
                  </a:lnTo>
                  <a:lnTo>
                    <a:pt x="85140" y="228385"/>
                  </a:lnTo>
                  <a:lnTo>
                    <a:pt x="88582" y="230277"/>
                  </a:lnTo>
                  <a:lnTo>
                    <a:pt x="95161" y="235904"/>
                  </a:lnTo>
                  <a:lnTo>
                    <a:pt x="150253" y="263437"/>
                  </a:lnTo>
                  <a:lnTo>
                    <a:pt x="151282" y="250253"/>
                  </a:lnTo>
                  <a:lnTo>
                    <a:pt x="153333" y="194577"/>
                  </a:lnTo>
                  <a:lnTo>
                    <a:pt x="154693" y="166362"/>
                  </a:lnTo>
                  <a:lnTo>
                    <a:pt x="157275" y="140361"/>
                  </a:lnTo>
                  <a:lnTo>
                    <a:pt x="161518" y="130722"/>
                  </a:lnTo>
                  <a:lnTo>
                    <a:pt x="170281" y="277217"/>
                  </a:lnTo>
                  <a:lnTo>
                    <a:pt x="181301" y="272089"/>
                  </a:lnTo>
                  <a:lnTo>
                    <a:pt x="191225" y="264477"/>
                  </a:lnTo>
                  <a:lnTo>
                    <a:pt x="200694" y="256034"/>
                  </a:lnTo>
                  <a:lnTo>
                    <a:pt x="210350" y="248413"/>
                  </a:lnTo>
                  <a:lnTo>
                    <a:pt x="236306" y="211925"/>
                  </a:lnTo>
                  <a:lnTo>
                    <a:pt x="256225" y="171702"/>
                  </a:lnTo>
                  <a:lnTo>
                    <a:pt x="268423" y="128938"/>
                  </a:lnTo>
                  <a:lnTo>
                    <a:pt x="271218" y="84832"/>
                  </a:lnTo>
                  <a:lnTo>
                    <a:pt x="262928" y="40578"/>
                  </a:lnTo>
                  <a:lnTo>
                    <a:pt x="227557" y="14529"/>
                  </a:lnTo>
                  <a:lnTo>
                    <a:pt x="187762" y="1231"/>
                  </a:lnTo>
                  <a:lnTo>
                    <a:pt x="146203" y="0"/>
                  </a:lnTo>
                  <a:close/>
                </a:path>
              </a:pathLst>
            </a:custGeom>
            <a:solidFill>
              <a:srgbClr val="72BF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4655350" y="5777318"/>
              <a:ext cx="184150" cy="199390"/>
            </a:xfrm>
            <a:custGeom>
              <a:avLst/>
              <a:gdLst/>
              <a:ahLst/>
              <a:cxnLst/>
              <a:rect l="l" t="t" r="r" b="b"/>
              <a:pathLst>
                <a:path w="184150" h="199389">
                  <a:moveTo>
                    <a:pt x="14109" y="61836"/>
                  </a:moveTo>
                  <a:lnTo>
                    <a:pt x="11341" y="55473"/>
                  </a:lnTo>
                  <a:lnTo>
                    <a:pt x="4864" y="53809"/>
                  </a:lnTo>
                  <a:lnTo>
                    <a:pt x="0" y="58521"/>
                  </a:lnTo>
                  <a:lnTo>
                    <a:pt x="850" y="66535"/>
                  </a:lnTo>
                  <a:lnTo>
                    <a:pt x="4953" y="73812"/>
                  </a:lnTo>
                  <a:lnTo>
                    <a:pt x="9867" y="76339"/>
                  </a:lnTo>
                  <a:lnTo>
                    <a:pt x="13512" y="69811"/>
                  </a:lnTo>
                  <a:lnTo>
                    <a:pt x="14109" y="61836"/>
                  </a:lnTo>
                  <a:close/>
                </a:path>
                <a:path w="184150" h="199389">
                  <a:moveTo>
                    <a:pt x="53416" y="104571"/>
                  </a:moveTo>
                  <a:lnTo>
                    <a:pt x="44932" y="108889"/>
                  </a:lnTo>
                  <a:lnTo>
                    <a:pt x="41351" y="110718"/>
                  </a:lnTo>
                  <a:lnTo>
                    <a:pt x="45097" y="118897"/>
                  </a:lnTo>
                  <a:lnTo>
                    <a:pt x="52108" y="118948"/>
                  </a:lnTo>
                  <a:lnTo>
                    <a:pt x="53416" y="104571"/>
                  </a:lnTo>
                  <a:close/>
                </a:path>
                <a:path w="184150" h="199389">
                  <a:moveTo>
                    <a:pt x="67195" y="0"/>
                  </a:moveTo>
                  <a:lnTo>
                    <a:pt x="59956" y="1219"/>
                  </a:lnTo>
                  <a:lnTo>
                    <a:pt x="54978" y="2057"/>
                  </a:lnTo>
                  <a:lnTo>
                    <a:pt x="56083" y="11061"/>
                  </a:lnTo>
                  <a:lnTo>
                    <a:pt x="64706" y="11442"/>
                  </a:lnTo>
                  <a:lnTo>
                    <a:pt x="67195" y="0"/>
                  </a:lnTo>
                  <a:close/>
                </a:path>
                <a:path w="184150" h="199389">
                  <a:moveTo>
                    <a:pt x="143281" y="16319"/>
                  </a:moveTo>
                  <a:lnTo>
                    <a:pt x="140792" y="8445"/>
                  </a:lnTo>
                  <a:lnTo>
                    <a:pt x="132575" y="6223"/>
                  </a:lnTo>
                  <a:lnTo>
                    <a:pt x="127990" y="10782"/>
                  </a:lnTo>
                  <a:lnTo>
                    <a:pt x="129946" y="18415"/>
                  </a:lnTo>
                  <a:lnTo>
                    <a:pt x="134467" y="25590"/>
                  </a:lnTo>
                  <a:lnTo>
                    <a:pt x="137579" y="28765"/>
                  </a:lnTo>
                  <a:lnTo>
                    <a:pt x="141681" y="24790"/>
                  </a:lnTo>
                  <a:lnTo>
                    <a:pt x="143281" y="16319"/>
                  </a:lnTo>
                  <a:close/>
                </a:path>
                <a:path w="184150" h="199389">
                  <a:moveTo>
                    <a:pt x="144056" y="186855"/>
                  </a:moveTo>
                  <a:lnTo>
                    <a:pt x="142443" y="178866"/>
                  </a:lnTo>
                  <a:lnTo>
                    <a:pt x="135077" y="176504"/>
                  </a:lnTo>
                  <a:lnTo>
                    <a:pt x="130225" y="180962"/>
                  </a:lnTo>
                  <a:lnTo>
                    <a:pt x="130911" y="188544"/>
                  </a:lnTo>
                  <a:lnTo>
                    <a:pt x="134302" y="195745"/>
                  </a:lnTo>
                  <a:lnTo>
                    <a:pt x="137579" y="199034"/>
                  </a:lnTo>
                  <a:lnTo>
                    <a:pt x="141808" y="195300"/>
                  </a:lnTo>
                  <a:lnTo>
                    <a:pt x="144056" y="186855"/>
                  </a:lnTo>
                  <a:close/>
                </a:path>
                <a:path w="184150" h="199389">
                  <a:moveTo>
                    <a:pt x="184048" y="86690"/>
                  </a:moveTo>
                  <a:lnTo>
                    <a:pt x="180784" y="79476"/>
                  </a:lnTo>
                  <a:lnTo>
                    <a:pt x="172631" y="78841"/>
                  </a:lnTo>
                  <a:lnTo>
                    <a:pt x="169672" y="83286"/>
                  </a:lnTo>
                  <a:lnTo>
                    <a:pt x="171196" y="90462"/>
                  </a:lnTo>
                  <a:lnTo>
                    <a:pt x="174688" y="98094"/>
                  </a:lnTo>
                  <a:lnTo>
                    <a:pt x="177647" y="103886"/>
                  </a:lnTo>
                  <a:lnTo>
                    <a:pt x="182867" y="96253"/>
                  </a:lnTo>
                  <a:lnTo>
                    <a:pt x="184048" y="86690"/>
                  </a:lnTo>
                  <a:close/>
                </a:path>
              </a:pathLst>
            </a:custGeom>
            <a:solidFill>
              <a:srgbClr val="E1EC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4745705" y="5845554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79">
                  <a:moveTo>
                    <a:pt x="3028" y="0"/>
                  </a:moveTo>
                  <a:lnTo>
                    <a:pt x="2152" y="596"/>
                  </a:lnTo>
                  <a:lnTo>
                    <a:pt x="0" y="3679"/>
                  </a:lnTo>
                  <a:lnTo>
                    <a:pt x="2973" y="4824"/>
                  </a:lnTo>
                  <a:lnTo>
                    <a:pt x="7101" y="4166"/>
                  </a:lnTo>
                  <a:lnTo>
                    <a:pt x="8413" y="1841"/>
                  </a:lnTo>
                  <a:lnTo>
                    <a:pt x="7664" y="190"/>
                  </a:lnTo>
                  <a:lnTo>
                    <a:pt x="3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4727817" y="594881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0" y="0"/>
                  </a:moveTo>
                  <a:lnTo>
                    <a:pt x="1257" y="3746"/>
                  </a:lnTo>
                  <a:lnTo>
                    <a:pt x="2514" y="5003"/>
                  </a:lnTo>
                  <a:lnTo>
                    <a:pt x="3759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4773385" y="5783541"/>
              <a:ext cx="233045" cy="386080"/>
            </a:xfrm>
            <a:custGeom>
              <a:avLst/>
              <a:gdLst/>
              <a:ahLst/>
              <a:cxnLst/>
              <a:rect l="l" t="t" r="r" b="b"/>
              <a:pathLst>
                <a:path w="233045" h="386079">
                  <a:moveTo>
                    <a:pt x="90905" y="0"/>
                  </a:moveTo>
                  <a:lnTo>
                    <a:pt x="99196" y="44254"/>
                  </a:lnTo>
                  <a:lnTo>
                    <a:pt x="96401" y="88360"/>
                  </a:lnTo>
                  <a:lnTo>
                    <a:pt x="84203" y="131124"/>
                  </a:lnTo>
                  <a:lnTo>
                    <a:pt x="64284" y="171347"/>
                  </a:lnTo>
                  <a:lnTo>
                    <a:pt x="38327" y="207835"/>
                  </a:lnTo>
                  <a:lnTo>
                    <a:pt x="49043" y="200537"/>
                  </a:lnTo>
                  <a:lnTo>
                    <a:pt x="62048" y="192279"/>
                  </a:lnTo>
                  <a:lnTo>
                    <a:pt x="75085" y="185852"/>
                  </a:lnTo>
                  <a:lnTo>
                    <a:pt x="85902" y="184048"/>
                  </a:lnTo>
                  <a:lnTo>
                    <a:pt x="39788" y="228669"/>
                  </a:lnTo>
                  <a:lnTo>
                    <a:pt x="13696" y="255082"/>
                  </a:lnTo>
                  <a:lnTo>
                    <a:pt x="761" y="271691"/>
                  </a:lnTo>
                  <a:lnTo>
                    <a:pt x="0" y="292443"/>
                  </a:lnTo>
                  <a:lnTo>
                    <a:pt x="2491" y="326028"/>
                  </a:lnTo>
                  <a:lnTo>
                    <a:pt x="8279" y="385622"/>
                  </a:lnTo>
                  <a:lnTo>
                    <a:pt x="45706" y="384576"/>
                  </a:lnTo>
                  <a:lnTo>
                    <a:pt x="84114" y="381573"/>
                  </a:lnTo>
                  <a:lnTo>
                    <a:pt x="121850" y="374962"/>
                  </a:lnTo>
                  <a:lnTo>
                    <a:pt x="195114" y="338663"/>
                  </a:lnTo>
                  <a:lnTo>
                    <a:pt x="220571" y="306989"/>
                  </a:lnTo>
                  <a:lnTo>
                    <a:pt x="233037" y="271758"/>
                  </a:lnTo>
                  <a:lnTo>
                    <a:pt x="231911" y="236658"/>
                  </a:lnTo>
                  <a:lnTo>
                    <a:pt x="216595" y="205378"/>
                  </a:lnTo>
                  <a:lnTo>
                    <a:pt x="186489" y="181603"/>
                  </a:lnTo>
                  <a:lnTo>
                    <a:pt x="140994" y="169024"/>
                  </a:lnTo>
                  <a:lnTo>
                    <a:pt x="144767" y="141155"/>
                  </a:lnTo>
                  <a:lnTo>
                    <a:pt x="143459" y="107056"/>
                  </a:lnTo>
                  <a:lnTo>
                    <a:pt x="137163" y="73892"/>
                  </a:lnTo>
                  <a:lnTo>
                    <a:pt x="125970" y="48831"/>
                  </a:lnTo>
                  <a:lnTo>
                    <a:pt x="122173" y="43649"/>
                  </a:lnTo>
                  <a:lnTo>
                    <a:pt x="114032" y="49682"/>
                  </a:lnTo>
                  <a:lnTo>
                    <a:pt x="112965" y="39090"/>
                  </a:lnTo>
                  <a:lnTo>
                    <a:pt x="119734" y="37655"/>
                  </a:lnTo>
                  <a:lnTo>
                    <a:pt x="118452" y="33807"/>
                  </a:lnTo>
                  <a:lnTo>
                    <a:pt x="114081" y="26647"/>
                  </a:lnTo>
                  <a:lnTo>
                    <a:pt x="106102" y="16737"/>
                  </a:lnTo>
                  <a:lnTo>
                    <a:pt x="97411" y="6909"/>
                  </a:lnTo>
                  <a:lnTo>
                    <a:pt x="90905" y="0"/>
                  </a:lnTo>
                  <a:close/>
                </a:path>
              </a:pathLst>
            </a:custGeom>
            <a:solidFill>
              <a:srgbClr val="50A2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4854922" y="6125940"/>
              <a:ext cx="19050" cy="13970"/>
            </a:xfrm>
            <a:custGeom>
              <a:avLst/>
              <a:gdLst/>
              <a:ahLst/>
              <a:cxnLst/>
              <a:rect l="l" t="t" r="r" b="b"/>
              <a:pathLst>
                <a:path w="19050" h="13970">
                  <a:moveTo>
                    <a:pt x="14783" y="0"/>
                  </a:moveTo>
                  <a:lnTo>
                    <a:pt x="5610" y="665"/>
                  </a:lnTo>
                  <a:lnTo>
                    <a:pt x="0" y="5186"/>
                  </a:lnTo>
                  <a:lnTo>
                    <a:pt x="1838" y="10430"/>
                  </a:lnTo>
                  <a:lnTo>
                    <a:pt x="8067" y="13918"/>
                  </a:lnTo>
                  <a:lnTo>
                    <a:pt x="15630" y="13174"/>
                  </a:lnTo>
                  <a:lnTo>
                    <a:pt x="18986" y="9132"/>
                  </a:lnTo>
                  <a:lnTo>
                    <a:pt x="18973" y="3781"/>
                  </a:lnTo>
                  <a:lnTo>
                    <a:pt x="14783" y="0"/>
                  </a:lnTo>
                  <a:close/>
                </a:path>
              </a:pathLst>
            </a:custGeom>
            <a:solidFill>
              <a:srgbClr val="C7DA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4964644" y="6048970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5" h="15239">
                  <a:moveTo>
                    <a:pt x="13578" y="0"/>
                  </a:moveTo>
                  <a:lnTo>
                    <a:pt x="9369" y="1688"/>
                  </a:lnTo>
                  <a:lnTo>
                    <a:pt x="3388" y="5849"/>
                  </a:lnTo>
                  <a:lnTo>
                    <a:pt x="0" y="10842"/>
                  </a:lnTo>
                  <a:lnTo>
                    <a:pt x="3570" y="15024"/>
                  </a:lnTo>
                  <a:lnTo>
                    <a:pt x="11133" y="14321"/>
                  </a:lnTo>
                  <a:lnTo>
                    <a:pt x="17342" y="9145"/>
                  </a:lnTo>
                  <a:lnTo>
                    <a:pt x="19167" y="3152"/>
                  </a:lnTo>
                  <a:lnTo>
                    <a:pt x="13578" y="0"/>
                  </a:lnTo>
                  <a:close/>
                </a:path>
              </a:pathLst>
            </a:custGeom>
            <a:solidFill>
              <a:srgbClr val="E1EC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788484" y="5978753"/>
              <a:ext cx="168910" cy="168275"/>
            </a:xfrm>
            <a:custGeom>
              <a:avLst/>
              <a:gdLst/>
              <a:ahLst/>
              <a:cxnLst/>
              <a:rect l="l" t="t" r="r" b="b"/>
              <a:pathLst>
                <a:path w="168910" h="168275">
                  <a:moveTo>
                    <a:pt x="15455" y="155638"/>
                  </a:moveTo>
                  <a:lnTo>
                    <a:pt x="9448" y="152857"/>
                  </a:lnTo>
                  <a:lnTo>
                    <a:pt x="6870" y="154622"/>
                  </a:lnTo>
                  <a:lnTo>
                    <a:pt x="2679" y="158750"/>
                  </a:lnTo>
                  <a:lnTo>
                    <a:pt x="0" y="163690"/>
                  </a:lnTo>
                  <a:lnTo>
                    <a:pt x="1943" y="167881"/>
                  </a:lnTo>
                  <a:lnTo>
                    <a:pt x="8813" y="167754"/>
                  </a:lnTo>
                  <a:lnTo>
                    <a:pt x="14287" y="162140"/>
                  </a:lnTo>
                  <a:lnTo>
                    <a:pt x="15455" y="155638"/>
                  </a:lnTo>
                  <a:close/>
                </a:path>
                <a:path w="168910" h="168275">
                  <a:moveTo>
                    <a:pt x="168541" y="10642"/>
                  </a:moveTo>
                  <a:lnTo>
                    <a:pt x="168033" y="4546"/>
                  </a:lnTo>
                  <a:lnTo>
                    <a:pt x="163969" y="0"/>
                  </a:lnTo>
                  <a:lnTo>
                    <a:pt x="157187" y="114"/>
                  </a:lnTo>
                  <a:lnTo>
                    <a:pt x="153492" y="4597"/>
                  </a:lnTo>
                  <a:lnTo>
                    <a:pt x="154863" y="10274"/>
                  </a:lnTo>
                  <a:lnTo>
                    <a:pt x="159270" y="14617"/>
                  </a:lnTo>
                  <a:lnTo>
                    <a:pt x="164706" y="15138"/>
                  </a:lnTo>
                  <a:lnTo>
                    <a:pt x="168541" y="10642"/>
                  </a:lnTo>
                  <a:close/>
                </a:path>
              </a:pathLst>
            </a:custGeom>
            <a:solidFill>
              <a:srgbClr val="C3D4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880230" y="5921272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5" h="12700">
                  <a:moveTo>
                    <a:pt x="5346" y="0"/>
                  </a:moveTo>
                  <a:lnTo>
                    <a:pt x="0" y="1346"/>
                  </a:lnTo>
                  <a:lnTo>
                    <a:pt x="914" y="11912"/>
                  </a:lnTo>
                  <a:lnTo>
                    <a:pt x="5346" y="12522"/>
                  </a:lnTo>
                  <a:lnTo>
                    <a:pt x="8602" y="10490"/>
                  </a:lnTo>
                  <a:lnTo>
                    <a:pt x="10599" y="5594"/>
                  </a:lnTo>
                  <a:lnTo>
                    <a:pt x="9970" y="1031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E1EC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786669" y="5989573"/>
              <a:ext cx="165100" cy="90805"/>
            </a:xfrm>
            <a:custGeom>
              <a:avLst/>
              <a:gdLst/>
              <a:ahLst/>
              <a:cxnLst/>
              <a:rect l="l" t="t" r="r" b="b"/>
              <a:pathLst>
                <a:path w="165100" h="90804">
                  <a:moveTo>
                    <a:pt x="107295" y="0"/>
                  </a:moveTo>
                  <a:lnTo>
                    <a:pt x="68859" y="11823"/>
                  </a:lnTo>
                  <a:lnTo>
                    <a:pt x="56994" y="19652"/>
                  </a:lnTo>
                  <a:lnTo>
                    <a:pt x="47415" y="28744"/>
                  </a:lnTo>
                  <a:lnTo>
                    <a:pt x="30048" y="49390"/>
                  </a:lnTo>
                  <a:lnTo>
                    <a:pt x="37685" y="55413"/>
                  </a:lnTo>
                  <a:lnTo>
                    <a:pt x="35156" y="63371"/>
                  </a:lnTo>
                  <a:lnTo>
                    <a:pt x="28194" y="66840"/>
                  </a:lnTo>
                  <a:lnTo>
                    <a:pt x="22529" y="59397"/>
                  </a:lnTo>
                  <a:lnTo>
                    <a:pt x="17037" y="65826"/>
                  </a:lnTo>
                  <a:lnTo>
                    <a:pt x="10617" y="72694"/>
                  </a:lnTo>
                  <a:lnTo>
                    <a:pt x="4520" y="80114"/>
                  </a:lnTo>
                  <a:lnTo>
                    <a:pt x="0" y="88201"/>
                  </a:lnTo>
                  <a:lnTo>
                    <a:pt x="17896" y="90436"/>
                  </a:lnTo>
                  <a:lnTo>
                    <a:pt x="56681" y="87944"/>
                  </a:lnTo>
                  <a:lnTo>
                    <a:pt x="97488" y="83389"/>
                  </a:lnTo>
                  <a:lnTo>
                    <a:pt x="153626" y="62321"/>
                  </a:lnTo>
                  <a:lnTo>
                    <a:pt x="164917" y="40645"/>
                  </a:lnTo>
                  <a:lnTo>
                    <a:pt x="158705" y="19584"/>
                  </a:lnTo>
                  <a:lnTo>
                    <a:pt x="138371" y="4311"/>
                  </a:lnTo>
                  <a:lnTo>
                    <a:pt x="107295" y="0"/>
                  </a:lnTo>
                  <a:close/>
                </a:path>
              </a:pathLst>
            </a:custGeom>
            <a:solidFill>
              <a:srgbClr val="72BF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809198" y="6038964"/>
              <a:ext cx="80645" cy="19050"/>
            </a:xfrm>
            <a:custGeom>
              <a:avLst/>
              <a:gdLst/>
              <a:ahLst/>
              <a:cxnLst/>
              <a:rect l="l" t="t" r="r" b="b"/>
              <a:pathLst>
                <a:path w="80645" h="19050">
                  <a:moveTo>
                    <a:pt x="15151" y="6032"/>
                  </a:moveTo>
                  <a:lnTo>
                    <a:pt x="7518" y="0"/>
                  </a:lnTo>
                  <a:lnTo>
                    <a:pt x="4902" y="3009"/>
                  </a:lnTo>
                  <a:lnTo>
                    <a:pt x="2400" y="6769"/>
                  </a:lnTo>
                  <a:lnTo>
                    <a:pt x="0" y="10007"/>
                  </a:lnTo>
                  <a:lnTo>
                    <a:pt x="5664" y="17449"/>
                  </a:lnTo>
                  <a:lnTo>
                    <a:pt x="12623" y="13982"/>
                  </a:lnTo>
                  <a:lnTo>
                    <a:pt x="15151" y="6032"/>
                  </a:lnTo>
                  <a:close/>
                </a:path>
                <a:path w="80645" h="19050">
                  <a:moveTo>
                    <a:pt x="80048" y="9550"/>
                  </a:moveTo>
                  <a:lnTo>
                    <a:pt x="76377" y="5003"/>
                  </a:lnTo>
                  <a:lnTo>
                    <a:pt x="75844" y="4927"/>
                  </a:lnTo>
                  <a:lnTo>
                    <a:pt x="67957" y="10083"/>
                  </a:lnTo>
                  <a:lnTo>
                    <a:pt x="67614" y="11264"/>
                  </a:lnTo>
                  <a:lnTo>
                    <a:pt x="68567" y="18719"/>
                  </a:lnTo>
                  <a:lnTo>
                    <a:pt x="75082" y="16129"/>
                  </a:lnTo>
                  <a:lnTo>
                    <a:pt x="80048" y="9550"/>
                  </a:lnTo>
                  <a:close/>
                </a:path>
              </a:pathLst>
            </a:custGeom>
            <a:solidFill>
              <a:srgbClr val="E1EC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16235" y="5956324"/>
              <a:ext cx="236609" cy="212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448744" y="1032115"/>
            <a:ext cx="1701800" cy="5909945"/>
            <a:chOff x="5448744" y="1032115"/>
            <a:chExt cx="1701800" cy="5909945"/>
          </a:xfrm>
        </p:grpSpPr>
        <p:sp>
          <p:nvSpPr>
            <p:cNvPr id="3" name="object 3" descr=""/>
            <p:cNvSpPr/>
            <p:nvPr/>
          </p:nvSpPr>
          <p:spPr>
            <a:xfrm>
              <a:off x="5448744" y="1397290"/>
              <a:ext cx="1701800" cy="5544820"/>
            </a:xfrm>
            <a:custGeom>
              <a:avLst/>
              <a:gdLst/>
              <a:ahLst/>
              <a:cxnLst/>
              <a:rect l="l" t="t" r="r" b="b"/>
              <a:pathLst>
                <a:path w="1701800" h="5544820">
                  <a:moveTo>
                    <a:pt x="1655965" y="0"/>
                  </a:moveTo>
                  <a:lnTo>
                    <a:pt x="45745" y="0"/>
                  </a:lnTo>
                  <a:lnTo>
                    <a:pt x="27935" y="8914"/>
                  </a:lnTo>
                  <a:lnTo>
                    <a:pt x="13395" y="33224"/>
                  </a:lnTo>
                  <a:lnTo>
                    <a:pt x="3593" y="69281"/>
                  </a:lnTo>
                  <a:lnTo>
                    <a:pt x="0" y="113436"/>
                  </a:lnTo>
                  <a:lnTo>
                    <a:pt x="0" y="5430837"/>
                  </a:lnTo>
                  <a:lnTo>
                    <a:pt x="3593" y="5474992"/>
                  </a:lnTo>
                  <a:lnTo>
                    <a:pt x="13395" y="5511049"/>
                  </a:lnTo>
                  <a:lnTo>
                    <a:pt x="27935" y="5535359"/>
                  </a:lnTo>
                  <a:lnTo>
                    <a:pt x="45745" y="5544273"/>
                  </a:lnTo>
                  <a:lnTo>
                    <a:pt x="1655965" y="5544273"/>
                  </a:lnTo>
                  <a:lnTo>
                    <a:pt x="1673770" y="5535359"/>
                  </a:lnTo>
                  <a:lnTo>
                    <a:pt x="1688311" y="5511049"/>
                  </a:lnTo>
                  <a:lnTo>
                    <a:pt x="1698115" y="5474992"/>
                  </a:lnTo>
                  <a:lnTo>
                    <a:pt x="1701711" y="5430837"/>
                  </a:lnTo>
                  <a:lnTo>
                    <a:pt x="1701711" y="113436"/>
                  </a:lnTo>
                  <a:lnTo>
                    <a:pt x="1698115" y="69281"/>
                  </a:lnTo>
                  <a:lnTo>
                    <a:pt x="1688311" y="33224"/>
                  </a:lnTo>
                  <a:lnTo>
                    <a:pt x="1673770" y="8914"/>
                  </a:lnTo>
                  <a:lnTo>
                    <a:pt x="1655965" y="0"/>
                  </a:lnTo>
                  <a:close/>
                </a:path>
              </a:pathLst>
            </a:custGeom>
            <a:solidFill>
              <a:srgbClr val="ABD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443167" y="1032115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30">
                  <a:moveTo>
                    <a:pt x="341998" y="0"/>
                  </a:moveTo>
                  <a:lnTo>
                    <a:pt x="295589" y="3122"/>
                  </a:lnTo>
                  <a:lnTo>
                    <a:pt x="251079" y="12216"/>
                  </a:lnTo>
                  <a:lnTo>
                    <a:pt x="208874" y="26876"/>
                  </a:lnTo>
                  <a:lnTo>
                    <a:pt x="169382" y="46694"/>
                  </a:lnTo>
                  <a:lnTo>
                    <a:pt x="133010" y="71261"/>
                  </a:lnTo>
                  <a:lnTo>
                    <a:pt x="100166" y="100171"/>
                  </a:lnTo>
                  <a:lnTo>
                    <a:pt x="71257" y="133015"/>
                  </a:lnTo>
                  <a:lnTo>
                    <a:pt x="46691" y="169387"/>
                  </a:lnTo>
                  <a:lnTo>
                    <a:pt x="26874" y="208879"/>
                  </a:lnTo>
                  <a:lnTo>
                    <a:pt x="12216" y="251083"/>
                  </a:lnTo>
                  <a:lnTo>
                    <a:pt x="3121" y="295592"/>
                  </a:lnTo>
                  <a:lnTo>
                    <a:pt x="0" y="341998"/>
                  </a:lnTo>
                  <a:lnTo>
                    <a:pt x="3121" y="388406"/>
                  </a:lnTo>
                  <a:lnTo>
                    <a:pt x="12216" y="432917"/>
                  </a:lnTo>
                  <a:lnTo>
                    <a:pt x="26874" y="475122"/>
                  </a:lnTo>
                  <a:lnTo>
                    <a:pt x="46691" y="514614"/>
                  </a:lnTo>
                  <a:lnTo>
                    <a:pt x="71257" y="550986"/>
                  </a:lnTo>
                  <a:lnTo>
                    <a:pt x="100166" y="583830"/>
                  </a:lnTo>
                  <a:lnTo>
                    <a:pt x="133010" y="612738"/>
                  </a:lnTo>
                  <a:lnTo>
                    <a:pt x="169382" y="637305"/>
                  </a:lnTo>
                  <a:lnTo>
                    <a:pt x="208874" y="657121"/>
                  </a:lnTo>
                  <a:lnTo>
                    <a:pt x="251079" y="671780"/>
                  </a:lnTo>
                  <a:lnTo>
                    <a:pt x="295589" y="680874"/>
                  </a:lnTo>
                  <a:lnTo>
                    <a:pt x="341998" y="683996"/>
                  </a:lnTo>
                  <a:lnTo>
                    <a:pt x="388404" y="680874"/>
                  </a:lnTo>
                  <a:lnTo>
                    <a:pt x="432912" y="671780"/>
                  </a:lnTo>
                  <a:lnTo>
                    <a:pt x="475116" y="657121"/>
                  </a:lnTo>
                  <a:lnTo>
                    <a:pt x="514608" y="637305"/>
                  </a:lnTo>
                  <a:lnTo>
                    <a:pt x="550980" y="612738"/>
                  </a:lnTo>
                  <a:lnTo>
                    <a:pt x="583825" y="583830"/>
                  </a:lnTo>
                  <a:lnTo>
                    <a:pt x="612735" y="550986"/>
                  </a:lnTo>
                  <a:lnTo>
                    <a:pt x="637302" y="514614"/>
                  </a:lnTo>
                  <a:lnTo>
                    <a:pt x="657119" y="475122"/>
                  </a:lnTo>
                  <a:lnTo>
                    <a:pt x="671779" y="432917"/>
                  </a:lnTo>
                  <a:lnTo>
                    <a:pt x="680874" y="388406"/>
                  </a:lnTo>
                  <a:lnTo>
                    <a:pt x="683996" y="341998"/>
                  </a:lnTo>
                  <a:lnTo>
                    <a:pt x="680874" y="295592"/>
                  </a:lnTo>
                  <a:lnTo>
                    <a:pt x="671779" y="251083"/>
                  </a:lnTo>
                  <a:lnTo>
                    <a:pt x="657119" y="208879"/>
                  </a:lnTo>
                  <a:lnTo>
                    <a:pt x="637302" y="169387"/>
                  </a:lnTo>
                  <a:lnTo>
                    <a:pt x="612735" y="133015"/>
                  </a:lnTo>
                  <a:lnTo>
                    <a:pt x="583825" y="100171"/>
                  </a:lnTo>
                  <a:lnTo>
                    <a:pt x="550980" y="71261"/>
                  </a:lnTo>
                  <a:lnTo>
                    <a:pt x="514608" y="46694"/>
                  </a:lnTo>
                  <a:lnTo>
                    <a:pt x="475116" y="26876"/>
                  </a:lnTo>
                  <a:lnTo>
                    <a:pt x="432912" y="12216"/>
                  </a:lnTo>
                  <a:lnTo>
                    <a:pt x="388404" y="3122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F9A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638071" y="1208543"/>
              <a:ext cx="53975" cy="34925"/>
            </a:xfrm>
            <a:custGeom>
              <a:avLst/>
              <a:gdLst/>
              <a:ahLst/>
              <a:cxnLst/>
              <a:rect l="l" t="t" r="r" b="b"/>
              <a:pathLst>
                <a:path w="53975" h="34925">
                  <a:moveTo>
                    <a:pt x="46027" y="0"/>
                  </a:moveTo>
                  <a:lnTo>
                    <a:pt x="46027" y="3035"/>
                  </a:lnTo>
                  <a:lnTo>
                    <a:pt x="3660" y="3035"/>
                  </a:lnTo>
                  <a:lnTo>
                    <a:pt x="637" y="9080"/>
                  </a:lnTo>
                  <a:lnTo>
                    <a:pt x="163" y="20434"/>
                  </a:lnTo>
                  <a:lnTo>
                    <a:pt x="70" y="22512"/>
                  </a:lnTo>
                  <a:lnTo>
                    <a:pt x="0" y="30149"/>
                  </a:lnTo>
                  <a:lnTo>
                    <a:pt x="637" y="34810"/>
                  </a:lnTo>
                  <a:lnTo>
                    <a:pt x="53596" y="34810"/>
                  </a:lnTo>
                  <a:lnTo>
                    <a:pt x="53115" y="22512"/>
                  </a:lnTo>
                  <a:lnTo>
                    <a:pt x="53029" y="20434"/>
                  </a:lnTo>
                  <a:lnTo>
                    <a:pt x="52959" y="11829"/>
                  </a:lnTo>
                  <a:lnTo>
                    <a:pt x="53596" y="6057"/>
                  </a:lnTo>
                  <a:lnTo>
                    <a:pt x="50573" y="6057"/>
                  </a:lnTo>
                  <a:lnTo>
                    <a:pt x="49062" y="3035"/>
                  </a:lnTo>
                  <a:lnTo>
                    <a:pt x="46027" y="0"/>
                  </a:lnTo>
                  <a:close/>
                </a:path>
              </a:pathLst>
            </a:custGeom>
            <a:solidFill>
              <a:srgbClr val="118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714357" y="1213090"/>
              <a:ext cx="163830" cy="33655"/>
            </a:xfrm>
            <a:custGeom>
              <a:avLst/>
              <a:gdLst/>
              <a:ahLst/>
              <a:cxnLst/>
              <a:rect l="l" t="t" r="r" b="b"/>
              <a:pathLst>
                <a:path w="163829" h="33655">
                  <a:moveTo>
                    <a:pt x="163441" y="30291"/>
                  </a:moveTo>
                  <a:lnTo>
                    <a:pt x="162035" y="30291"/>
                  </a:lnTo>
                  <a:lnTo>
                    <a:pt x="163441" y="33286"/>
                  </a:lnTo>
                  <a:lnTo>
                    <a:pt x="163441" y="30291"/>
                  </a:lnTo>
                  <a:close/>
                </a:path>
                <a:path w="163829" h="33655">
                  <a:moveTo>
                    <a:pt x="137724" y="0"/>
                  </a:moveTo>
                  <a:lnTo>
                    <a:pt x="24224" y="0"/>
                  </a:lnTo>
                  <a:lnTo>
                    <a:pt x="22713" y="3022"/>
                  </a:lnTo>
                  <a:lnTo>
                    <a:pt x="19690" y="6057"/>
                  </a:lnTo>
                  <a:lnTo>
                    <a:pt x="15336" y="10900"/>
                  </a:lnTo>
                  <a:lnTo>
                    <a:pt x="8716" y="18722"/>
                  </a:lnTo>
                  <a:lnTo>
                    <a:pt x="2665" y="26263"/>
                  </a:lnTo>
                  <a:lnTo>
                    <a:pt x="0" y="30291"/>
                  </a:lnTo>
                  <a:lnTo>
                    <a:pt x="370" y="30291"/>
                  </a:lnTo>
                  <a:lnTo>
                    <a:pt x="24488" y="32176"/>
                  </a:lnTo>
                  <a:lnTo>
                    <a:pt x="76624" y="31964"/>
                  </a:lnTo>
                  <a:lnTo>
                    <a:pt x="162035" y="30291"/>
                  </a:lnTo>
                  <a:lnTo>
                    <a:pt x="159001" y="23831"/>
                  </a:lnTo>
                  <a:lnTo>
                    <a:pt x="153993" y="14376"/>
                  </a:lnTo>
                  <a:lnTo>
                    <a:pt x="147281" y="6057"/>
                  </a:lnTo>
                  <a:lnTo>
                    <a:pt x="137724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600637" y="1241830"/>
              <a:ext cx="387985" cy="294005"/>
            </a:xfrm>
            <a:custGeom>
              <a:avLst/>
              <a:gdLst/>
              <a:ahLst/>
              <a:cxnLst/>
              <a:rect l="l" t="t" r="r" b="b"/>
              <a:pathLst>
                <a:path w="387984" h="294005">
                  <a:moveTo>
                    <a:pt x="275663" y="0"/>
                  </a:moveTo>
                  <a:lnTo>
                    <a:pt x="113738" y="0"/>
                  </a:lnTo>
                  <a:lnTo>
                    <a:pt x="113738" y="3035"/>
                  </a:lnTo>
                  <a:lnTo>
                    <a:pt x="38071" y="3035"/>
                  </a:lnTo>
                  <a:lnTo>
                    <a:pt x="2156" y="28564"/>
                  </a:lnTo>
                  <a:lnTo>
                    <a:pt x="0" y="60540"/>
                  </a:lnTo>
                  <a:lnTo>
                    <a:pt x="238" y="71132"/>
                  </a:lnTo>
                  <a:lnTo>
                    <a:pt x="238" y="293585"/>
                  </a:lnTo>
                  <a:lnTo>
                    <a:pt x="346783" y="293585"/>
                  </a:lnTo>
                  <a:lnTo>
                    <a:pt x="350803" y="284270"/>
                  </a:lnTo>
                  <a:lnTo>
                    <a:pt x="368493" y="265068"/>
                  </a:lnTo>
                  <a:lnTo>
                    <a:pt x="372513" y="255752"/>
                  </a:lnTo>
                  <a:lnTo>
                    <a:pt x="372323" y="255018"/>
                  </a:lnTo>
                  <a:lnTo>
                    <a:pt x="380076" y="253290"/>
                  </a:lnTo>
                  <a:lnTo>
                    <a:pt x="387829" y="251278"/>
                  </a:lnTo>
                  <a:lnTo>
                    <a:pt x="387710" y="57510"/>
                  </a:lnTo>
                  <a:lnTo>
                    <a:pt x="387922" y="48527"/>
                  </a:lnTo>
                  <a:lnTo>
                    <a:pt x="372847" y="9227"/>
                  </a:lnTo>
                  <a:lnTo>
                    <a:pt x="352841" y="4546"/>
                  </a:lnTo>
                  <a:lnTo>
                    <a:pt x="278673" y="4546"/>
                  </a:lnTo>
                  <a:lnTo>
                    <a:pt x="275663" y="1523"/>
                  </a:lnTo>
                  <a:lnTo>
                    <a:pt x="275663" y="0"/>
                  </a:lnTo>
                  <a:close/>
                </a:path>
              </a:pathLst>
            </a:custGeom>
            <a:solidFill>
              <a:srgbClr val="9ECA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3911" y="1325065"/>
              <a:ext cx="382854" cy="21337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00688" y="1243354"/>
              <a:ext cx="386715" cy="144145"/>
            </a:xfrm>
            <a:custGeom>
              <a:avLst/>
              <a:gdLst/>
              <a:ahLst/>
              <a:cxnLst/>
              <a:rect l="l" t="t" r="r" b="b"/>
              <a:pathLst>
                <a:path w="386715" h="144144">
                  <a:moveTo>
                    <a:pt x="386219" y="54470"/>
                  </a:moveTo>
                  <a:lnTo>
                    <a:pt x="190865" y="54470"/>
                  </a:lnTo>
                  <a:lnTo>
                    <a:pt x="212665" y="56954"/>
                  </a:lnTo>
                  <a:lnTo>
                    <a:pt x="235881" y="64120"/>
                  </a:lnTo>
                  <a:lnTo>
                    <a:pt x="278622" y="90792"/>
                  </a:lnTo>
                  <a:lnTo>
                    <a:pt x="303741" y="129311"/>
                  </a:lnTo>
                  <a:lnTo>
                    <a:pt x="308898" y="143751"/>
                  </a:lnTo>
                  <a:lnTo>
                    <a:pt x="386076" y="143751"/>
                  </a:lnTo>
                  <a:lnTo>
                    <a:pt x="386183" y="55986"/>
                  </a:lnTo>
                  <a:lnTo>
                    <a:pt x="386219" y="54470"/>
                  </a:lnTo>
                  <a:close/>
                </a:path>
                <a:path w="386715" h="144144">
                  <a:moveTo>
                    <a:pt x="274100" y="0"/>
                  </a:moveTo>
                  <a:lnTo>
                    <a:pt x="113687" y="0"/>
                  </a:lnTo>
                  <a:lnTo>
                    <a:pt x="113687" y="1511"/>
                  </a:lnTo>
                  <a:lnTo>
                    <a:pt x="38020" y="1511"/>
                  </a:lnTo>
                  <a:lnTo>
                    <a:pt x="2105" y="27040"/>
                  </a:lnTo>
                  <a:lnTo>
                    <a:pt x="0" y="41228"/>
                  </a:lnTo>
                  <a:lnTo>
                    <a:pt x="63" y="64120"/>
                  </a:lnTo>
                  <a:lnTo>
                    <a:pt x="187" y="89281"/>
                  </a:lnTo>
                  <a:lnTo>
                    <a:pt x="106118" y="89281"/>
                  </a:lnTo>
                  <a:lnTo>
                    <a:pt x="113687" y="81711"/>
                  </a:lnTo>
                  <a:lnTo>
                    <a:pt x="118233" y="80187"/>
                  </a:lnTo>
                  <a:lnTo>
                    <a:pt x="134683" y="69150"/>
                  </a:lnTo>
                  <a:lnTo>
                    <a:pt x="152272" y="61090"/>
                  </a:lnTo>
                  <a:lnTo>
                    <a:pt x="171001" y="56149"/>
                  </a:lnTo>
                  <a:lnTo>
                    <a:pt x="190865" y="54470"/>
                  </a:lnTo>
                  <a:lnTo>
                    <a:pt x="386219" y="54470"/>
                  </a:lnTo>
                  <a:lnTo>
                    <a:pt x="386359" y="48515"/>
                  </a:lnTo>
                  <a:lnTo>
                    <a:pt x="386194" y="41228"/>
                  </a:lnTo>
                  <a:lnTo>
                    <a:pt x="386073" y="35937"/>
                  </a:lnTo>
                  <a:lnTo>
                    <a:pt x="383515" y="23927"/>
                  </a:lnTo>
                  <a:lnTo>
                    <a:pt x="351266" y="4533"/>
                  </a:lnTo>
                  <a:lnTo>
                    <a:pt x="277110" y="4533"/>
                  </a:lnTo>
                  <a:lnTo>
                    <a:pt x="274100" y="1511"/>
                  </a:lnTo>
                  <a:lnTo>
                    <a:pt x="274100" y="0"/>
                  </a:lnTo>
                  <a:close/>
                </a:path>
              </a:pathLst>
            </a:custGeom>
            <a:solidFill>
              <a:srgbClr val="23B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880834" y="1335657"/>
              <a:ext cx="107950" cy="53340"/>
            </a:xfrm>
            <a:custGeom>
              <a:avLst/>
              <a:gdLst/>
              <a:ahLst/>
              <a:cxnLst/>
              <a:rect l="l" t="t" r="r" b="b"/>
              <a:pathLst>
                <a:path w="107950" h="53340">
                  <a:moveTo>
                    <a:pt x="107442" y="0"/>
                  </a:moveTo>
                  <a:lnTo>
                    <a:pt x="0" y="0"/>
                  </a:lnTo>
                  <a:lnTo>
                    <a:pt x="10259" y="11896"/>
                  </a:lnTo>
                  <a:lnTo>
                    <a:pt x="18537" y="24784"/>
                  </a:lnTo>
                  <a:lnTo>
                    <a:pt x="25112" y="38519"/>
                  </a:lnTo>
                  <a:lnTo>
                    <a:pt x="30264" y="52959"/>
                  </a:lnTo>
                  <a:lnTo>
                    <a:pt x="107442" y="52959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606605" y="4507800"/>
            <a:ext cx="1254125" cy="916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latin typeface="Podkova"/>
                <a:cs typeface="Podkova"/>
              </a:rPr>
              <a:t>“The</a:t>
            </a:r>
            <a:r>
              <a:rPr dirty="0" sz="1200" spc="-10">
                <a:latin typeface="Podkova"/>
                <a:cs typeface="Podkova"/>
              </a:rPr>
              <a:t> Secret </a:t>
            </a:r>
            <a:r>
              <a:rPr dirty="0" sz="1200" spc="-40">
                <a:latin typeface="Podkova"/>
                <a:cs typeface="Podkova"/>
              </a:rPr>
              <a:t>Language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of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Trees”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25">
                <a:latin typeface="Podkova"/>
                <a:cs typeface="Podkova"/>
              </a:rPr>
              <a:t>(Tajni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25">
                <a:latin typeface="Podkova"/>
                <a:cs typeface="Podkova"/>
              </a:rPr>
              <a:t>jezik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drveća)</a:t>
            </a:r>
            <a:endParaRPr sz="10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200">
                <a:latin typeface="Podkova"/>
                <a:cs typeface="Podkova"/>
              </a:rPr>
              <a:t>15:58 </a:t>
            </a:r>
            <a:r>
              <a:rPr dirty="0" sz="1200" spc="-20">
                <a:latin typeface="Podkova"/>
                <a:cs typeface="Podkova"/>
              </a:rPr>
              <a:t>min.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628627" y="5603607"/>
            <a:ext cx="1156335" cy="1156335"/>
            <a:chOff x="5628627" y="5603607"/>
            <a:chExt cx="1156335" cy="1156335"/>
          </a:xfrm>
        </p:grpSpPr>
        <p:sp>
          <p:nvSpPr>
            <p:cNvPr id="13" name="object 13" descr=""/>
            <p:cNvSpPr/>
            <p:nvPr/>
          </p:nvSpPr>
          <p:spPr>
            <a:xfrm>
              <a:off x="5628627" y="5603759"/>
              <a:ext cx="1156335" cy="1156335"/>
            </a:xfrm>
            <a:custGeom>
              <a:avLst/>
              <a:gdLst/>
              <a:ahLst/>
              <a:cxnLst/>
              <a:rect l="l" t="t" r="r" b="b"/>
              <a:pathLst>
                <a:path w="1156334" h="1156334">
                  <a:moveTo>
                    <a:pt x="1155941" y="0"/>
                  </a:moveTo>
                  <a:lnTo>
                    <a:pt x="0" y="0"/>
                  </a:lnTo>
                  <a:lnTo>
                    <a:pt x="0" y="1155941"/>
                  </a:lnTo>
                  <a:lnTo>
                    <a:pt x="1155941" y="1155941"/>
                  </a:lnTo>
                  <a:lnTo>
                    <a:pt x="1155941" y="0"/>
                  </a:lnTo>
                  <a:close/>
                </a:path>
              </a:pathLst>
            </a:custGeom>
            <a:solidFill>
              <a:srgbClr val="ABD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630850" y="5605475"/>
              <a:ext cx="1151890" cy="1151890"/>
            </a:xfrm>
            <a:custGeom>
              <a:avLst/>
              <a:gdLst/>
              <a:ahLst/>
              <a:cxnLst/>
              <a:rect l="l" t="t" r="r" b="b"/>
              <a:pathLst>
                <a:path w="1151890" h="1151890">
                  <a:moveTo>
                    <a:pt x="1151483" y="0"/>
                  </a:moveTo>
                  <a:lnTo>
                    <a:pt x="1134783" y="0"/>
                  </a:lnTo>
                  <a:lnTo>
                    <a:pt x="1134783" y="21590"/>
                  </a:lnTo>
                  <a:lnTo>
                    <a:pt x="1134783" y="1134110"/>
                  </a:lnTo>
                  <a:lnTo>
                    <a:pt x="21145" y="1134110"/>
                  </a:lnTo>
                  <a:lnTo>
                    <a:pt x="21145" y="21590"/>
                  </a:lnTo>
                  <a:lnTo>
                    <a:pt x="1134783" y="21590"/>
                  </a:lnTo>
                  <a:lnTo>
                    <a:pt x="1134783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1134110"/>
                  </a:lnTo>
                  <a:lnTo>
                    <a:pt x="0" y="1151890"/>
                  </a:lnTo>
                  <a:lnTo>
                    <a:pt x="1151483" y="1151890"/>
                  </a:lnTo>
                  <a:lnTo>
                    <a:pt x="1151483" y="1134668"/>
                  </a:lnTo>
                  <a:lnTo>
                    <a:pt x="1151483" y="1134110"/>
                  </a:lnTo>
                  <a:lnTo>
                    <a:pt x="1151483" y="21590"/>
                  </a:lnTo>
                  <a:lnTo>
                    <a:pt x="1151483" y="21043"/>
                  </a:lnTo>
                  <a:lnTo>
                    <a:pt x="1151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628627" y="5603608"/>
              <a:ext cx="1156335" cy="1155700"/>
            </a:xfrm>
            <a:custGeom>
              <a:avLst/>
              <a:gdLst/>
              <a:ahLst/>
              <a:cxnLst/>
              <a:rect l="l" t="t" r="r" b="b"/>
              <a:pathLst>
                <a:path w="1156334" h="1155700">
                  <a:moveTo>
                    <a:pt x="1155941" y="0"/>
                  </a:moveTo>
                  <a:lnTo>
                    <a:pt x="1153706" y="0"/>
                  </a:lnTo>
                  <a:lnTo>
                    <a:pt x="1153706" y="2387"/>
                  </a:lnTo>
                  <a:lnTo>
                    <a:pt x="1153706" y="1154277"/>
                  </a:lnTo>
                  <a:lnTo>
                    <a:pt x="2222" y="1154277"/>
                  </a:lnTo>
                  <a:lnTo>
                    <a:pt x="2222" y="2387"/>
                  </a:lnTo>
                  <a:lnTo>
                    <a:pt x="1153706" y="2387"/>
                  </a:lnTo>
                  <a:lnTo>
                    <a:pt x="115370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54430"/>
                  </a:lnTo>
                  <a:lnTo>
                    <a:pt x="0" y="1155700"/>
                  </a:lnTo>
                  <a:lnTo>
                    <a:pt x="1155941" y="1155700"/>
                  </a:lnTo>
                  <a:lnTo>
                    <a:pt x="1155941" y="1154976"/>
                  </a:lnTo>
                  <a:lnTo>
                    <a:pt x="1155941" y="1154430"/>
                  </a:lnTo>
                  <a:lnTo>
                    <a:pt x="1155941" y="1270"/>
                  </a:lnTo>
                  <a:lnTo>
                    <a:pt x="11559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819051" y="5731205"/>
              <a:ext cx="810895" cy="935990"/>
            </a:xfrm>
            <a:custGeom>
              <a:avLst/>
              <a:gdLst/>
              <a:ahLst/>
              <a:cxnLst/>
              <a:rect l="l" t="t" r="r" b="b"/>
              <a:pathLst>
                <a:path w="810895" h="935990">
                  <a:moveTo>
                    <a:pt x="93548" y="654799"/>
                  </a:moveTo>
                  <a:lnTo>
                    <a:pt x="62382" y="654799"/>
                  </a:lnTo>
                  <a:lnTo>
                    <a:pt x="62382" y="623620"/>
                  </a:lnTo>
                  <a:lnTo>
                    <a:pt x="0" y="623620"/>
                  </a:lnTo>
                  <a:lnTo>
                    <a:pt x="0" y="654799"/>
                  </a:lnTo>
                  <a:lnTo>
                    <a:pt x="31178" y="654799"/>
                  </a:lnTo>
                  <a:lnTo>
                    <a:pt x="31178" y="685990"/>
                  </a:lnTo>
                  <a:lnTo>
                    <a:pt x="93548" y="685990"/>
                  </a:lnTo>
                  <a:lnTo>
                    <a:pt x="93548" y="654799"/>
                  </a:lnTo>
                  <a:close/>
                </a:path>
                <a:path w="810895" h="935990">
                  <a:moveTo>
                    <a:pt x="93548" y="342988"/>
                  </a:moveTo>
                  <a:lnTo>
                    <a:pt x="62382" y="342988"/>
                  </a:lnTo>
                  <a:lnTo>
                    <a:pt x="62382" y="374192"/>
                  </a:lnTo>
                  <a:lnTo>
                    <a:pt x="93548" y="374192"/>
                  </a:lnTo>
                  <a:lnTo>
                    <a:pt x="93548" y="342988"/>
                  </a:lnTo>
                  <a:close/>
                </a:path>
                <a:path w="810895" h="935990">
                  <a:moveTo>
                    <a:pt x="93548" y="218274"/>
                  </a:moveTo>
                  <a:lnTo>
                    <a:pt x="62382" y="218274"/>
                  </a:lnTo>
                  <a:lnTo>
                    <a:pt x="62382" y="249440"/>
                  </a:lnTo>
                  <a:lnTo>
                    <a:pt x="93548" y="249440"/>
                  </a:lnTo>
                  <a:lnTo>
                    <a:pt x="93548" y="218274"/>
                  </a:lnTo>
                  <a:close/>
                </a:path>
                <a:path w="810895" h="935990">
                  <a:moveTo>
                    <a:pt x="93675" y="45821"/>
                  </a:moveTo>
                  <a:lnTo>
                    <a:pt x="93560" y="45008"/>
                  </a:lnTo>
                  <a:lnTo>
                    <a:pt x="93548" y="44183"/>
                  </a:lnTo>
                  <a:lnTo>
                    <a:pt x="93548" y="49237"/>
                  </a:lnTo>
                  <a:lnTo>
                    <a:pt x="93560" y="48374"/>
                  </a:lnTo>
                  <a:lnTo>
                    <a:pt x="93675" y="47523"/>
                  </a:lnTo>
                  <a:lnTo>
                    <a:pt x="93675" y="46647"/>
                  </a:lnTo>
                  <a:lnTo>
                    <a:pt x="93675" y="45821"/>
                  </a:lnTo>
                  <a:close/>
                </a:path>
                <a:path w="810895" h="935990">
                  <a:moveTo>
                    <a:pt x="124726" y="280644"/>
                  </a:moveTo>
                  <a:lnTo>
                    <a:pt x="31178" y="280644"/>
                  </a:lnTo>
                  <a:lnTo>
                    <a:pt x="31178" y="312394"/>
                  </a:lnTo>
                  <a:lnTo>
                    <a:pt x="93548" y="312394"/>
                  </a:lnTo>
                  <a:lnTo>
                    <a:pt x="93548" y="342874"/>
                  </a:lnTo>
                  <a:lnTo>
                    <a:pt x="124726" y="342874"/>
                  </a:lnTo>
                  <a:lnTo>
                    <a:pt x="124726" y="312394"/>
                  </a:lnTo>
                  <a:lnTo>
                    <a:pt x="124726" y="280644"/>
                  </a:lnTo>
                  <a:close/>
                </a:path>
                <a:path w="810895" h="935990">
                  <a:moveTo>
                    <a:pt x="155917" y="623620"/>
                  </a:moveTo>
                  <a:lnTo>
                    <a:pt x="124726" y="623620"/>
                  </a:lnTo>
                  <a:lnTo>
                    <a:pt x="124726" y="685990"/>
                  </a:lnTo>
                  <a:lnTo>
                    <a:pt x="155917" y="685990"/>
                  </a:lnTo>
                  <a:lnTo>
                    <a:pt x="155917" y="623620"/>
                  </a:lnTo>
                  <a:close/>
                </a:path>
                <a:path w="810895" h="935990">
                  <a:moveTo>
                    <a:pt x="155917" y="530085"/>
                  </a:moveTo>
                  <a:lnTo>
                    <a:pt x="124726" y="530085"/>
                  </a:lnTo>
                  <a:lnTo>
                    <a:pt x="124726" y="561251"/>
                  </a:lnTo>
                  <a:lnTo>
                    <a:pt x="93548" y="561251"/>
                  </a:lnTo>
                  <a:lnTo>
                    <a:pt x="93548" y="592442"/>
                  </a:lnTo>
                  <a:lnTo>
                    <a:pt x="62382" y="592442"/>
                  </a:lnTo>
                  <a:lnTo>
                    <a:pt x="62382" y="623620"/>
                  </a:lnTo>
                  <a:lnTo>
                    <a:pt x="124726" y="623620"/>
                  </a:lnTo>
                  <a:lnTo>
                    <a:pt x="124726" y="592442"/>
                  </a:lnTo>
                  <a:lnTo>
                    <a:pt x="155917" y="592442"/>
                  </a:lnTo>
                  <a:lnTo>
                    <a:pt x="155917" y="530085"/>
                  </a:lnTo>
                  <a:close/>
                </a:path>
                <a:path w="810895" h="935990">
                  <a:moveTo>
                    <a:pt x="155917" y="342988"/>
                  </a:moveTo>
                  <a:lnTo>
                    <a:pt x="124726" y="342988"/>
                  </a:lnTo>
                  <a:lnTo>
                    <a:pt x="124726" y="374192"/>
                  </a:lnTo>
                  <a:lnTo>
                    <a:pt x="155917" y="374192"/>
                  </a:lnTo>
                  <a:lnTo>
                    <a:pt x="155917" y="342988"/>
                  </a:lnTo>
                  <a:close/>
                </a:path>
                <a:path w="810895" h="935990">
                  <a:moveTo>
                    <a:pt x="218249" y="436537"/>
                  </a:moveTo>
                  <a:lnTo>
                    <a:pt x="187083" y="436537"/>
                  </a:lnTo>
                  <a:lnTo>
                    <a:pt x="187083" y="405358"/>
                  </a:lnTo>
                  <a:lnTo>
                    <a:pt x="155905" y="405358"/>
                  </a:lnTo>
                  <a:lnTo>
                    <a:pt x="155905" y="467728"/>
                  </a:lnTo>
                  <a:lnTo>
                    <a:pt x="187083" y="467728"/>
                  </a:lnTo>
                  <a:lnTo>
                    <a:pt x="187083" y="498906"/>
                  </a:lnTo>
                  <a:lnTo>
                    <a:pt x="218249" y="498906"/>
                  </a:lnTo>
                  <a:lnTo>
                    <a:pt x="218249" y="436537"/>
                  </a:lnTo>
                  <a:close/>
                </a:path>
                <a:path w="810895" h="935990">
                  <a:moveTo>
                    <a:pt x="249453" y="249440"/>
                  </a:moveTo>
                  <a:lnTo>
                    <a:pt x="218262" y="249440"/>
                  </a:lnTo>
                  <a:lnTo>
                    <a:pt x="218262" y="280644"/>
                  </a:lnTo>
                  <a:lnTo>
                    <a:pt x="249453" y="280644"/>
                  </a:lnTo>
                  <a:lnTo>
                    <a:pt x="249453" y="249440"/>
                  </a:lnTo>
                  <a:close/>
                </a:path>
                <a:path w="810895" h="935990">
                  <a:moveTo>
                    <a:pt x="280631" y="155892"/>
                  </a:moveTo>
                  <a:lnTo>
                    <a:pt x="249453" y="155892"/>
                  </a:lnTo>
                  <a:lnTo>
                    <a:pt x="249453" y="93548"/>
                  </a:lnTo>
                  <a:lnTo>
                    <a:pt x="218262" y="93548"/>
                  </a:lnTo>
                  <a:lnTo>
                    <a:pt x="218262" y="187096"/>
                  </a:lnTo>
                  <a:lnTo>
                    <a:pt x="280631" y="187096"/>
                  </a:lnTo>
                  <a:lnTo>
                    <a:pt x="280631" y="155892"/>
                  </a:lnTo>
                  <a:close/>
                </a:path>
                <a:path w="810895" h="935990">
                  <a:moveTo>
                    <a:pt x="280631" y="31178"/>
                  </a:moveTo>
                  <a:lnTo>
                    <a:pt x="249453" y="31178"/>
                  </a:lnTo>
                  <a:lnTo>
                    <a:pt x="249453" y="93548"/>
                  </a:lnTo>
                  <a:lnTo>
                    <a:pt x="280631" y="93548"/>
                  </a:lnTo>
                  <a:lnTo>
                    <a:pt x="280631" y="31178"/>
                  </a:lnTo>
                  <a:close/>
                </a:path>
                <a:path w="810895" h="935990">
                  <a:moveTo>
                    <a:pt x="311810" y="748334"/>
                  </a:moveTo>
                  <a:lnTo>
                    <a:pt x="280631" y="748334"/>
                  </a:lnTo>
                  <a:lnTo>
                    <a:pt x="280631" y="717169"/>
                  </a:lnTo>
                  <a:lnTo>
                    <a:pt x="249453" y="717169"/>
                  </a:lnTo>
                  <a:lnTo>
                    <a:pt x="249453" y="810704"/>
                  </a:lnTo>
                  <a:lnTo>
                    <a:pt x="280631" y="810704"/>
                  </a:lnTo>
                  <a:lnTo>
                    <a:pt x="280631" y="779538"/>
                  </a:lnTo>
                  <a:lnTo>
                    <a:pt x="311810" y="779538"/>
                  </a:lnTo>
                  <a:lnTo>
                    <a:pt x="311810" y="748334"/>
                  </a:lnTo>
                  <a:close/>
                </a:path>
                <a:path w="810895" h="935990">
                  <a:moveTo>
                    <a:pt x="311810" y="499478"/>
                  </a:moveTo>
                  <a:lnTo>
                    <a:pt x="280631" y="499478"/>
                  </a:lnTo>
                  <a:lnTo>
                    <a:pt x="280631" y="467728"/>
                  </a:lnTo>
                  <a:lnTo>
                    <a:pt x="249453" y="467728"/>
                  </a:lnTo>
                  <a:lnTo>
                    <a:pt x="249453" y="499478"/>
                  </a:lnTo>
                  <a:lnTo>
                    <a:pt x="218262" y="499478"/>
                  </a:lnTo>
                  <a:lnTo>
                    <a:pt x="218262" y="529958"/>
                  </a:lnTo>
                  <a:lnTo>
                    <a:pt x="187096" y="529958"/>
                  </a:lnTo>
                  <a:lnTo>
                    <a:pt x="187096" y="561708"/>
                  </a:lnTo>
                  <a:lnTo>
                    <a:pt x="249453" y="561708"/>
                  </a:lnTo>
                  <a:lnTo>
                    <a:pt x="249453" y="529958"/>
                  </a:lnTo>
                  <a:lnTo>
                    <a:pt x="280631" y="529958"/>
                  </a:lnTo>
                  <a:lnTo>
                    <a:pt x="280631" y="561708"/>
                  </a:lnTo>
                  <a:lnTo>
                    <a:pt x="311810" y="561708"/>
                  </a:lnTo>
                  <a:lnTo>
                    <a:pt x="311810" y="529958"/>
                  </a:lnTo>
                  <a:lnTo>
                    <a:pt x="311810" y="499478"/>
                  </a:lnTo>
                  <a:close/>
                </a:path>
                <a:path w="810895" h="935990">
                  <a:moveTo>
                    <a:pt x="311810" y="124726"/>
                  </a:moveTo>
                  <a:lnTo>
                    <a:pt x="280631" y="124726"/>
                  </a:lnTo>
                  <a:lnTo>
                    <a:pt x="280631" y="155892"/>
                  </a:lnTo>
                  <a:lnTo>
                    <a:pt x="311810" y="155892"/>
                  </a:lnTo>
                  <a:lnTo>
                    <a:pt x="311810" y="124726"/>
                  </a:lnTo>
                  <a:close/>
                </a:path>
                <a:path w="810895" h="935990">
                  <a:moveTo>
                    <a:pt x="343001" y="155892"/>
                  </a:moveTo>
                  <a:lnTo>
                    <a:pt x="311810" y="155892"/>
                  </a:lnTo>
                  <a:lnTo>
                    <a:pt x="311810" y="187096"/>
                  </a:lnTo>
                  <a:lnTo>
                    <a:pt x="343001" y="187096"/>
                  </a:lnTo>
                  <a:lnTo>
                    <a:pt x="343001" y="155892"/>
                  </a:lnTo>
                  <a:close/>
                </a:path>
                <a:path w="810895" h="935990">
                  <a:moveTo>
                    <a:pt x="343001" y="62369"/>
                  </a:moveTo>
                  <a:lnTo>
                    <a:pt x="311810" y="62369"/>
                  </a:lnTo>
                  <a:lnTo>
                    <a:pt x="311810" y="93548"/>
                  </a:lnTo>
                  <a:lnTo>
                    <a:pt x="343001" y="93548"/>
                  </a:lnTo>
                  <a:lnTo>
                    <a:pt x="343001" y="62369"/>
                  </a:lnTo>
                  <a:close/>
                </a:path>
                <a:path w="810895" h="935990">
                  <a:moveTo>
                    <a:pt x="374180" y="343560"/>
                  </a:moveTo>
                  <a:lnTo>
                    <a:pt x="343001" y="343560"/>
                  </a:lnTo>
                  <a:lnTo>
                    <a:pt x="343001" y="311810"/>
                  </a:lnTo>
                  <a:lnTo>
                    <a:pt x="311810" y="311810"/>
                  </a:lnTo>
                  <a:lnTo>
                    <a:pt x="311810" y="343560"/>
                  </a:lnTo>
                  <a:lnTo>
                    <a:pt x="280631" y="343560"/>
                  </a:lnTo>
                  <a:lnTo>
                    <a:pt x="280631" y="374040"/>
                  </a:lnTo>
                  <a:lnTo>
                    <a:pt x="249453" y="374040"/>
                  </a:lnTo>
                  <a:lnTo>
                    <a:pt x="249453" y="405790"/>
                  </a:lnTo>
                  <a:lnTo>
                    <a:pt x="249453" y="436270"/>
                  </a:lnTo>
                  <a:lnTo>
                    <a:pt x="311810" y="436270"/>
                  </a:lnTo>
                  <a:lnTo>
                    <a:pt x="311810" y="405790"/>
                  </a:lnTo>
                  <a:lnTo>
                    <a:pt x="374180" y="405790"/>
                  </a:lnTo>
                  <a:lnTo>
                    <a:pt x="374180" y="374040"/>
                  </a:lnTo>
                  <a:lnTo>
                    <a:pt x="374180" y="343560"/>
                  </a:lnTo>
                  <a:close/>
                </a:path>
                <a:path w="810895" h="935990">
                  <a:moveTo>
                    <a:pt x="405345" y="841883"/>
                  </a:moveTo>
                  <a:lnTo>
                    <a:pt x="374180" y="841883"/>
                  </a:lnTo>
                  <a:lnTo>
                    <a:pt x="374180" y="873074"/>
                  </a:lnTo>
                  <a:lnTo>
                    <a:pt x="405345" y="873074"/>
                  </a:lnTo>
                  <a:lnTo>
                    <a:pt x="405345" y="841883"/>
                  </a:lnTo>
                  <a:close/>
                </a:path>
                <a:path w="810895" h="935990">
                  <a:moveTo>
                    <a:pt x="436549" y="374192"/>
                  </a:moveTo>
                  <a:lnTo>
                    <a:pt x="405345" y="374192"/>
                  </a:lnTo>
                  <a:lnTo>
                    <a:pt x="405345" y="405358"/>
                  </a:lnTo>
                  <a:lnTo>
                    <a:pt x="436549" y="405358"/>
                  </a:lnTo>
                  <a:lnTo>
                    <a:pt x="436549" y="374192"/>
                  </a:lnTo>
                  <a:close/>
                </a:path>
                <a:path w="810895" h="935990">
                  <a:moveTo>
                    <a:pt x="498894" y="841883"/>
                  </a:moveTo>
                  <a:lnTo>
                    <a:pt x="436549" y="841883"/>
                  </a:lnTo>
                  <a:lnTo>
                    <a:pt x="436549" y="873074"/>
                  </a:lnTo>
                  <a:lnTo>
                    <a:pt x="467728" y="873074"/>
                  </a:lnTo>
                  <a:lnTo>
                    <a:pt x="467728" y="904252"/>
                  </a:lnTo>
                  <a:lnTo>
                    <a:pt x="498894" y="904252"/>
                  </a:lnTo>
                  <a:lnTo>
                    <a:pt x="498894" y="841883"/>
                  </a:lnTo>
                  <a:close/>
                </a:path>
                <a:path w="810895" h="935990">
                  <a:moveTo>
                    <a:pt x="498894" y="779538"/>
                  </a:moveTo>
                  <a:lnTo>
                    <a:pt x="467728" y="779538"/>
                  </a:lnTo>
                  <a:lnTo>
                    <a:pt x="467728" y="810704"/>
                  </a:lnTo>
                  <a:lnTo>
                    <a:pt x="498894" y="810704"/>
                  </a:lnTo>
                  <a:lnTo>
                    <a:pt x="498894" y="779538"/>
                  </a:lnTo>
                  <a:close/>
                </a:path>
                <a:path w="810895" h="935990">
                  <a:moveTo>
                    <a:pt x="498894" y="0"/>
                  </a:moveTo>
                  <a:lnTo>
                    <a:pt x="467728" y="0"/>
                  </a:lnTo>
                  <a:lnTo>
                    <a:pt x="467728" y="31178"/>
                  </a:lnTo>
                  <a:lnTo>
                    <a:pt x="498894" y="31178"/>
                  </a:lnTo>
                  <a:lnTo>
                    <a:pt x="498894" y="0"/>
                  </a:lnTo>
                  <a:close/>
                </a:path>
                <a:path w="810895" h="935990">
                  <a:moveTo>
                    <a:pt x="530098" y="748334"/>
                  </a:moveTo>
                  <a:lnTo>
                    <a:pt x="498894" y="748334"/>
                  </a:lnTo>
                  <a:lnTo>
                    <a:pt x="498894" y="779538"/>
                  </a:lnTo>
                  <a:lnTo>
                    <a:pt x="530098" y="779538"/>
                  </a:lnTo>
                  <a:lnTo>
                    <a:pt x="530098" y="748334"/>
                  </a:lnTo>
                  <a:close/>
                </a:path>
                <a:path w="810895" h="935990">
                  <a:moveTo>
                    <a:pt x="561263" y="904252"/>
                  </a:moveTo>
                  <a:lnTo>
                    <a:pt x="498894" y="904252"/>
                  </a:lnTo>
                  <a:lnTo>
                    <a:pt x="498894" y="935431"/>
                  </a:lnTo>
                  <a:lnTo>
                    <a:pt x="561263" y="935431"/>
                  </a:lnTo>
                  <a:lnTo>
                    <a:pt x="561263" y="904252"/>
                  </a:lnTo>
                  <a:close/>
                </a:path>
                <a:path w="810895" h="935990">
                  <a:moveTo>
                    <a:pt x="561263" y="374192"/>
                  </a:moveTo>
                  <a:lnTo>
                    <a:pt x="530098" y="374192"/>
                  </a:lnTo>
                  <a:lnTo>
                    <a:pt x="530098" y="342988"/>
                  </a:lnTo>
                  <a:lnTo>
                    <a:pt x="498894" y="342988"/>
                  </a:lnTo>
                  <a:lnTo>
                    <a:pt x="498894" y="405358"/>
                  </a:lnTo>
                  <a:lnTo>
                    <a:pt x="561263" y="405358"/>
                  </a:lnTo>
                  <a:lnTo>
                    <a:pt x="561263" y="374192"/>
                  </a:lnTo>
                  <a:close/>
                </a:path>
                <a:path w="810895" h="935990">
                  <a:moveTo>
                    <a:pt x="623620" y="779538"/>
                  </a:moveTo>
                  <a:lnTo>
                    <a:pt x="561263" y="779538"/>
                  </a:lnTo>
                  <a:lnTo>
                    <a:pt x="561263" y="811288"/>
                  </a:lnTo>
                  <a:lnTo>
                    <a:pt x="498894" y="811288"/>
                  </a:lnTo>
                  <a:lnTo>
                    <a:pt x="498894" y="841768"/>
                  </a:lnTo>
                  <a:lnTo>
                    <a:pt x="623620" y="841768"/>
                  </a:lnTo>
                  <a:lnTo>
                    <a:pt x="623620" y="811288"/>
                  </a:lnTo>
                  <a:lnTo>
                    <a:pt x="623620" y="779538"/>
                  </a:lnTo>
                  <a:close/>
                </a:path>
                <a:path w="810895" h="935990">
                  <a:moveTo>
                    <a:pt x="654812" y="467728"/>
                  </a:moveTo>
                  <a:lnTo>
                    <a:pt x="623608" y="467728"/>
                  </a:lnTo>
                  <a:lnTo>
                    <a:pt x="623608" y="498906"/>
                  </a:lnTo>
                  <a:lnTo>
                    <a:pt x="654812" y="498906"/>
                  </a:lnTo>
                  <a:lnTo>
                    <a:pt x="654812" y="467728"/>
                  </a:lnTo>
                  <a:close/>
                </a:path>
                <a:path w="810895" h="935990">
                  <a:moveTo>
                    <a:pt x="685977" y="654799"/>
                  </a:moveTo>
                  <a:lnTo>
                    <a:pt x="654812" y="654799"/>
                  </a:lnTo>
                  <a:lnTo>
                    <a:pt x="654812" y="685990"/>
                  </a:lnTo>
                  <a:lnTo>
                    <a:pt x="685977" y="685990"/>
                  </a:lnTo>
                  <a:lnTo>
                    <a:pt x="685977" y="654799"/>
                  </a:lnTo>
                  <a:close/>
                </a:path>
                <a:path w="810895" h="935990">
                  <a:moveTo>
                    <a:pt x="717169" y="498906"/>
                  </a:moveTo>
                  <a:lnTo>
                    <a:pt x="685977" y="498906"/>
                  </a:lnTo>
                  <a:lnTo>
                    <a:pt x="685977" y="530085"/>
                  </a:lnTo>
                  <a:lnTo>
                    <a:pt x="717169" y="530085"/>
                  </a:lnTo>
                  <a:lnTo>
                    <a:pt x="717169" y="498906"/>
                  </a:lnTo>
                  <a:close/>
                </a:path>
                <a:path w="810895" h="935990">
                  <a:moveTo>
                    <a:pt x="748360" y="748334"/>
                  </a:moveTo>
                  <a:lnTo>
                    <a:pt x="717169" y="748334"/>
                  </a:lnTo>
                  <a:lnTo>
                    <a:pt x="717169" y="779538"/>
                  </a:lnTo>
                  <a:lnTo>
                    <a:pt x="748360" y="779538"/>
                  </a:lnTo>
                  <a:lnTo>
                    <a:pt x="748360" y="748334"/>
                  </a:lnTo>
                  <a:close/>
                </a:path>
                <a:path w="810895" h="935990">
                  <a:moveTo>
                    <a:pt x="748360" y="717550"/>
                  </a:moveTo>
                  <a:lnTo>
                    <a:pt x="654812" y="717550"/>
                  </a:lnTo>
                  <a:lnTo>
                    <a:pt x="654812" y="748030"/>
                  </a:lnTo>
                  <a:lnTo>
                    <a:pt x="654812" y="779780"/>
                  </a:lnTo>
                  <a:lnTo>
                    <a:pt x="654812" y="810260"/>
                  </a:lnTo>
                  <a:lnTo>
                    <a:pt x="748360" y="810260"/>
                  </a:lnTo>
                  <a:lnTo>
                    <a:pt x="748360" y="779780"/>
                  </a:lnTo>
                  <a:lnTo>
                    <a:pt x="685977" y="779780"/>
                  </a:lnTo>
                  <a:lnTo>
                    <a:pt x="685977" y="748030"/>
                  </a:lnTo>
                  <a:lnTo>
                    <a:pt x="748360" y="748030"/>
                  </a:lnTo>
                  <a:lnTo>
                    <a:pt x="748360" y="717550"/>
                  </a:lnTo>
                  <a:close/>
                </a:path>
                <a:path w="810895" h="935990">
                  <a:moveTo>
                    <a:pt x="748360" y="623620"/>
                  </a:moveTo>
                  <a:lnTo>
                    <a:pt x="717169" y="623620"/>
                  </a:lnTo>
                  <a:lnTo>
                    <a:pt x="717169" y="654799"/>
                  </a:lnTo>
                  <a:lnTo>
                    <a:pt x="748360" y="654799"/>
                  </a:lnTo>
                  <a:lnTo>
                    <a:pt x="748360" y="623620"/>
                  </a:lnTo>
                  <a:close/>
                </a:path>
                <a:path w="810895" h="935990">
                  <a:moveTo>
                    <a:pt x="810717" y="717169"/>
                  </a:moveTo>
                  <a:lnTo>
                    <a:pt x="779526" y="717169"/>
                  </a:lnTo>
                  <a:lnTo>
                    <a:pt x="779526" y="779538"/>
                  </a:lnTo>
                  <a:lnTo>
                    <a:pt x="810717" y="779538"/>
                  </a:lnTo>
                  <a:lnTo>
                    <a:pt x="810717" y="717169"/>
                  </a:lnTo>
                  <a:close/>
                </a:path>
                <a:path w="810895" h="935990">
                  <a:moveTo>
                    <a:pt x="810717" y="592442"/>
                  </a:moveTo>
                  <a:lnTo>
                    <a:pt x="779526" y="592442"/>
                  </a:lnTo>
                  <a:lnTo>
                    <a:pt x="779526" y="623620"/>
                  </a:lnTo>
                  <a:lnTo>
                    <a:pt x="810717" y="623620"/>
                  </a:lnTo>
                  <a:lnTo>
                    <a:pt x="810717" y="5924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6273" y="5699911"/>
              <a:ext cx="155856" cy="15591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725452" y="5700014"/>
              <a:ext cx="891540" cy="873125"/>
            </a:xfrm>
            <a:custGeom>
              <a:avLst/>
              <a:gdLst/>
              <a:ahLst/>
              <a:cxnLst/>
              <a:rect l="l" t="t" r="r" b="b"/>
              <a:pathLst>
                <a:path w="891540" h="873125">
                  <a:moveTo>
                    <a:pt x="155829" y="78092"/>
                  </a:moveTo>
                  <a:lnTo>
                    <a:pt x="149771" y="47726"/>
                  </a:lnTo>
                  <a:lnTo>
                    <a:pt x="138658" y="31191"/>
                  </a:lnTo>
                  <a:lnTo>
                    <a:pt x="133096" y="22936"/>
                  </a:lnTo>
                  <a:lnTo>
                    <a:pt x="124739" y="17284"/>
                  </a:lnTo>
                  <a:lnTo>
                    <a:pt x="124739" y="78092"/>
                  </a:lnTo>
                  <a:lnTo>
                    <a:pt x="121043" y="96253"/>
                  </a:lnTo>
                  <a:lnTo>
                    <a:pt x="112839" y="108407"/>
                  </a:lnTo>
                  <a:lnTo>
                    <a:pt x="111010" y="111074"/>
                  </a:lnTo>
                  <a:lnTo>
                    <a:pt x="96151" y="121081"/>
                  </a:lnTo>
                  <a:lnTo>
                    <a:pt x="78003" y="124739"/>
                  </a:lnTo>
                  <a:lnTo>
                    <a:pt x="59817" y="121081"/>
                  </a:lnTo>
                  <a:lnTo>
                    <a:pt x="44970" y="111074"/>
                  </a:lnTo>
                  <a:lnTo>
                    <a:pt x="34937" y="96253"/>
                  </a:lnTo>
                  <a:lnTo>
                    <a:pt x="31242" y="78092"/>
                  </a:lnTo>
                  <a:lnTo>
                    <a:pt x="34925" y="59766"/>
                  </a:lnTo>
                  <a:lnTo>
                    <a:pt x="44945" y="44894"/>
                  </a:lnTo>
                  <a:lnTo>
                    <a:pt x="59804" y="34874"/>
                  </a:lnTo>
                  <a:lnTo>
                    <a:pt x="78003" y="31191"/>
                  </a:lnTo>
                  <a:lnTo>
                    <a:pt x="96202" y="34874"/>
                  </a:lnTo>
                  <a:lnTo>
                    <a:pt x="111074" y="44894"/>
                  </a:lnTo>
                  <a:lnTo>
                    <a:pt x="121094" y="59766"/>
                  </a:lnTo>
                  <a:lnTo>
                    <a:pt x="124739" y="78092"/>
                  </a:lnTo>
                  <a:lnTo>
                    <a:pt x="124739" y="17284"/>
                  </a:lnTo>
                  <a:lnTo>
                    <a:pt x="108343" y="6184"/>
                  </a:lnTo>
                  <a:lnTo>
                    <a:pt x="78003" y="0"/>
                  </a:lnTo>
                  <a:lnTo>
                    <a:pt x="77787" y="0"/>
                  </a:lnTo>
                  <a:lnTo>
                    <a:pt x="22720" y="22936"/>
                  </a:lnTo>
                  <a:lnTo>
                    <a:pt x="3619" y="59766"/>
                  </a:lnTo>
                  <a:lnTo>
                    <a:pt x="0" y="78092"/>
                  </a:lnTo>
                  <a:lnTo>
                    <a:pt x="6019" y="108204"/>
                  </a:lnTo>
                  <a:lnTo>
                    <a:pt x="22694" y="133007"/>
                  </a:lnTo>
                  <a:lnTo>
                    <a:pt x="47574" y="149847"/>
                  </a:lnTo>
                  <a:lnTo>
                    <a:pt x="47879" y="149847"/>
                  </a:lnTo>
                  <a:lnTo>
                    <a:pt x="77787" y="155917"/>
                  </a:lnTo>
                  <a:lnTo>
                    <a:pt x="108127" y="149847"/>
                  </a:lnTo>
                  <a:lnTo>
                    <a:pt x="132930" y="133172"/>
                  </a:lnTo>
                  <a:lnTo>
                    <a:pt x="138633" y="124739"/>
                  </a:lnTo>
                  <a:lnTo>
                    <a:pt x="149669" y="108407"/>
                  </a:lnTo>
                  <a:lnTo>
                    <a:pt x="155829" y="78092"/>
                  </a:lnTo>
                  <a:close/>
                </a:path>
                <a:path w="891540" h="873125">
                  <a:moveTo>
                    <a:pt x="187147" y="560832"/>
                  </a:moveTo>
                  <a:lnTo>
                    <a:pt x="31229" y="560832"/>
                  </a:lnTo>
                  <a:lnTo>
                    <a:pt x="31229" y="530352"/>
                  </a:lnTo>
                  <a:lnTo>
                    <a:pt x="63" y="530352"/>
                  </a:lnTo>
                  <a:lnTo>
                    <a:pt x="63" y="560832"/>
                  </a:lnTo>
                  <a:lnTo>
                    <a:pt x="63" y="592582"/>
                  </a:lnTo>
                  <a:lnTo>
                    <a:pt x="63" y="623062"/>
                  </a:lnTo>
                  <a:lnTo>
                    <a:pt x="63" y="654812"/>
                  </a:lnTo>
                  <a:lnTo>
                    <a:pt x="93599" y="654812"/>
                  </a:lnTo>
                  <a:lnTo>
                    <a:pt x="93599" y="623062"/>
                  </a:lnTo>
                  <a:lnTo>
                    <a:pt x="155981" y="623062"/>
                  </a:lnTo>
                  <a:lnTo>
                    <a:pt x="155981" y="592582"/>
                  </a:lnTo>
                  <a:lnTo>
                    <a:pt x="187147" y="592582"/>
                  </a:lnTo>
                  <a:lnTo>
                    <a:pt x="187147" y="560832"/>
                  </a:lnTo>
                  <a:close/>
                </a:path>
                <a:path w="891540" h="873125">
                  <a:moveTo>
                    <a:pt x="187147" y="498919"/>
                  </a:moveTo>
                  <a:lnTo>
                    <a:pt x="155981" y="498919"/>
                  </a:lnTo>
                  <a:lnTo>
                    <a:pt x="155981" y="530098"/>
                  </a:lnTo>
                  <a:lnTo>
                    <a:pt x="187147" y="530098"/>
                  </a:lnTo>
                  <a:lnTo>
                    <a:pt x="187147" y="498919"/>
                  </a:lnTo>
                  <a:close/>
                </a:path>
                <a:path w="891540" h="873125">
                  <a:moveTo>
                    <a:pt x="436600" y="841895"/>
                  </a:moveTo>
                  <a:lnTo>
                    <a:pt x="374230" y="841895"/>
                  </a:lnTo>
                  <a:lnTo>
                    <a:pt x="374230" y="873074"/>
                  </a:lnTo>
                  <a:lnTo>
                    <a:pt x="436600" y="873074"/>
                  </a:lnTo>
                  <a:lnTo>
                    <a:pt x="436600" y="841895"/>
                  </a:lnTo>
                  <a:close/>
                </a:path>
                <a:path w="891540" h="873125">
                  <a:moveTo>
                    <a:pt x="436600" y="748360"/>
                  </a:moveTo>
                  <a:lnTo>
                    <a:pt x="405409" y="748360"/>
                  </a:lnTo>
                  <a:lnTo>
                    <a:pt x="405409" y="779526"/>
                  </a:lnTo>
                  <a:lnTo>
                    <a:pt x="436600" y="779526"/>
                  </a:lnTo>
                  <a:lnTo>
                    <a:pt x="436600" y="748360"/>
                  </a:lnTo>
                  <a:close/>
                </a:path>
                <a:path w="891540" h="873125">
                  <a:moveTo>
                    <a:pt x="530148" y="810729"/>
                  </a:moveTo>
                  <a:lnTo>
                    <a:pt x="436600" y="810729"/>
                  </a:lnTo>
                  <a:lnTo>
                    <a:pt x="436600" y="841895"/>
                  </a:lnTo>
                  <a:lnTo>
                    <a:pt x="467779" y="841895"/>
                  </a:lnTo>
                  <a:lnTo>
                    <a:pt x="530148" y="841895"/>
                  </a:lnTo>
                  <a:lnTo>
                    <a:pt x="530148" y="810729"/>
                  </a:lnTo>
                  <a:close/>
                </a:path>
                <a:path w="891540" h="873125">
                  <a:moveTo>
                    <a:pt x="717219" y="311835"/>
                  </a:moveTo>
                  <a:lnTo>
                    <a:pt x="686041" y="311835"/>
                  </a:lnTo>
                  <a:lnTo>
                    <a:pt x="654862" y="311835"/>
                  </a:lnTo>
                  <a:lnTo>
                    <a:pt x="654862" y="343001"/>
                  </a:lnTo>
                  <a:lnTo>
                    <a:pt x="686041" y="343001"/>
                  </a:lnTo>
                  <a:lnTo>
                    <a:pt x="686041" y="374180"/>
                  </a:lnTo>
                  <a:lnTo>
                    <a:pt x="717219" y="374180"/>
                  </a:lnTo>
                  <a:lnTo>
                    <a:pt x="717219" y="311835"/>
                  </a:lnTo>
                  <a:close/>
                </a:path>
                <a:path w="891540" h="873125">
                  <a:moveTo>
                    <a:pt x="891082" y="187096"/>
                  </a:moveTo>
                  <a:lnTo>
                    <a:pt x="886472" y="187096"/>
                  </a:lnTo>
                  <a:lnTo>
                    <a:pt x="887260" y="187109"/>
                  </a:lnTo>
                  <a:lnTo>
                    <a:pt x="888022" y="187210"/>
                  </a:lnTo>
                  <a:lnTo>
                    <a:pt x="888822" y="187210"/>
                  </a:lnTo>
                  <a:lnTo>
                    <a:pt x="889584" y="187210"/>
                  </a:lnTo>
                  <a:lnTo>
                    <a:pt x="890320" y="187109"/>
                  </a:lnTo>
                  <a:lnTo>
                    <a:pt x="891082" y="187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5515" y="6510844"/>
              <a:ext cx="155917" cy="15590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652008" y="5627624"/>
              <a:ext cx="1113790" cy="1112520"/>
            </a:xfrm>
            <a:custGeom>
              <a:avLst/>
              <a:gdLst/>
              <a:ahLst/>
              <a:cxnLst/>
              <a:rect l="l" t="t" r="r" b="b"/>
              <a:pathLst>
                <a:path w="1113790" h="1112520">
                  <a:moveTo>
                    <a:pt x="104686" y="960996"/>
                  </a:moveTo>
                  <a:lnTo>
                    <a:pt x="104686" y="961148"/>
                  </a:lnTo>
                  <a:lnTo>
                    <a:pt x="104686" y="960996"/>
                  </a:lnTo>
                  <a:close/>
                </a:path>
                <a:path w="1113790" h="1112520">
                  <a:moveTo>
                    <a:pt x="416496" y="914285"/>
                  </a:moveTo>
                  <a:lnTo>
                    <a:pt x="385292" y="914285"/>
                  </a:lnTo>
                  <a:lnTo>
                    <a:pt x="385292" y="945464"/>
                  </a:lnTo>
                  <a:lnTo>
                    <a:pt x="416496" y="945464"/>
                  </a:lnTo>
                  <a:lnTo>
                    <a:pt x="416496" y="914285"/>
                  </a:lnTo>
                  <a:close/>
                </a:path>
                <a:path w="1113790" h="1112520">
                  <a:moveTo>
                    <a:pt x="1113624" y="0"/>
                  </a:moveTo>
                  <a:lnTo>
                    <a:pt x="1071295" y="0"/>
                  </a:lnTo>
                  <a:lnTo>
                    <a:pt x="1071295" y="151130"/>
                  </a:lnTo>
                  <a:lnTo>
                    <a:pt x="1071295" y="353060"/>
                  </a:lnTo>
                  <a:lnTo>
                    <a:pt x="1071295" y="447040"/>
                  </a:lnTo>
                  <a:lnTo>
                    <a:pt x="1040130" y="447040"/>
                  </a:lnTo>
                  <a:lnTo>
                    <a:pt x="1040130" y="478790"/>
                  </a:lnTo>
                  <a:lnTo>
                    <a:pt x="1071295" y="478790"/>
                  </a:lnTo>
                  <a:lnTo>
                    <a:pt x="1071295" y="509270"/>
                  </a:lnTo>
                  <a:lnTo>
                    <a:pt x="1071295" y="541020"/>
                  </a:lnTo>
                  <a:lnTo>
                    <a:pt x="1071295" y="571500"/>
                  </a:lnTo>
                  <a:lnTo>
                    <a:pt x="1071295" y="633730"/>
                  </a:lnTo>
                  <a:lnTo>
                    <a:pt x="1071295" y="665480"/>
                  </a:lnTo>
                  <a:lnTo>
                    <a:pt x="1008951" y="665480"/>
                  </a:lnTo>
                  <a:lnTo>
                    <a:pt x="1008951" y="633730"/>
                  </a:lnTo>
                  <a:lnTo>
                    <a:pt x="1071295" y="633730"/>
                  </a:lnTo>
                  <a:lnTo>
                    <a:pt x="1071295" y="571500"/>
                  </a:lnTo>
                  <a:lnTo>
                    <a:pt x="1040130" y="571500"/>
                  </a:lnTo>
                  <a:lnTo>
                    <a:pt x="1040130" y="603250"/>
                  </a:lnTo>
                  <a:lnTo>
                    <a:pt x="1008951" y="603250"/>
                  </a:lnTo>
                  <a:lnTo>
                    <a:pt x="1008951" y="571500"/>
                  </a:lnTo>
                  <a:lnTo>
                    <a:pt x="977760" y="571500"/>
                  </a:lnTo>
                  <a:lnTo>
                    <a:pt x="977760" y="541020"/>
                  </a:lnTo>
                  <a:lnTo>
                    <a:pt x="1071295" y="541020"/>
                  </a:lnTo>
                  <a:lnTo>
                    <a:pt x="1071295" y="509270"/>
                  </a:lnTo>
                  <a:lnTo>
                    <a:pt x="1040130" y="509270"/>
                  </a:lnTo>
                  <a:lnTo>
                    <a:pt x="1040130" y="478790"/>
                  </a:lnTo>
                  <a:lnTo>
                    <a:pt x="1008951" y="478790"/>
                  </a:lnTo>
                  <a:lnTo>
                    <a:pt x="1008951" y="509270"/>
                  </a:lnTo>
                  <a:lnTo>
                    <a:pt x="915403" y="509270"/>
                  </a:lnTo>
                  <a:lnTo>
                    <a:pt x="915403" y="541020"/>
                  </a:lnTo>
                  <a:lnTo>
                    <a:pt x="946581" y="541020"/>
                  </a:lnTo>
                  <a:lnTo>
                    <a:pt x="946581" y="571500"/>
                  </a:lnTo>
                  <a:lnTo>
                    <a:pt x="915403" y="571500"/>
                  </a:lnTo>
                  <a:lnTo>
                    <a:pt x="915403" y="665480"/>
                  </a:lnTo>
                  <a:lnTo>
                    <a:pt x="821855" y="665480"/>
                  </a:lnTo>
                  <a:lnTo>
                    <a:pt x="821855" y="633730"/>
                  </a:lnTo>
                  <a:lnTo>
                    <a:pt x="790663" y="633730"/>
                  </a:lnTo>
                  <a:lnTo>
                    <a:pt x="790663" y="665480"/>
                  </a:lnTo>
                  <a:lnTo>
                    <a:pt x="759485" y="665480"/>
                  </a:lnTo>
                  <a:lnTo>
                    <a:pt x="759485" y="571500"/>
                  </a:lnTo>
                  <a:lnTo>
                    <a:pt x="790663" y="571500"/>
                  </a:lnTo>
                  <a:lnTo>
                    <a:pt x="790663" y="541020"/>
                  </a:lnTo>
                  <a:lnTo>
                    <a:pt x="821855" y="541020"/>
                  </a:lnTo>
                  <a:lnTo>
                    <a:pt x="821855" y="509270"/>
                  </a:lnTo>
                  <a:lnTo>
                    <a:pt x="853033" y="509270"/>
                  </a:lnTo>
                  <a:lnTo>
                    <a:pt x="853033" y="541020"/>
                  </a:lnTo>
                  <a:lnTo>
                    <a:pt x="821855" y="541020"/>
                  </a:lnTo>
                  <a:lnTo>
                    <a:pt x="821855" y="571500"/>
                  </a:lnTo>
                  <a:lnTo>
                    <a:pt x="884212" y="571500"/>
                  </a:lnTo>
                  <a:lnTo>
                    <a:pt x="884212" y="447040"/>
                  </a:lnTo>
                  <a:lnTo>
                    <a:pt x="853033" y="447040"/>
                  </a:lnTo>
                  <a:lnTo>
                    <a:pt x="853033" y="416560"/>
                  </a:lnTo>
                  <a:lnTo>
                    <a:pt x="821855" y="416560"/>
                  </a:lnTo>
                  <a:lnTo>
                    <a:pt x="821855" y="447040"/>
                  </a:lnTo>
                  <a:lnTo>
                    <a:pt x="790663" y="447040"/>
                  </a:lnTo>
                  <a:lnTo>
                    <a:pt x="790663" y="478790"/>
                  </a:lnTo>
                  <a:lnTo>
                    <a:pt x="759485" y="478790"/>
                  </a:lnTo>
                  <a:lnTo>
                    <a:pt x="759485" y="509270"/>
                  </a:lnTo>
                  <a:lnTo>
                    <a:pt x="728306" y="509270"/>
                  </a:lnTo>
                  <a:lnTo>
                    <a:pt x="728306" y="541020"/>
                  </a:lnTo>
                  <a:lnTo>
                    <a:pt x="634771" y="541020"/>
                  </a:lnTo>
                  <a:lnTo>
                    <a:pt x="634771" y="571500"/>
                  </a:lnTo>
                  <a:lnTo>
                    <a:pt x="697141" y="571500"/>
                  </a:lnTo>
                  <a:lnTo>
                    <a:pt x="697141" y="603250"/>
                  </a:lnTo>
                  <a:lnTo>
                    <a:pt x="634771" y="603250"/>
                  </a:lnTo>
                  <a:lnTo>
                    <a:pt x="634771" y="633730"/>
                  </a:lnTo>
                  <a:lnTo>
                    <a:pt x="634771" y="665480"/>
                  </a:lnTo>
                  <a:lnTo>
                    <a:pt x="634771" y="697230"/>
                  </a:lnTo>
                  <a:lnTo>
                    <a:pt x="603592" y="697230"/>
                  </a:lnTo>
                  <a:lnTo>
                    <a:pt x="603592" y="759460"/>
                  </a:lnTo>
                  <a:lnTo>
                    <a:pt x="603592" y="789940"/>
                  </a:lnTo>
                  <a:lnTo>
                    <a:pt x="572389" y="789940"/>
                  </a:lnTo>
                  <a:lnTo>
                    <a:pt x="572389" y="759460"/>
                  </a:lnTo>
                  <a:lnTo>
                    <a:pt x="510044" y="759460"/>
                  </a:lnTo>
                  <a:lnTo>
                    <a:pt x="510044" y="697230"/>
                  </a:lnTo>
                  <a:lnTo>
                    <a:pt x="541223" y="697230"/>
                  </a:lnTo>
                  <a:lnTo>
                    <a:pt x="541223" y="665480"/>
                  </a:lnTo>
                  <a:lnTo>
                    <a:pt x="572389" y="665480"/>
                  </a:lnTo>
                  <a:lnTo>
                    <a:pt x="572389" y="759460"/>
                  </a:lnTo>
                  <a:lnTo>
                    <a:pt x="603592" y="759460"/>
                  </a:lnTo>
                  <a:lnTo>
                    <a:pt x="603592" y="697230"/>
                  </a:lnTo>
                  <a:lnTo>
                    <a:pt x="603592" y="665480"/>
                  </a:lnTo>
                  <a:lnTo>
                    <a:pt x="634771" y="665480"/>
                  </a:lnTo>
                  <a:lnTo>
                    <a:pt x="634771" y="633730"/>
                  </a:lnTo>
                  <a:lnTo>
                    <a:pt x="603592" y="633730"/>
                  </a:lnTo>
                  <a:lnTo>
                    <a:pt x="603592" y="603250"/>
                  </a:lnTo>
                  <a:lnTo>
                    <a:pt x="634771" y="603250"/>
                  </a:lnTo>
                  <a:lnTo>
                    <a:pt x="634771" y="571500"/>
                  </a:lnTo>
                  <a:lnTo>
                    <a:pt x="603592" y="571500"/>
                  </a:lnTo>
                  <a:lnTo>
                    <a:pt x="603592" y="541020"/>
                  </a:lnTo>
                  <a:lnTo>
                    <a:pt x="541223" y="541020"/>
                  </a:lnTo>
                  <a:lnTo>
                    <a:pt x="541223" y="571500"/>
                  </a:lnTo>
                  <a:lnTo>
                    <a:pt x="478853" y="571500"/>
                  </a:lnTo>
                  <a:lnTo>
                    <a:pt x="478853" y="603250"/>
                  </a:lnTo>
                  <a:lnTo>
                    <a:pt x="572389" y="603250"/>
                  </a:lnTo>
                  <a:lnTo>
                    <a:pt x="572389" y="633730"/>
                  </a:lnTo>
                  <a:lnTo>
                    <a:pt x="510044" y="633730"/>
                  </a:lnTo>
                  <a:lnTo>
                    <a:pt x="510044" y="665480"/>
                  </a:lnTo>
                  <a:lnTo>
                    <a:pt x="478853" y="665480"/>
                  </a:lnTo>
                  <a:lnTo>
                    <a:pt x="478853" y="697230"/>
                  </a:lnTo>
                  <a:lnTo>
                    <a:pt x="447675" y="697230"/>
                  </a:lnTo>
                  <a:lnTo>
                    <a:pt x="447675" y="665480"/>
                  </a:lnTo>
                  <a:lnTo>
                    <a:pt x="416496" y="665480"/>
                  </a:lnTo>
                  <a:lnTo>
                    <a:pt x="416496" y="697230"/>
                  </a:lnTo>
                  <a:lnTo>
                    <a:pt x="322961" y="697230"/>
                  </a:lnTo>
                  <a:lnTo>
                    <a:pt x="322961" y="727710"/>
                  </a:lnTo>
                  <a:lnTo>
                    <a:pt x="354139" y="727710"/>
                  </a:lnTo>
                  <a:lnTo>
                    <a:pt x="354139" y="759460"/>
                  </a:lnTo>
                  <a:lnTo>
                    <a:pt x="416496" y="759460"/>
                  </a:lnTo>
                  <a:lnTo>
                    <a:pt x="416496" y="727710"/>
                  </a:lnTo>
                  <a:lnTo>
                    <a:pt x="478853" y="727710"/>
                  </a:lnTo>
                  <a:lnTo>
                    <a:pt x="478853" y="789940"/>
                  </a:lnTo>
                  <a:lnTo>
                    <a:pt x="541223" y="789940"/>
                  </a:lnTo>
                  <a:lnTo>
                    <a:pt x="541223" y="821690"/>
                  </a:lnTo>
                  <a:lnTo>
                    <a:pt x="572389" y="821690"/>
                  </a:lnTo>
                  <a:lnTo>
                    <a:pt x="572389" y="852170"/>
                  </a:lnTo>
                  <a:lnTo>
                    <a:pt x="603592" y="852170"/>
                  </a:lnTo>
                  <a:lnTo>
                    <a:pt x="603592" y="821690"/>
                  </a:lnTo>
                  <a:lnTo>
                    <a:pt x="634771" y="821690"/>
                  </a:lnTo>
                  <a:lnTo>
                    <a:pt x="634771" y="789940"/>
                  </a:lnTo>
                  <a:lnTo>
                    <a:pt x="665937" y="789940"/>
                  </a:lnTo>
                  <a:lnTo>
                    <a:pt x="665937" y="821690"/>
                  </a:lnTo>
                  <a:lnTo>
                    <a:pt x="759485" y="821690"/>
                  </a:lnTo>
                  <a:lnTo>
                    <a:pt x="759485" y="852170"/>
                  </a:lnTo>
                  <a:lnTo>
                    <a:pt x="790663" y="852170"/>
                  </a:lnTo>
                  <a:lnTo>
                    <a:pt x="790663" y="759460"/>
                  </a:lnTo>
                  <a:lnTo>
                    <a:pt x="759485" y="759460"/>
                  </a:lnTo>
                  <a:lnTo>
                    <a:pt x="759485" y="789940"/>
                  </a:lnTo>
                  <a:lnTo>
                    <a:pt x="697141" y="789940"/>
                  </a:lnTo>
                  <a:lnTo>
                    <a:pt x="697141" y="759460"/>
                  </a:lnTo>
                  <a:lnTo>
                    <a:pt x="728306" y="759460"/>
                  </a:lnTo>
                  <a:lnTo>
                    <a:pt x="728306" y="727710"/>
                  </a:lnTo>
                  <a:lnTo>
                    <a:pt x="697141" y="727710"/>
                  </a:lnTo>
                  <a:lnTo>
                    <a:pt x="697141" y="697230"/>
                  </a:lnTo>
                  <a:lnTo>
                    <a:pt x="665937" y="697230"/>
                  </a:lnTo>
                  <a:lnTo>
                    <a:pt x="665937" y="727710"/>
                  </a:lnTo>
                  <a:lnTo>
                    <a:pt x="665937" y="759460"/>
                  </a:lnTo>
                  <a:lnTo>
                    <a:pt x="634771" y="759460"/>
                  </a:lnTo>
                  <a:lnTo>
                    <a:pt x="634771" y="727710"/>
                  </a:lnTo>
                  <a:lnTo>
                    <a:pt x="665937" y="727710"/>
                  </a:lnTo>
                  <a:lnTo>
                    <a:pt x="665937" y="697230"/>
                  </a:lnTo>
                  <a:lnTo>
                    <a:pt x="665937" y="633730"/>
                  </a:lnTo>
                  <a:lnTo>
                    <a:pt x="728306" y="633730"/>
                  </a:lnTo>
                  <a:lnTo>
                    <a:pt x="728306" y="665480"/>
                  </a:lnTo>
                  <a:lnTo>
                    <a:pt x="697141" y="665480"/>
                  </a:lnTo>
                  <a:lnTo>
                    <a:pt x="697141" y="697230"/>
                  </a:lnTo>
                  <a:lnTo>
                    <a:pt x="728306" y="697230"/>
                  </a:lnTo>
                  <a:lnTo>
                    <a:pt x="728306" y="727710"/>
                  </a:lnTo>
                  <a:lnTo>
                    <a:pt x="853033" y="727710"/>
                  </a:lnTo>
                  <a:lnTo>
                    <a:pt x="853033" y="697230"/>
                  </a:lnTo>
                  <a:lnTo>
                    <a:pt x="946581" y="697230"/>
                  </a:lnTo>
                  <a:lnTo>
                    <a:pt x="946581" y="633730"/>
                  </a:lnTo>
                  <a:lnTo>
                    <a:pt x="977760" y="633730"/>
                  </a:lnTo>
                  <a:lnTo>
                    <a:pt x="977760" y="697230"/>
                  </a:lnTo>
                  <a:lnTo>
                    <a:pt x="1008951" y="697230"/>
                  </a:lnTo>
                  <a:lnTo>
                    <a:pt x="1008951" y="727710"/>
                  </a:lnTo>
                  <a:lnTo>
                    <a:pt x="1040130" y="727710"/>
                  </a:lnTo>
                  <a:lnTo>
                    <a:pt x="1040130" y="697230"/>
                  </a:lnTo>
                  <a:lnTo>
                    <a:pt x="1071295" y="697230"/>
                  </a:lnTo>
                  <a:lnTo>
                    <a:pt x="1071295" y="727710"/>
                  </a:lnTo>
                  <a:lnTo>
                    <a:pt x="1040130" y="727710"/>
                  </a:lnTo>
                  <a:lnTo>
                    <a:pt x="1040130" y="759460"/>
                  </a:lnTo>
                  <a:lnTo>
                    <a:pt x="1071295" y="759460"/>
                  </a:lnTo>
                  <a:lnTo>
                    <a:pt x="1071295" y="789940"/>
                  </a:lnTo>
                  <a:lnTo>
                    <a:pt x="1008951" y="789940"/>
                  </a:lnTo>
                  <a:lnTo>
                    <a:pt x="1008951" y="883920"/>
                  </a:lnTo>
                  <a:lnTo>
                    <a:pt x="1040130" y="883920"/>
                  </a:lnTo>
                  <a:lnTo>
                    <a:pt x="1040130" y="914400"/>
                  </a:lnTo>
                  <a:lnTo>
                    <a:pt x="1071295" y="914400"/>
                  </a:lnTo>
                  <a:lnTo>
                    <a:pt x="1071295" y="946150"/>
                  </a:lnTo>
                  <a:lnTo>
                    <a:pt x="1071295" y="977900"/>
                  </a:lnTo>
                  <a:lnTo>
                    <a:pt x="1071295" y="1008380"/>
                  </a:lnTo>
                  <a:lnTo>
                    <a:pt x="1040130" y="1008380"/>
                  </a:lnTo>
                  <a:lnTo>
                    <a:pt x="1040130" y="1040130"/>
                  </a:lnTo>
                  <a:lnTo>
                    <a:pt x="1040130" y="1070610"/>
                  </a:lnTo>
                  <a:lnTo>
                    <a:pt x="1008951" y="1070610"/>
                  </a:lnTo>
                  <a:lnTo>
                    <a:pt x="1008951" y="1040130"/>
                  </a:lnTo>
                  <a:lnTo>
                    <a:pt x="1040130" y="1040130"/>
                  </a:lnTo>
                  <a:lnTo>
                    <a:pt x="1040130" y="1008380"/>
                  </a:lnTo>
                  <a:lnTo>
                    <a:pt x="1040130" y="977900"/>
                  </a:lnTo>
                  <a:lnTo>
                    <a:pt x="1071295" y="977900"/>
                  </a:lnTo>
                  <a:lnTo>
                    <a:pt x="1071295" y="946150"/>
                  </a:lnTo>
                  <a:lnTo>
                    <a:pt x="1008951" y="946150"/>
                  </a:lnTo>
                  <a:lnTo>
                    <a:pt x="1008951" y="977900"/>
                  </a:lnTo>
                  <a:lnTo>
                    <a:pt x="977760" y="977900"/>
                  </a:lnTo>
                  <a:lnTo>
                    <a:pt x="977760" y="946150"/>
                  </a:lnTo>
                  <a:lnTo>
                    <a:pt x="1008951" y="946150"/>
                  </a:lnTo>
                  <a:lnTo>
                    <a:pt x="1008951" y="914400"/>
                  </a:lnTo>
                  <a:lnTo>
                    <a:pt x="946581" y="914400"/>
                  </a:lnTo>
                  <a:lnTo>
                    <a:pt x="946581" y="946150"/>
                  </a:lnTo>
                  <a:lnTo>
                    <a:pt x="915403" y="946150"/>
                  </a:lnTo>
                  <a:lnTo>
                    <a:pt x="915403" y="977900"/>
                  </a:lnTo>
                  <a:lnTo>
                    <a:pt x="946581" y="977900"/>
                  </a:lnTo>
                  <a:lnTo>
                    <a:pt x="946581" y="1008380"/>
                  </a:lnTo>
                  <a:lnTo>
                    <a:pt x="977760" y="1008380"/>
                  </a:lnTo>
                  <a:lnTo>
                    <a:pt x="977760" y="1070610"/>
                  </a:lnTo>
                  <a:lnTo>
                    <a:pt x="946581" y="1070610"/>
                  </a:lnTo>
                  <a:lnTo>
                    <a:pt x="946581" y="1040130"/>
                  </a:lnTo>
                  <a:lnTo>
                    <a:pt x="853033" y="1040130"/>
                  </a:lnTo>
                  <a:lnTo>
                    <a:pt x="853033" y="1008380"/>
                  </a:lnTo>
                  <a:lnTo>
                    <a:pt x="884212" y="1008380"/>
                  </a:lnTo>
                  <a:lnTo>
                    <a:pt x="884212" y="946150"/>
                  </a:lnTo>
                  <a:lnTo>
                    <a:pt x="853033" y="946150"/>
                  </a:lnTo>
                  <a:lnTo>
                    <a:pt x="853033" y="977900"/>
                  </a:lnTo>
                  <a:lnTo>
                    <a:pt x="821855" y="977900"/>
                  </a:lnTo>
                  <a:lnTo>
                    <a:pt x="821855" y="946150"/>
                  </a:lnTo>
                  <a:lnTo>
                    <a:pt x="790663" y="946150"/>
                  </a:lnTo>
                  <a:lnTo>
                    <a:pt x="790663" y="977900"/>
                  </a:lnTo>
                  <a:lnTo>
                    <a:pt x="728306" y="977900"/>
                  </a:lnTo>
                  <a:lnTo>
                    <a:pt x="728306" y="1008380"/>
                  </a:lnTo>
                  <a:lnTo>
                    <a:pt x="759485" y="1008380"/>
                  </a:lnTo>
                  <a:lnTo>
                    <a:pt x="759485" y="1040130"/>
                  </a:lnTo>
                  <a:lnTo>
                    <a:pt x="821855" y="1040130"/>
                  </a:lnTo>
                  <a:lnTo>
                    <a:pt x="821855" y="1070610"/>
                  </a:lnTo>
                  <a:lnTo>
                    <a:pt x="665937" y="1070610"/>
                  </a:lnTo>
                  <a:lnTo>
                    <a:pt x="665937" y="1040130"/>
                  </a:lnTo>
                  <a:lnTo>
                    <a:pt x="603592" y="1040130"/>
                  </a:lnTo>
                  <a:lnTo>
                    <a:pt x="603592" y="1070610"/>
                  </a:lnTo>
                  <a:lnTo>
                    <a:pt x="572389" y="1070610"/>
                  </a:lnTo>
                  <a:lnTo>
                    <a:pt x="572389" y="1040130"/>
                  </a:lnTo>
                  <a:lnTo>
                    <a:pt x="603592" y="1040130"/>
                  </a:lnTo>
                  <a:lnTo>
                    <a:pt x="603592" y="977900"/>
                  </a:lnTo>
                  <a:lnTo>
                    <a:pt x="572389" y="977900"/>
                  </a:lnTo>
                  <a:lnTo>
                    <a:pt x="572389" y="1008380"/>
                  </a:lnTo>
                  <a:lnTo>
                    <a:pt x="510044" y="1008380"/>
                  </a:lnTo>
                  <a:lnTo>
                    <a:pt x="510044" y="977900"/>
                  </a:lnTo>
                  <a:lnTo>
                    <a:pt x="354139" y="977900"/>
                  </a:lnTo>
                  <a:lnTo>
                    <a:pt x="354139" y="1007846"/>
                  </a:lnTo>
                  <a:lnTo>
                    <a:pt x="322961" y="1007846"/>
                  </a:lnTo>
                  <a:lnTo>
                    <a:pt x="322961" y="1039012"/>
                  </a:lnTo>
                  <a:lnTo>
                    <a:pt x="354139" y="1039012"/>
                  </a:lnTo>
                  <a:lnTo>
                    <a:pt x="354139" y="1008380"/>
                  </a:lnTo>
                  <a:lnTo>
                    <a:pt x="385305" y="1008380"/>
                  </a:lnTo>
                  <a:lnTo>
                    <a:pt x="385305" y="1040130"/>
                  </a:lnTo>
                  <a:lnTo>
                    <a:pt x="416496" y="1040130"/>
                  </a:lnTo>
                  <a:lnTo>
                    <a:pt x="416496" y="1008380"/>
                  </a:lnTo>
                  <a:lnTo>
                    <a:pt x="478853" y="1008380"/>
                  </a:lnTo>
                  <a:lnTo>
                    <a:pt x="478853" y="1040130"/>
                  </a:lnTo>
                  <a:lnTo>
                    <a:pt x="416496" y="1040130"/>
                  </a:lnTo>
                  <a:lnTo>
                    <a:pt x="416496" y="1070610"/>
                  </a:lnTo>
                  <a:lnTo>
                    <a:pt x="322961" y="1070610"/>
                  </a:lnTo>
                  <a:lnTo>
                    <a:pt x="322961" y="1040130"/>
                  </a:lnTo>
                  <a:lnTo>
                    <a:pt x="291769" y="1040130"/>
                  </a:lnTo>
                  <a:lnTo>
                    <a:pt x="291769" y="977900"/>
                  </a:lnTo>
                  <a:lnTo>
                    <a:pt x="322961" y="977900"/>
                  </a:lnTo>
                  <a:lnTo>
                    <a:pt x="322961" y="946150"/>
                  </a:lnTo>
                  <a:lnTo>
                    <a:pt x="354139" y="946150"/>
                  </a:lnTo>
                  <a:lnTo>
                    <a:pt x="354139" y="914400"/>
                  </a:lnTo>
                  <a:lnTo>
                    <a:pt x="322961" y="914400"/>
                  </a:lnTo>
                  <a:lnTo>
                    <a:pt x="322961" y="852170"/>
                  </a:lnTo>
                  <a:lnTo>
                    <a:pt x="354139" y="852170"/>
                  </a:lnTo>
                  <a:lnTo>
                    <a:pt x="354139" y="821690"/>
                  </a:lnTo>
                  <a:lnTo>
                    <a:pt x="385305" y="821690"/>
                  </a:lnTo>
                  <a:lnTo>
                    <a:pt x="385305" y="789940"/>
                  </a:lnTo>
                  <a:lnTo>
                    <a:pt x="322961" y="789940"/>
                  </a:lnTo>
                  <a:lnTo>
                    <a:pt x="322961" y="821690"/>
                  </a:lnTo>
                  <a:lnTo>
                    <a:pt x="291769" y="821690"/>
                  </a:lnTo>
                  <a:lnTo>
                    <a:pt x="291769" y="789940"/>
                  </a:lnTo>
                  <a:lnTo>
                    <a:pt x="260591" y="789940"/>
                  </a:lnTo>
                  <a:lnTo>
                    <a:pt x="260591" y="821690"/>
                  </a:lnTo>
                  <a:lnTo>
                    <a:pt x="260591" y="961390"/>
                  </a:lnTo>
                  <a:lnTo>
                    <a:pt x="252044" y="1004570"/>
                  </a:lnTo>
                  <a:lnTo>
                    <a:pt x="228688" y="1038860"/>
                  </a:lnTo>
                  <a:lnTo>
                    <a:pt x="194017" y="1061720"/>
                  </a:lnTo>
                  <a:lnTo>
                    <a:pt x="151561" y="1070610"/>
                  </a:lnTo>
                  <a:lnTo>
                    <a:pt x="109080" y="1061720"/>
                  </a:lnTo>
                  <a:lnTo>
                    <a:pt x="74371" y="1038860"/>
                  </a:lnTo>
                  <a:lnTo>
                    <a:pt x="50939" y="1004570"/>
                  </a:lnTo>
                  <a:lnTo>
                    <a:pt x="42329" y="961390"/>
                  </a:lnTo>
                  <a:lnTo>
                    <a:pt x="50711" y="919480"/>
                  </a:lnTo>
                  <a:lnTo>
                    <a:pt x="73545" y="885190"/>
                  </a:lnTo>
                  <a:lnTo>
                    <a:pt x="107454" y="862330"/>
                  </a:lnTo>
                  <a:lnTo>
                    <a:pt x="149072" y="852170"/>
                  </a:lnTo>
                  <a:lnTo>
                    <a:pt x="153708" y="852170"/>
                  </a:lnTo>
                  <a:lnTo>
                    <a:pt x="195351" y="862330"/>
                  </a:lnTo>
                  <a:lnTo>
                    <a:pt x="229298" y="885190"/>
                  </a:lnTo>
                  <a:lnTo>
                    <a:pt x="252171" y="919480"/>
                  </a:lnTo>
                  <a:lnTo>
                    <a:pt x="260591" y="961390"/>
                  </a:lnTo>
                  <a:lnTo>
                    <a:pt x="260591" y="821690"/>
                  </a:lnTo>
                  <a:lnTo>
                    <a:pt x="135877" y="821690"/>
                  </a:lnTo>
                  <a:lnTo>
                    <a:pt x="135877" y="759460"/>
                  </a:lnTo>
                  <a:lnTo>
                    <a:pt x="104673" y="759460"/>
                  </a:lnTo>
                  <a:lnTo>
                    <a:pt x="104673" y="821690"/>
                  </a:lnTo>
                  <a:lnTo>
                    <a:pt x="73507" y="821690"/>
                  </a:lnTo>
                  <a:lnTo>
                    <a:pt x="73507" y="789940"/>
                  </a:lnTo>
                  <a:lnTo>
                    <a:pt x="42329" y="789940"/>
                  </a:lnTo>
                  <a:lnTo>
                    <a:pt x="42329" y="759460"/>
                  </a:lnTo>
                  <a:lnTo>
                    <a:pt x="73507" y="759460"/>
                  </a:lnTo>
                  <a:lnTo>
                    <a:pt x="73507" y="727710"/>
                  </a:lnTo>
                  <a:lnTo>
                    <a:pt x="42329" y="727710"/>
                  </a:lnTo>
                  <a:lnTo>
                    <a:pt x="42329" y="603250"/>
                  </a:lnTo>
                  <a:lnTo>
                    <a:pt x="73507" y="603250"/>
                  </a:lnTo>
                  <a:lnTo>
                    <a:pt x="73507" y="541020"/>
                  </a:lnTo>
                  <a:lnTo>
                    <a:pt x="104673" y="541020"/>
                  </a:lnTo>
                  <a:lnTo>
                    <a:pt x="104673" y="603250"/>
                  </a:lnTo>
                  <a:lnTo>
                    <a:pt x="198221" y="603250"/>
                  </a:lnTo>
                  <a:lnTo>
                    <a:pt x="198221" y="571500"/>
                  </a:lnTo>
                  <a:lnTo>
                    <a:pt x="229425" y="571500"/>
                  </a:lnTo>
                  <a:lnTo>
                    <a:pt x="229425" y="541020"/>
                  </a:lnTo>
                  <a:lnTo>
                    <a:pt x="291769" y="541020"/>
                  </a:lnTo>
                  <a:lnTo>
                    <a:pt x="291769" y="509270"/>
                  </a:lnTo>
                  <a:lnTo>
                    <a:pt x="229425" y="509270"/>
                  </a:lnTo>
                  <a:lnTo>
                    <a:pt x="229425" y="478790"/>
                  </a:lnTo>
                  <a:lnTo>
                    <a:pt x="198221" y="478790"/>
                  </a:lnTo>
                  <a:lnTo>
                    <a:pt x="198221" y="509270"/>
                  </a:lnTo>
                  <a:lnTo>
                    <a:pt x="167043" y="509270"/>
                  </a:lnTo>
                  <a:lnTo>
                    <a:pt x="167043" y="571500"/>
                  </a:lnTo>
                  <a:lnTo>
                    <a:pt x="135877" y="571500"/>
                  </a:lnTo>
                  <a:lnTo>
                    <a:pt x="135877" y="541020"/>
                  </a:lnTo>
                  <a:lnTo>
                    <a:pt x="135877" y="509270"/>
                  </a:lnTo>
                  <a:lnTo>
                    <a:pt x="73507" y="509270"/>
                  </a:lnTo>
                  <a:lnTo>
                    <a:pt x="73507" y="447040"/>
                  </a:lnTo>
                  <a:lnTo>
                    <a:pt x="135877" y="447040"/>
                  </a:lnTo>
                  <a:lnTo>
                    <a:pt x="135877" y="477774"/>
                  </a:lnTo>
                  <a:lnTo>
                    <a:pt x="167043" y="477774"/>
                  </a:lnTo>
                  <a:lnTo>
                    <a:pt x="167043" y="446570"/>
                  </a:lnTo>
                  <a:lnTo>
                    <a:pt x="135877" y="446570"/>
                  </a:lnTo>
                  <a:lnTo>
                    <a:pt x="135877" y="416560"/>
                  </a:lnTo>
                  <a:lnTo>
                    <a:pt x="167043" y="416560"/>
                  </a:lnTo>
                  <a:lnTo>
                    <a:pt x="167043" y="446570"/>
                  </a:lnTo>
                  <a:lnTo>
                    <a:pt x="198221" y="446570"/>
                  </a:lnTo>
                  <a:lnTo>
                    <a:pt x="198221" y="415391"/>
                  </a:lnTo>
                  <a:lnTo>
                    <a:pt x="167043" y="415391"/>
                  </a:lnTo>
                  <a:lnTo>
                    <a:pt x="167043" y="384810"/>
                  </a:lnTo>
                  <a:lnTo>
                    <a:pt x="167043" y="353060"/>
                  </a:lnTo>
                  <a:lnTo>
                    <a:pt x="167043" y="322580"/>
                  </a:lnTo>
                  <a:lnTo>
                    <a:pt x="229425" y="322580"/>
                  </a:lnTo>
                  <a:lnTo>
                    <a:pt x="229425" y="290830"/>
                  </a:lnTo>
                  <a:lnTo>
                    <a:pt x="260591" y="290830"/>
                  </a:lnTo>
                  <a:lnTo>
                    <a:pt x="260591" y="322580"/>
                  </a:lnTo>
                  <a:lnTo>
                    <a:pt x="291769" y="322580"/>
                  </a:lnTo>
                  <a:lnTo>
                    <a:pt x="291769" y="384810"/>
                  </a:lnTo>
                  <a:lnTo>
                    <a:pt x="322961" y="384810"/>
                  </a:lnTo>
                  <a:lnTo>
                    <a:pt x="322961" y="447040"/>
                  </a:lnTo>
                  <a:lnTo>
                    <a:pt x="354139" y="447040"/>
                  </a:lnTo>
                  <a:lnTo>
                    <a:pt x="354139" y="478790"/>
                  </a:lnTo>
                  <a:lnTo>
                    <a:pt x="385305" y="478790"/>
                  </a:lnTo>
                  <a:lnTo>
                    <a:pt x="385305" y="447040"/>
                  </a:lnTo>
                  <a:lnTo>
                    <a:pt x="416496" y="447040"/>
                  </a:lnTo>
                  <a:lnTo>
                    <a:pt x="416496" y="416560"/>
                  </a:lnTo>
                  <a:lnTo>
                    <a:pt x="354139" y="416560"/>
                  </a:lnTo>
                  <a:lnTo>
                    <a:pt x="354139" y="353060"/>
                  </a:lnTo>
                  <a:lnTo>
                    <a:pt x="322961" y="353060"/>
                  </a:lnTo>
                  <a:lnTo>
                    <a:pt x="322961" y="290830"/>
                  </a:lnTo>
                  <a:lnTo>
                    <a:pt x="354139" y="290830"/>
                  </a:lnTo>
                  <a:lnTo>
                    <a:pt x="354139" y="260350"/>
                  </a:lnTo>
                  <a:lnTo>
                    <a:pt x="354139" y="198120"/>
                  </a:lnTo>
                  <a:lnTo>
                    <a:pt x="354139" y="166370"/>
                  </a:lnTo>
                  <a:lnTo>
                    <a:pt x="385305" y="166370"/>
                  </a:lnTo>
                  <a:lnTo>
                    <a:pt x="385305" y="135890"/>
                  </a:lnTo>
                  <a:lnTo>
                    <a:pt x="416496" y="135890"/>
                  </a:lnTo>
                  <a:lnTo>
                    <a:pt x="416496" y="104140"/>
                  </a:lnTo>
                  <a:lnTo>
                    <a:pt x="322961" y="104140"/>
                  </a:lnTo>
                  <a:lnTo>
                    <a:pt x="322961" y="166370"/>
                  </a:lnTo>
                  <a:lnTo>
                    <a:pt x="322961" y="198120"/>
                  </a:lnTo>
                  <a:lnTo>
                    <a:pt x="322961" y="260350"/>
                  </a:lnTo>
                  <a:lnTo>
                    <a:pt x="291769" y="260350"/>
                  </a:lnTo>
                  <a:lnTo>
                    <a:pt x="291769" y="198120"/>
                  </a:lnTo>
                  <a:lnTo>
                    <a:pt x="322961" y="198120"/>
                  </a:lnTo>
                  <a:lnTo>
                    <a:pt x="322961" y="166370"/>
                  </a:lnTo>
                  <a:lnTo>
                    <a:pt x="291769" y="166370"/>
                  </a:lnTo>
                  <a:lnTo>
                    <a:pt x="291769" y="73660"/>
                  </a:lnTo>
                  <a:lnTo>
                    <a:pt x="354139" y="73660"/>
                  </a:lnTo>
                  <a:lnTo>
                    <a:pt x="354139" y="41910"/>
                  </a:lnTo>
                  <a:lnTo>
                    <a:pt x="447675" y="41910"/>
                  </a:lnTo>
                  <a:lnTo>
                    <a:pt x="447675" y="73660"/>
                  </a:lnTo>
                  <a:lnTo>
                    <a:pt x="510044" y="73660"/>
                  </a:lnTo>
                  <a:lnTo>
                    <a:pt x="510044" y="135890"/>
                  </a:lnTo>
                  <a:lnTo>
                    <a:pt x="541223" y="135890"/>
                  </a:lnTo>
                  <a:lnTo>
                    <a:pt x="541223" y="73660"/>
                  </a:lnTo>
                  <a:lnTo>
                    <a:pt x="572389" y="73660"/>
                  </a:lnTo>
                  <a:lnTo>
                    <a:pt x="572389" y="135890"/>
                  </a:lnTo>
                  <a:lnTo>
                    <a:pt x="541223" y="135890"/>
                  </a:lnTo>
                  <a:lnTo>
                    <a:pt x="541223" y="198120"/>
                  </a:lnTo>
                  <a:lnTo>
                    <a:pt x="510044" y="198120"/>
                  </a:lnTo>
                  <a:lnTo>
                    <a:pt x="510044" y="260350"/>
                  </a:lnTo>
                  <a:lnTo>
                    <a:pt x="541223" y="260350"/>
                  </a:lnTo>
                  <a:lnTo>
                    <a:pt x="541223" y="228600"/>
                  </a:lnTo>
                  <a:lnTo>
                    <a:pt x="572389" y="228600"/>
                  </a:lnTo>
                  <a:lnTo>
                    <a:pt x="572389" y="166370"/>
                  </a:lnTo>
                  <a:lnTo>
                    <a:pt x="603592" y="166370"/>
                  </a:lnTo>
                  <a:lnTo>
                    <a:pt x="603592" y="41910"/>
                  </a:lnTo>
                  <a:lnTo>
                    <a:pt x="728306" y="41910"/>
                  </a:lnTo>
                  <a:lnTo>
                    <a:pt x="728306" y="104140"/>
                  </a:lnTo>
                  <a:lnTo>
                    <a:pt x="697141" y="104140"/>
                  </a:lnTo>
                  <a:lnTo>
                    <a:pt x="697141" y="322580"/>
                  </a:lnTo>
                  <a:lnTo>
                    <a:pt x="665937" y="322580"/>
                  </a:lnTo>
                  <a:lnTo>
                    <a:pt x="665937" y="198120"/>
                  </a:lnTo>
                  <a:lnTo>
                    <a:pt x="634771" y="198120"/>
                  </a:lnTo>
                  <a:lnTo>
                    <a:pt x="634771" y="166370"/>
                  </a:lnTo>
                  <a:lnTo>
                    <a:pt x="603592" y="166370"/>
                  </a:lnTo>
                  <a:lnTo>
                    <a:pt x="603592" y="228600"/>
                  </a:lnTo>
                  <a:lnTo>
                    <a:pt x="634771" y="228600"/>
                  </a:lnTo>
                  <a:lnTo>
                    <a:pt x="634771" y="290830"/>
                  </a:lnTo>
                  <a:lnTo>
                    <a:pt x="603592" y="290830"/>
                  </a:lnTo>
                  <a:lnTo>
                    <a:pt x="603592" y="228600"/>
                  </a:lnTo>
                  <a:lnTo>
                    <a:pt x="572389" y="228600"/>
                  </a:lnTo>
                  <a:lnTo>
                    <a:pt x="572389" y="260350"/>
                  </a:lnTo>
                  <a:lnTo>
                    <a:pt x="541223" y="260350"/>
                  </a:lnTo>
                  <a:lnTo>
                    <a:pt x="541223" y="290830"/>
                  </a:lnTo>
                  <a:lnTo>
                    <a:pt x="510044" y="290830"/>
                  </a:lnTo>
                  <a:lnTo>
                    <a:pt x="510044" y="322580"/>
                  </a:lnTo>
                  <a:lnTo>
                    <a:pt x="478853" y="322580"/>
                  </a:lnTo>
                  <a:lnTo>
                    <a:pt x="478853" y="290830"/>
                  </a:lnTo>
                  <a:lnTo>
                    <a:pt x="447675" y="290830"/>
                  </a:lnTo>
                  <a:lnTo>
                    <a:pt x="447675" y="353060"/>
                  </a:lnTo>
                  <a:lnTo>
                    <a:pt x="478853" y="353060"/>
                  </a:lnTo>
                  <a:lnTo>
                    <a:pt x="478853" y="384810"/>
                  </a:lnTo>
                  <a:lnTo>
                    <a:pt x="572389" y="384810"/>
                  </a:lnTo>
                  <a:lnTo>
                    <a:pt x="572389" y="353060"/>
                  </a:lnTo>
                  <a:lnTo>
                    <a:pt x="541223" y="353060"/>
                  </a:lnTo>
                  <a:lnTo>
                    <a:pt x="541223" y="322580"/>
                  </a:lnTo>
                  <a:lnTo>
                    <a:pt x="634771" y="322580"/>
                  </a:lnTo>
                  <a:lnTo>
                    <a:pt x="634771" y="353060"/>
                  </a:lnTo>
                  <a:lnTo>
                    <a:pt x="603592" y="353060"/>
                  </a:lnTo>
                  <a:lnTo>
                    <a:pt x="603592" y="384810"/>
                  </a:lnTo>
                  <a:lnTo>
                    <a:pt x="572389" y="384810"/>
                  </a:lnTo>
                  <a:lnTo>
                    <a:pt x="572389" y="416560"/>
                  </a:lnTo>
                  <a:lnTo>
                    <a:pt x="541223" y="416560"/>
                  </a:lnTo>
                  <a:lnTo>
                    <a:pt x="541223" y="447040"/>
                  </a:lnTo>
                  <a:lnTo>
                    <a:pt x="603592" y="447040"/>
                  </a:lnTo>
                  <a:lnTo>
                    <a:pt x="603592" y="416560"/>
                  </a:lnTo>
                  <a:lnTo>
                    <a:pt x="634771" y="416560"/>
                  </a:lnTo>
                  <a:lnTo>
                    <a:pt x="634771" y="384810"/>
                  </a:lnTo>
                  <a:lnTo>
                    <a:pt x="697141" y="384810"/>
                  </a:lnTo>
                  <a:lnTo>
                    <a:pt x="697141" y="353060"/>
                  </a:lnTo>
                  <a:lnTo>
                    <a:pt x="728306" y="353060"/>
                  </a:lnTo>
                  <a:lnTo>
                    <a:pt x="728306" y="228600"/>
                  </a:lnTo>
                  <a:lnTo>
                    <a:pt x="759485" y="228600"/>
                  </a:lnTo>
                  <a:lnTo>
                    <a:pt x="759485" y="260350"/>
                  </a:lnTo>
                  <a:lnTo>
                    <a:pt x="790663" y="260350"/>
                  </a:lnTo>
                  <a:lnTo>
                    <a:pt x="790663" y="228600"/>
                  </a:lnTo>
                  <a:lnTo>
                    <a:pt x="790663" y="198120"/>
                  </a:lnTo>
                  <a:lnTo>
                    <a:pt x="759485" y="198120"/>
                  </a:lnTo>
                  <a:lnTo>
                    <a:pt x="759485" y="73660"/>
                  </a:lnTo>
                  <a:lnTo>
                    <a:pt x="790663" y="73660"/>
                  </a:lnTo>
                  <a:lnTo>
                    <a:pt x="790663" y="41910"/>
                  </a:lnTo>
                  <a:lnTo>
                    <a:pt x="821855" y="41910"/>
                  </a:lnTo>
                  <a:lnTo>
                    <a:pt x="821855" y="73660"/>
                  </a:lnTo>
                  <a:lnTo>
                    <a:pt x="790663" y="73660"/>
                  </a:lnTo>
                  <a:lnTo>
                    <a:pt x="790663" y="104140"/>
                  </a:lnTo>
                  <a:lnTo>
                    <a:pt x="821855" y="104140"/>
                  </a:lnTo>
                  <a:lnTo>
                    <a:pt x="821855" y="166370"/>
                  </a:lnTo>
                  <a:lnTo>
                    <a:pt x="790663" y="166370"/>
                  </a:lnTo>
                  <a:lnTo>
                    <a:pt x="790663" y="198120"/>
                  </a:lnTo>
                  <a:lnTo>
                    <a:pt x="821855" y="198120"/>
                  </a:lnTo>
                  <a:lnTo>
                    <a:pt x="821855" y="290677"/>
                  </a:lnTo>
                  <a:lnTo>
                    <a:pt x="790663" y="290677"/>
                  </a:lnTo>
                  <a:lnTo>
                    <a:pt x="790663" y="384225"/>
                  </a:lnTo>
                  <a:lnTo>
                    <a:pt x="853033" y="384225"/>
                  </a:lnTo>
                  <a:lnTo>
                    <a:pt x="853033" y="322580"/>
                  </a:lnTo>
                  <a:lnTo>
                    <a:pt x="884212" y="322580"/>
                  </a:lnTo>
                  <a:lnTo>
                    <a:pt x="884212" y="290830"/>
                  </a:lnTo>
                  <a:lnTo>
                    <a:pt x="915403" y="290830"/>
                  </a:lnTo>
                  <a:lnTo>
                    <a:pt x="915403" y="322580"/>
                  </a:lnTo>
                  <a:lnTo>
                    <a:pt x="884212" y="322580"/>
                  </a:lnTo>
                  <a:lnTo>
                    <a:pt x="884212" y="384810"/>
                  </a:lnTo>
                  <a:lnTo>
                    <a:pt x="853033" y="384810"/>
                  </a:lnTo>
                  <a:lnTo>
                    <a:pt x="853033" y="416560"/>
                  </a:lnTo>
                  <a:lnTo>
                    <a:pt x="915390" y="416560"/>
                  </a:lnTo>
                  <a:lnTo>
                    <a:pt x="915390" y="446570"/>
                  </a:lnTo>
                  <a:lnTo>
                    <a:pt x="946569" y="446570"/>
                  </a:lnTo>
                  <a:lnTo>
                    <a:pt x="946569" y="415391"/>
                  </a:lnTo>
                  <a:lnTo>
                    <a:pt x="915403" y="415391"/>
                  </a:lnTo>
                  <a:lnTo>
                    <a:pt x="915403" y="384810"/>
                  </a:lnTo>
                  <a:lnTo>
                    <a:pt x="946581" y="384810"/>
                  </a:lnTo>
                  <a:lnTo>
                    <a:pt x="946581" y="416560"/>
                  </a:lnTo>
                  <a:lnTo>
                    <a:pt x="977760" y="416560"/>
                  </a:lnTo>
                  <a:lnTo>
                    <a:pt x="977760" y="447040"/>
                  </a:lnTo>
                  <a:lnTo>
                    <a:pt x="1008951" y="447040"/>
                  </a:lnTo>
                  <a:lnTo>
                    <a:pt x="1008951" y="416560"/>
                  </a:lnTo>
                  <a:lnTo>
                    <a:pt x="1040130" y="416560"/>
                  </a:lnTo>
                  <a:lnTo>
                    <a:pt x="1040130" y="384810"/>
                  </a:lnTo>
                  <a:lnTo>
                    <a:pt x="1008951" y="384810"/>
                  </a:lnTo>
                  <a:lnTo>
                    <a:pt x="1008951" y="353060"/>
                  </a:lnTo>
                  <a:lnTo>
                    <a:pt x="946581" y="353060"/>
                  </a:lnTo>
                  <a:lnTo>
                    <a:pt x="946581" y="290830"/>
                  </a:lnTo>
                  <a:lnTo>
                    <a:pt x="1040130" y="290830"/>
                  </a:lnTo>
                  <a:lnTo>
                    <a:pt x="1040130" y="353060"/>
                  </a:lnTo>
                  <a:lnTo>
                    <a:pt x="1071295" y="353060"/>
                  </a:lnTo>
                  <a:lnTo>
                    <a:pt x="1071295" y="151130"/>
                  </a:lnTo>
                  <a:lnTo>
                    <a:pt x="1062901" y="193040"/>
                  </a:lnTo>
                  <a:lnTo>
                    <a:pt x="1040053" y="227330"/>
                  </a:lnTo>
                  <a:lnTo>
                    <a:pt x="1006144" y="251460"/>
                  </a:lnTo>
                  <a:lnTo>
                    <a:pt x="964539" y="260350"/>
                  </a:lnTo>
                  <a:lnTo>
                    <a:pt x="959929" y="260350"/>
                  </a:lnTo>
                  <a:lnTo>
                    <a:pt x="918273" y="251460"/>
                  </a:lnTo>
                  <a:lnTo>
                    <a:pt x="884313" y="227330"/>
                  </a:lnTo>
                  <a:lnTo>
                    <a:pt x="861441" y="193040"/>
                  </a:lnTo>
                  <a:lnTo>
                    <a:pt x="853033" y="151130"/>
                  </a:lnTo>
                  <a:lnTo>
                    <a:pt x="853033" y="290830"/>
                  </a:lnTo>
                  <a:lnTo>
                    <a:pt x="853033" y="321856"/>
                  </a:lnTo>
                  <a:lnTo>
                    <a:pt x="821855" y="321856"/>
                  </a:lnTo>
                  <a:lnTo>
                    <a:pt x="821855" y="290830"/>
                  </a:lnTo>
                  <a:lnTo>
                    <a:pt x="853033" y="290830"/>
                  </a:lnTo>
                  <a:lnTo>
                    <a:pt x="853033" y="151130"/>
                  </a:lnTo>
                  <a:lnTo>
                    <a:pt x="861555" y="109220"/>
                  </a:lnTo>
                  <a:lnTo>
                    <a:pt x="884910" y="73660"/>
                  </a:lnTo>
                  <a:lnTo>
                    <a:pt x="919581" y="50800"/>
                  </a:lnTo>
                  <a:lnTo>
                    <a:pt x="962050" y="41910"/>
                  </a:lnTo>
                  <a:lnTo>
                    <a:pt x="1004544" y="50800"/>
                  </a:lnTo>
                  <a:lnTo>
                    <a:pt x="1039253" y="73660"/>
                  </a:lnTo>
                  <a:lnTo>
                    <a:pt x="1062672" y="107950"/>
                  </a:lnTo>
                  <a:lnTo>
                    <a:pt x="1071295" y="151130"/>
                  </a:lnTo>
                  <a:lnTo>
                    <a:pt x="1071295" y="0"/>
                  </a:lnTo>
                  <a:lnTo>
                    <a:pt x="260591" y="0"/>
                  </a:lnTo>
                  <a:lnTo>
                    <a:pt x="260591" y="148590"/>
                  </a:lnTo>
                  <a:lnTo>
                    <a:pt x="260591" y="153670"/>
                  </a:lnTo>
                  <a:lnTo>
                    <a:pt x="251358" y="195580"/>
                  </a:lnTo>
                  <a:lnTo>
                    <a:pt x="227901" y="228600"/>
                  </a:lnTo>
                  <a:lnTo>
                    <a:pt x="193560" y="251460"/>
                  </a:lnTo>
                  <a:lnTo>
                    <a:pt x="151676" y="260350"/>
                  </a:lnTo>
                  <a:lnTo>
                    <a:pt x="135877" y="257048"/>
                  </a:lnTo>
                  <a:lnTo>
                    <a:pt x="135877" y="290830"/>
                  </a:lnTo>
                  <a:lnTo>
                    <a:pt x="135877" y="322580"/>
                  </a:lnTo>
                  <a:lnTo>
                    <a:pt x="104673" y="322580"/>
                  </a:lnTo>
                  <a:lnTo>
                    <a:pt x="104673" y="353060"/>
                  </a:lnTo>
                  <a:lnTo>
                    <a:pt x="104673" y="384810"/>
                  </a:lnTo>
                  <a:lnTo>
                    <a:pt x="104673" y="416560"/>
                  </a:lnTo>
                  <a:lnTo>
                    <a:pt x="42329" y="416560"/>
                  </a:lnTo>
                  <a:lnTo>
                    <a:pt x="42329" y="384810"/>
                  </a:lnTo>
                  <a:lnTo>
                    <a:pt x="104673" y="384810"/>
                  </a:lnTo>
                  <a:lnTo>
                    <a:pt x="104673" y="353060"/>
                  </a:lnTo>
                  <a:lnTo>
                    <a:pt x="42329" y="353060"/>
                  </a:lnTo>
                  <a:lnTo>
                    <a:pt x="42329" y="322580"/>
                  </a:lnTo>
                  <a:lnTo>
                    <a:pt x="73507" y="322580"/>
                  </a:lnTo>
                  <a:lnTo>
                    <a:pt x="73507" y="290830"/>
                  </a:lnTo>
                  <a:lnTo>
                    <a:pt x="135877" y="290830"/>
                  </a:lnTo>
                  <a:lnTo>
                    <a:pt x="135877" y="257048"/>
                  </a:lnTo>
                  <a:lnTo>
                    <a:pt x="109181" y="251460"/>
                  </a:lnTo>
                  <a:lnTo>
                    <a:pt x="74472" y="228600"/>
                  </a:lnTo>
                  <a:lnTo>
                    <a:pt x="51054" y="193040"/>
                  </a:lnTo>
                  <a:lnTo>
                    <a:pt x="42430" y="151130"/>
                  </a:lnTo>
                  <a:lnTo>
                    <a:pt x="50952" y="109220"/>
                  </a:lnTo>
                  <a:lnTo>
                    <a:pt x="74307" y="73660"/>
                  </a:lnTo>
                  <a:lnTo>
                    <a:pt x="108978" y="50800"/>
                  </a:lnTo>
                  <a:lnTo>
                    <a:pt x="151447" y="41910"/>
                  </a:lnTo>
                  <a:lnTo>
                    <a:pt x="151676" y="41910"/>
                  </a:lnTo>
                  <a:lnTo>
                    <a:pt x="193522" y="50800"/>
                  </a:lnTo>
                  <a:lnTo>
                    <a:pt x="227850" y="72390"/>
                  </a:lnTo>
                  <a:lnTo>
                    <a:pt x="251320" y="106680"/>
                  </a:lnTo>
                  <a:lnTo>
                    <a:pt x="260591" y="148590"/>
                  </a:lnTo>
                  <a:lnTo>
                    <a:pt x="260591" y="0"/>
                  </a:lnTo>
                  <a:lnTo>
                    <a:pt x="0" y="0"/>
                  </a:lnTo>
                  <a:lnTo>
                    <a:pt x="0" y="1112520"/>
                  </a:lnTo>
                  <a:lnTo>
                    <a:pt x="1113624" y="1112520"/>
                  </a:lnTo>
                  <a:lnTo>
                    <a:pt x="1113624" y="1070610"/>
                  </a:lnTo>
                  <a:lnTo>
                    <a:pt x="1113624" y="1040130"/>
                  </a:lnTo>
                  <a:lnTo>
                    <a:pt x="1113624" y="41910"/>
                  </a:lnTo>
                  <a:lnTo>
                    <a:pt x="1113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694337" y="566840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70">
                  <a:moveTo>
                    <a:pt x="31178" y="343446"/>
                  </a:moveTo>
                  <a:lnTo>
                    <a:pt x="0" y="343446"/>
                  </a:lnTo>
                  <a:lnTo>
                    <a:pt x="0" y="374611"/>
                  </a:lnTo>
                  <a:lnTo>
                    <a:pt x="31178" y="374611"/>
                  </a:lnTo>
                  <a:lnTo>
                    <a:pt x="31178" y="343446"/>
                  </a:lnTo>
                  <a:close/>
                </a:path>
                <a:path w="1029334" h="1029970">
                  <a:moveTo>
                    <a:pt x="31178" y="281076"/>
                  </a:moveTo>
                  <a:lnTo>
                    <a:pt x="0" y="281076"/>
                  </a:lnTo>
                  <a:lnTo>
                    <a:pt x="0" y="312242"/>
                  </a:lnTo>
                  <a:lnTo>
                    <a:pt x="31178" y="312242"/>
                  </a:lnTo>
                  <a:lnTo>
                    <a:pt x="31178" y="281076"/>
                  </a:lnTo>
                  <a:close/>
                </a:path>
                <a:path w="1029334" h="1029970">
                  <a:moveTo>
                    <a:pt x="62344" y="405790"/>
                  </a:moveTo>
                  <a:lnTo>
                    <a:pt x="31178" y="405790"/>
                  </a:lnTo>
                  <a:lnTo>
                    <a:pt x="31178" y="468160"/>
                  </a:lnTo>
                  <a:lnTo>
                    <a:pt x="62344" y="468160"/>
                  </a:lnTo>
                  <a:lnTo>
                    <a:pt x="62344" y="405790"/>
                  </a:lnTo>
                  <a:close/>
                </a:path>
                <a:path w="1029334" h="1029970">
                  <a:moveTo>
                    <a:pt x="218262" y="249897"/>
                  </a:moveTo>
                  <a:lnTo>
                    <a:pt x="187096" y="249897"/>
                  </a:lnTo>
                  <a:lnTo>
                    <a:pt x="187096" y="281076"/>
                  </a:lnTo>
                  <a:lnTo>
                    <a:pt x="218262" y="281076"/>
                  </a:lnTo>
                  <a:lnTo>
                    <a:pt x="218262" y="249897"/>
                  </a:lnTo>
                  <a:close/>
                </a:path>
                <a:path w="1029334" h="1029970">
                  <a:moveTo>
                    <a:pt x="311810" y="249897"/>
                  </a:moveTo>
                  <a:lnTo>
                    <a:pt x="280631" y="249897"/>
                  </a:lnTo>
                  <a:lnTo>
                    <a:pt x="280631" y="312242"/>
                  </a:lnTo>
                  <a:lnTo>
                    <a:pt x="311810" y="312242"/>
                  </a:lnTo>
                  <a:lnTo>
                    <a:pt x="311810" y="249897"/>
                  </a:lnTo>
                  <a:close/>
                </a:path>
                <a:path w="1029334" h="1029970">
                  <a:moveTo>
                    <a:pt x="342963" y="431"/>
                  </a:moveTo>
                  <a:lnTo>
                    <a:pt x="311797" y="431"/>
                  </a:lnTo>
                  <a:lnTo>
                    <a:pt x="311797" y="31610"/>
                  </a:lnTo>
                  <a:lnTo>
                    <a:pt x="280631" y="31610"/>
                  </a:lnTo>
                  <a:lnTo>
                    <a:pt x="249440" y="31610"/>
                  </a:lnTo>
                  <a:lnTo>
                    <a:pt x="249440" y="125158"/>
                  </a:lnTo>
                  <a:lnTo>
                    <a:pt x="280631" y="125158"/>
                  </a:lnTo>
                  <a:lnTo>
                    <a:pt x="280631" y="62801"/>
                  </a:lnTo>
                  <a:lnTo>
                    <a:pt x="311797" y="62801"/>
                  </a:lnTo>
                  <a:lnTo>
                    <a:pt x="342963" y="62801"/>
                  </a:lnTo>
                  <a:lnTo>
                    <a:pt x="342963" y="431"/>
                  </a:lnTo>
                  <a:close/>
                </a:path>
                <a:path w="1029334" h="1029970">
                  <a:moveTo>
                    <a:pt x="374167" y="998232"/>
                  </a:moveTo>
                  <a:lnTo>
                    <a:pt x="342963" y="998232"/>
                  </a:lnTo>
                  <a:lnTo>
                    <a:pt x="342963" y="967054"/>
                  </a:lnTo>
                  <a:lnTo>
                    <a:pt x="311810" y="967054"/>
                  </a:lnTo>
                  <a:lnTo>
                    <a:pt x="311810" y="904684"/>
                  </a:lnTo>
                  <a:lnTo>
                    <a:pt x="280631" y="904684"/>
                  </a:lnTo>
                  <a:lnTo>
                    <a:pt x="280631" y="935875"/>
                  </a:lnTo>
                  <a:lnTo>
                    <a:pt x="249440" y="935875"/>
                  </a:lnTo>
                  <a:lnTo>
                    <a:pt x="249440" y="998232"/>
                  </a:lnTo>
                  <a:lnTo>
                    <a:pt x="280631" y="998232"/>
                  </a:lnTo>
                  <a:lnTo>
                    <a:pt x="280631" y="967054"/>
                  </a:lnTo>
                  <a:lnTo>
                    <a:pt x="311797" y="967054"/>
                  </a:lnTo>
                  <a:lnTo>
                    <a:pt x="311797" y="998232"/>
                  </a:lnTo>
                  <a:lnTo>
                    <a:pt x="280631" y="998232"/>
                  </a:lnTo>
                  <a:lnTo>
                    <a:pt x="280631" y="1029423"/>
                  </a:lnTo>
                  <a:lnTo>
                    <a:pt x="311797" y="1029423"/>
                  </a:lnTo>
                  <a:lnTo>
                    <a:pt x="342963" y="1029423"/>
                  </a:lnTo>
                  <a:lnTo>
                    <a:pt x="374167" y="1029436"/>
                  </a:lnTo>
                  <a:lnTo>
                    <a:pt x="374167" y="998232"/>
                  </a:lnTo>
                  <a:close/>
                </a:path>
                <a:path w="1029334" h="1029970">
                  <a:moveTo>
                    <a:pt x="374167" y="431"/>
                  </a:moveTo>
                  <a:lnTo>
                    <a:pt x="342976" y="431"/>
                  </a:lnTo>
                  <a:lnTo>
                    <a:pt x="342976" y="62801"/>
                  </a:lnTo>
                  <a:lnTo>
                    <a:pt x="374167" y="62801"/>
                  </a:lnTo>
                  <a:lnTo>
                    <a:pt x="374167" y="431"/>
                  </a:lnTo>
                  <a:close/>
                </a:path>
                <a:path w="1029334" h="1029970">
                  <a:moveTo>
                    <a:pt x="436524" y="967054"/>
                  </a:moveTo>
                  <a:lnTo>
                    <a:pt x="405345" y="967054"/>
                  </a:lnTo>
                  <a:lnTo>
                    <a:pt x="374167" y="967054"/>
                  </a:lnTo>
                  <a:lnTo>
                    <a:pt x="374167" y="998232"/>
                  </a:lnTo>
                  <a:lnTo>
                    <a:pt x="405345" y="998232"/>
                  </a:lnTo>
                  <a:lnTo>
                    <a:pt x="436524" y="998232"/>
                  </a:lnTo>
                  <a:lnTo>
                    <a:pt x="436524" y="967054"/>
                  </a:lnTo>
                  <a:close/>
                </a:path>
                <a:path w="1029334" h="1029970">
                  <a:moveTo>
                    <a:pt x="436524" y="624052"/>
                  </a:moveTo>
                  <a:lnTo>
                    <a:pt x="405345" y="624052"/>
                  </a:lnTo>
                  <a:lnTo>
                    <a:pt x="405345" y="655243"/>
                  </a:lnTo>
                  <a:lnTo>
                    <a:pt x="436524" y="655243"/>
                  </a:lnTo>
                  <a:lnTo>
                    <a:pt x="436524" y="624052"/>
                  </a:lnTo>
                  <a:close/>
                </a:path>
                <a:path w="1029334" h="1029970">
                  <a:moveTo>
                    <a:pt x="530059" y="561708"/>
                  </a:moveTo>
                  <a:lnTo>
                    <a:pt x="498894" y="561708"/>
                  </a:lnTo>
                  <a:lnTo>
                    <a:pt x="467715" y="561708"/>
                  </a:lnTo>
                  <a:lnTo>
                    <a:pt x="436524" y="561708"/>
                  </a:lnTo>
                  <a:lnTo>
                    <a:pt x="436524" y="624052"/>
                  </a:lnTo>
                  <a:lnTo>
                    <a:pt x="467715" y="624052"/>
                  </a:lnTo>
                  <a:lnTo>
                    <a:pt x="467715" y="592886"/>
                  </a:lnTo>
                  <a:lnTo>
                    <a:pt x="498894" y="592886"/>
                  </a:lnTo>
                  <a:lnTo>
                    <a:pt x="530059" y="592886"/>
                  </a:lnTo>
                  <a:lnTo>
                    <a:pt x="530059" y="561708"/>
                  </a:lnTo>
                  <a:close/>
                </a:path>
                <a:path w="1029334" h="1029970">
                  <a:moveTo>
                    <a:pt x="530059" y="187528"/>
                  </a:moveTo>
                  <a:lnTo>
                    <a:pt x="498894" y="187528"/>
                  </a:lnTo>
                  <a:lnTo>
                    <a:pt x="498894" y="218694"/>
                  </a:lnTo>
                  <a:lnTo>
                    <a:pt x="530059" y="218694"/>
                  </a:lnTo>
                  <a:lnTo>
                    <a:pt x="530059" y="187528"/>
                  </a:lnTo>
                  <a:close/>
                </a:path>
                <a:path w="1029334" h="1029970">
                  <a:moveTo>
                    <a:pt x="530059" y="31610"/>
                  </a:moveTo>
                  <a:lnTo>
                    <a:pt x="498894" y="31610"/>
                  </a:lnTo>
                  <a:lnTo>
                    <a:pt x="498894" y="93980"/>
                  </a:lnTo>
                  <a:lnTo>
                    <a:pt x="530059" y="93980"/>
                  </a:lnTo>
                  <a:lnTo>
                    <a:pt x="530059" y="31610"/>
                  </a:lnTo>
                  <a:close/>
                </a:path>
                <a:path w="1029334" h="1029970">
                  <a:moveTo>
                    <a:pt x="561263" y="998232"/>
                  </a:moveTo>
                  <a:lnTo>
                    <a:pt x="530059" y="998232"/>
                  </a:lnTo>
                  <a:lnTo>
                    <a:pt x="530059" y="1029423"/>
                  </a:lnTo>
                  <a:lnTo>
                    <a:pt x="561263" y="1029423"/>
                  </a:lnTo>
                  <a:lnTo>
                    <a:pt x="561263" y="998232"/>
                  </a:lnTo>
                  <a:close/>
                </a:path>
                <a:path w="1029334" h="1029970">
                  <a:moveTo>
                    <a:pt x="592442" y="561708"/>
                  </a:moveTo>
                  <a:lnTo>
                    <a:pt x="561263" y="561708"/>
                  </a:lnTo>
                  <a:lnTo>
                    <a:pt x="561263" y="592886"/>
                  </a:lnTo>
                  <a:lnTo>
                    <a:pt x="592442" y="592886"/>
                  </a:lnTo>
                  <a:lnTo>
                    <a:pt x="592442" y="561708"/>
                  </a:lnTo>
                  <a:close/>
                </a:path>
                <a:path w="1029334" h="1029970">
                  <a:moveTo>
                    <a:pt x="592442" y="187528"/>
                  </a:moveTo>
                  <a:lnTo>
                    <a:pt x="561263" y="187528"/>
                  </a:lnTo>
                  <a:lnTo>
                    <a:pt x="561263" y="249897"/>
                  </a:lnTo>
                  <a:lnTo>
                    <a:pt x="592442" y="249897"/>
                  </a:lnTo>
                  <a:lnTo>
                    <a:pt x="592442" y="187528"/>
                  </a:lnTo>
                  <a:close/>
                </a:path>
                <a:path w="1029334" h="1029970">
                  <a:moveTo>
                    <a:pt x="654812" y="530529"/>
                  </a:moveTo>
                  <a:lnTo>
                    <a:pt x="623608" y="530529"/>
                  </a:lnTo>
                  <a:lnTo>
                    <a:pt x="592442" y="530529"/>
                  </a:lnTo>
                  <a:lnTo>
                    <a:pt x="592442" y="561708"/>
                  </a:lnTo>
                  <a:lnTo>
                    <a:pt x="623608" y="561708"/>
                  </a:lnTo>
                  <a:lnTo>
                    <a:pt x="654812" y="561708"/>
                  </a:lnTo>
                  <a:lnTo>
                    <a:pt x="654812" y="530529"/>
                  </a:lnTo>
                  <a:close/>
                </a:path>
                <a:path w="1029334" h="1029970">
                  <a:moveTo>
                    <a:pt x="685977" y="655243"/>
                  </a:moveTo>
                  <a:lnTo>
                    <a:pt x="654812" y="655243"/>
                  </a:lnTo>
                  <a:lnTo>
                    <a:pt x="654812" y="686422"/>
                  </a:lnTo>
                  <a:lnTo>
                    <a:pt x="685977" y="686422"/>
                  </a:lnTo>
                  <a:lnTo>
                    <a:pt x="685977" y="655243"/>
                  </a:lnTo>
                  <a:close/>
                </a:path>
                <a:path w="1029334" h="1029970">
                  <a:moveTo>
                    <a:pt x="685977" y="592886"/>
                  </a:moveTo>
                  <a:lnTo>
                    <a:pt x="654812" y="592886"/>
                  </a:lnTo>
                  <a:lnTo>
                    <a:pt x="623608" y="592886"/>
                  </a:lnTo>
                  <a:lnTo>
                    <a:pt x="623608" y="655243"/>
                  </a:lnTo>
                  <a:lnTo>
                    <a:pt x="654812" y="655243"/>
                  </a:lnTo>
                  <a:lnTo>
                    <a:pt x="654812" y="624052"/>
                  </a:lnTo>
                  <a:lnTo>
                    <a:pt x="685977" y="624052"/>
                  </a:lnTo>
                  <a:lnTo>
                    <a:pt x="685977" y="592886"/>
                  </a:lnTo>
                  <a:close/>
                </a:path>
                <a:path w="1029334" h="1029970">
                  <a:moveTo>
                    <a:pt x="685977" y="468160"/>
                  </a:moveTo>
                  <a:lnTo>
                    <a:pt x="654812" y="468160"/>
                  </a:lnTo>
                  <a:lnTo>
                    <a:pt x="654812" y="499338"/>
                  </a:lnTo>
                  <a:lnTo>
                    <a:pt x="685977" y="499338"/>
                  </a:lnTo>
                  <a:lnTo>
                    <a:pt x="685977" y="468160"/>
                  </a:lnTo>
                  <a:close/>
                </a:path>
                <a:path w="1029334" h="1029970">
                  <a:moveTo>
                    <a:pt x="685977" y="431"/>
                  </a:moveTo>
                  <a:lnTo>
                    <a:pt x="654812" y="431"/>
                  </a:lnTo>
                  <a:lnTo>
                    <a:pt x="654812" y="0"/>
                  </a:lnTo>
                  <a:lnTo>
                    <a:pt x="623608" y="0"/>
                  </a:lnTo>
                  <a:lnTo>
                    <a:pt x="623608" y="431"/>
                  </a:lnTo>
                  <a:lnTo>
                    <a:pt x="623608" y="62801"/>
                  </a:lnTo>
                  <a:lnTo>
                    <a:pt x="623608" y="93980"/>
                  </a:lnTo>
                  <a:lnTo>
                    <a:pt x="592442" y="93980"/>
                  </a:lnTo>
                  <a:lnTo>
                    <a:pt x="592442" y="62801"/>
                  </a:lnTo>
                  <a:lnTo>
                    <a:pt x="623608" y="62801"/>
                  </a:lnTo>
                  <a:lnTo>
                    <a:pt x="623608" y="431"/>
                  </a:lnTo>
                  <a:lnTo>
                    <a:pt x="592442" y="431"/>
                  </a:lnTo>
                  <a:lnTo>
                    <a:pt x="592442" y="0"/>
                  </a:lnTo>
                  <a:lnTo>
                    <a:pt x="561263" y="0"/>
                  </a:lnTo>
                  <a:lnTo>
                    <a:pt x="561263" y="93980"/>
                  </a:lnTo>
                  <a:lnTo>
                    <a:pt x="561263" y="125158"/>
                  </a:lnTo>
                  <a:lnTo>
                    <a:pt x="530059" y="125158"/>
                  </a:lnTo>
                  <a:lnTo>
                    <a:pt x="530059" y="187528"/>
                  </a:lnTo>
                  <a:lnTo>
                    <a:pt x="561263" y="187528"/>
                  </a:lnTo>
                  <a:lnTo>
                    <a:pt x="561263" y="125730"/>
                  </a:lnTo>
                  <a:lnTo>
                    <a:pt x="592442" y="125730"/>
                  </a:lnTo>
                  <a:lnTo>
                    <a:pt x="592442" y="156349"/>
                  </a:lnTo>
                  <a:lnTo>
                    <a:pt x="623608" y="156349"/>
                  </a:lnTo>
                  <a:lnTo>
                    <a:pt x="623608" y="280670"/>
                  </a:lnTo>
                  <a:lnTo>
                    <a:pt x="654812" y="280670"/>
                  </a:lnTo>
                  <a:lnTo>
                    <a:pt x="654812" y="93980"/>
                  </a:lnTo>
                  <a:lnTo>
                    <a:pt x="654812" y="62801"/>
                  </a:lnTo>
                  <a:lnTo>
                    <a:pt x="685977" y="62801"/>
                  </a:lnTo>
                  <a:lnTo>
                    <a:pt x="685977" y="431"/>
                  </a:lnTo>
                  <a:close/>
                </a:path>
                <a:path w="1029334" h="1029970">
                  <a:moveTo>
                    <a:pt x="748322" y="686422"/>
                  </a:moveTo>
                  <a:lnTo>
                    <a:pt x="717156" y="686422"/>
                  </a:lnTo>
                  <a:lnTo>
                    <a:pt x="685977" y="686422"/>
                  </a:lnTo>
                  <a:lnTo>
                    <a:pt x="685977" y="717600"/>
                  </a:lnTo>
                  <a:lnTo>
                    <a:pt x="654812" y="717600"/>
                  </a:lnTo>
                  <a:lnTo>
                    <a:pt x="654812" y="748792"/>
                  </a:lnTo>
                  <a:lnTo>
                    <a:pt x="685977" y="748792"/>
                  </a:lnTo>
                  <a:lnTo>
                    <a:pt x="717156" y="748792"/>
                  </a:lnTo>
                  <a:lnTo>
                    <a:pt x="717156" y="717600"/>
                  </a:lnTo>
                  <a:lnTo>
                    <a:pt x="748322" y="717600"/>
                  </a:lnTo>
                  <a:lnTo>
                    <a:pt x="748322" y="686422"/>
                  </a:lnTo>
                  <a:close/>
                </a:path>
                <a:path w="1029334" h="1029970">
                  <a:moveTo>
                    <a:pt x="779513" y="156349"/>
                  </a:moveTo>
                  <a:lnTo>
                    <a:pt x="748322" y="156349"/>
                  </a:lnTo>
                  <a:lnTo>
                    <a:pt x="748322" y="218694"/>
                  </a:lnTo>
                  <a:lnTo>
                    <a:pt x="717156" y="218694"/>
                  </a:lnTo>
                  <a:lnTo>
                    <a:pt x="717156" y="187528"/>
                  </a:lnTo>
                  <a:lnTo>
                    <a:pt x="685977" y="187528"/>
                  </a:lnTo>
                  <a:lnTo>
                    <a:pt x="685977" y="312242"/>
                  </a:lnTo>
                  <a:lnTo>
                    <a:pt x="654812" y="312242"/>
                  </a:lnTo>
                  <a:lnTo>
                    <a:pt x="654812" y="343446"/>
                  </a:lnTo>
                  <a:lnTo>
                    <a:pt x="623608" y="343446"/>
                  </a:lnTo>
                  <a:lnTo>
                    <a:pt x="592442" y="343446"/>
                  </a:lnTo>
                  <a:lnTo>
                    <a:pt x="592442" y="499338"/>
                  </a:lnTo>
                  <a:lnTo>
                    <a:pt x="623608" y="499338"/>
                  </a:lnTo>
                  <a:lnTo>
                    <a:pt x="623608" y="405790"/>
                  </a:lnTo>
                  <a:lnTo>
                    <a:pt x="654812" y="405790"/>
                  </a:lnTo>
                  <a:lnTo>
                    <a:pt x="654812" y="436994"/>
                  </a:lnTo>
                  <a:lnTo>
                    <a:pt x="685977" y="436994"/>
                  </a:lnTo>
                  <a:lnTo>
                    <a:pt x="685977" y="468160"/>
                  </a:lnTo>
                  <a:lnTo>
                    <a:pt x="717156" y="468160"/>
                  </a:lnTo>
                  <a:lnTo>
                    <a:pt x="717156" y="436994"/>
                  </a:lnTo>
                  <a:lnTo>
                    <a:pt x="748322" y="436994"/>
                  </a:lnTo>
                  <a:lnTo>
                    <a:pt x="748322" y="405790"/>
                  </a:lnTo>
                  <a:lnTo>
                    <a:pt x="717156" y="405790"/>
                  </a:lnTo>
                  <a:lnTo>
                    <a:pt x="717156" y="374611"/>
                  </a:lnTo>
                  <a:lnTo>
                    <a:pt x="685977" y="374611"/>
                  </a:lnTo>
                  <a:lnTo>
                    <a:pt x="685977" y="343446"/>
                  </a:lnTo>
                  <a:lnTo>
                    <a:pt x="717156" y="343446"/>
                  </a:lnTo>
                  <a:lnTo>
                    <a:pt x="748334" y="343446"/>
                  </a:lnTo>
                  <a:lnTo>
                    <a:pt x="748334" y="249897"/>
                  </a:lnTo>
                  <a:lnTo>
                    <a:pt x="779513" y="249897"/>
                  </a:lnTo>
                  <a:lnTo>
                    <a:pt x="779513" y="156349"/>
                  </a:lnTo>
                  <a:close/>
                </a:path>
                <a:path w="1029334" h="1029970">
                  <a:moveTo>
                    <a:pt x="779526" y="998232"/>
                  </a:moveTo>
                  <a:lnTo>
                    <a:pt x="748334" y="998232"/>
                  </a:lnTo>
                  <a:lnTo>
                    <a:pt x="717156" y="998232"/>
                  </a:lnTo>
                  <a:lnTo>
                    <a:pt x="717156" y="1029436"/>
                  </a:lnTo>
                  <a:lnTo>
                    <a:pt x="748322" y="1029436"/>
                  </a:lnTo>
                  <a:lnTo>
                    <a:pt x="779526" y="1029436"/>
                  </a:lnTo>
                  <a:lnTo>
                    <a:pt x="779526" y="998232"/>
                  </a:lnTo>
                  <a:close/>
                </a:path>
                <a:path w="1029334" h="1029970">
                  <a:moveTo>
                    <a:pt x="810691" y="343458"/>
                  </a:moveTo>
                  <a:lnTo>
                    <a:pt x="779526" y="343458"/>
                  </a:lnTo>
                  <a:lnTo>
                    <a:pt x="748334" y="343446"/>
                  </a:lnTo>
                  <a:lnTo>
                    <a:pt x="748334" y="405790"/>
                  </a:lnTo>
                  <a:lnTo>
                    <a:pt x="779526" y="405790"/>
                  </a:lnTo>
                  <a:lnTo>
                    <a:pt x="779526" y="374611"/>
                  </a:lnTo>
                  <a:lnTo>
                    <a:pt x="810691" y="374611"/>
                  </a:lnTo>
                  <a:lnTo>
                    <a:pt x="810691" y="343458"/>
                  </a:lnTo>
                  <a:close/>
                </a:path>
                <a:path w="1029334" h="1029970">
                  <a:moveTo>
                    <a:pt x="810691" y="249897"/>
                  </a:moveTo>
                  <a:lnTo>
                    <a:pt x="779526" y="249897"/>
                  </a:lnTo>
                  <a:lnTo>
                    <a:pt x="779526" y="281076"/>
                  </a:lnTo>
                  <a:lnTo>
                    <a:pt x="810691" y="281076"/>
                  </a:lnTo>
                  <a:lnTo>
                    <a:pt x="810691" y="249897"/>
                  </a:lnTo>
                  <a:close/>
                </a:path>
                <a:path w="1029334" h="1029970">
                  <a:moveTo>
                    <a:pt x="841883" y="967066"/>
                  </a:moveTo>
                  <a:lnTo>
                    <a:pt x="810691" y="967066"/>
                  </a:lnTo>
                  <a:lnTo>
                    <a:pt x="810691" y="998232"/>
                  </a:lnTo>
                  <a:lnTo>
                    <a:pt x="841883" y="998232"/>
                  </a:lnTo>
                  <a:lnTo>
                    <a:pt x="841883" y="967066"/>
                  </a:lnTo>
                  <a:close/>
                </a:path>
                <a:path w="1029334" h="1029970">
                  <a:moveTo>
                    <a:pt x="935418" y="967054"/>
                  </a:moveTo>
                  <a:lnTo>
                    <a:pt x="904240" y="967054"/>
                  </a:lnTo>
                  <a:lnTo>
                    <a:pt x="904240" y="935875"/>
                  </a:lnTo>
                  <a:lnTo>
                    <a:pt x="873061" y="935875"/>
                  </a:lnTo>
                  <a:lnTo>
                    <a:pt x="873061" y="998232"/>
                  </a:lnTo>
                  <a:lnTo>
                    <a:pt x="904240" y="998232"/>
                  </a:lnTo>
                  <a:lnTo>
                    <a:pt x="904240" y="1029423"/>
                  </a:lnTo>
                  <a:lnTo>
                    <a:pt x="935418" y="1029423"/>
                  </a:lnTo>
                  <a:lnTo>
                    <a:pt x="935418" y="967054"/>
                  </a:lnTo>
                  <a:close/>
                </a:path>
                <a:path w="1029334" h="1029970">
                  <a:moveTo>
                    <a:pt x="935431" y="592886"/>
                  </a:moveTo>
                  <a:lnTo>
                    <a:pt x="904240" y="592886"/>
                  </a:lnTo>
                  <a:lnTo>
                    <a:pt x="904240" y="655243"/>
                  </a:lnTo>
                  <a:lnTo>
                    <a:pt x="935431" y="655243"/>
                  </a:lnTo>
                  <a:lnTo>
                    <a:pt x="935431" y="592886"/>
                  </a:lnTo>
                  <a:close/>
                </a:path>
                <a:path w="1029334" h="1029970">
                  <a:moveTo>
                    <a:pt x="966622" y="904684"/>
                  </a:moveTo>
                  <a:lnTo>
                    <a:pt x="935431" y="904684"/>
                  </a:lnTo>
                  <a:lnTo>
                    <a:pt x="935431" y="935875"/>
                  </a:lnTo>
                  <a:lnTo>
                    <a:pt x="966622" y="935875"/>
                  </a:lnTo>
                  <a:lnTo>
                    <a:pt x="966622" y="904684"/>
                  </a:lnTo>
                  <a:close/>
                </a:path>
                <a:path w="1029334" h="1029970">
                  <a:moveTo>
                    <a:pt x="997788" y="686422"/>
                  </a:moveTo>
                  <a:lnTo>
                    <a:pt x="966609" y="686422"/>
                  </a:lnTo>
                  <a:lnTo>
                    <a:pt x="966609" y="748792"/>
                  </a:lnTo>
                  <a:lnTo>
                    <a:pt x="997788" y="748792"/>
                  </a:lnTo>
                  <a:lnTo>
                    <a:pt x="997788" y="686422"/>
                  </a:lnTo>
                  <a:close/>
                </a:path>
                <a:path w="1029334" h="1029970">
                  <a:moveTo>
                    <a:pt x="997800" y="998232"/>
                  </a:moveTo>
                  <a:lnTo>
                    <a:pt x="966622" y="998232"/>
                  </a:lnTo>
                  <a:lnTo>
                    <a:pt x="966622" y="1029423"/>
                  </a:lnTo>
                  <a:lnTo>
                    <a:pt x="997800" y="1029423"/>
                  </a:lnTo>
                  <a:lnTo>
                    <a:pt x="997800" y="998232"/>
                  </a:lnTo>
                  <a:close/>
                </a:path>
                <a:path w="1029334" h="1029970">
                  <a:moveTo>
                    <a:pt x="997800" y="592886"/>
                  </a:moveTo>
                  <a:lnTo>
                    <a:pt x="966622" y="592886"/>
                  </a:lnTo>
                  <a:lnTo>
                    <a:pt x="966622" y="624052"/>
                  </a:lnTo>
                  <a:lnTo>
                    <a:pt x="997800" y="624052"/>
                  </a:lnTo>
                  <a:lnTo>
                    <a:pt x="997800" y="592886"/>
                  </a:lnTo>
                  <a:close/>
                </a:path>
                <a:path w="1029334" h="1029970">
                  <a:moveTo>
                    <a:pt x="1028966" y="935875"/>
                  </a:moveTo>
                  <a:lnTo>
                    <a:pt x="997800" y="935875"/>
                  </a:lnTo>
                  <a:lnTo>
                    <a:pt x="997800" y="967054"/>
                  </a:lnTo>
                  <a:lnTo>
                    <a:pt x="1028966" y="967054"/>
                  </a:lnTo>
                  <a:lnTo>
                    <a:pt x="1028966" y="935875"/>
                  </a:lnTo>
                  <a:close/>
                </a:path>
                <a:path w="1029334" h="1029970">
                  <a:moveTo>
                    <a:pt x="1028966" y="873506"/>
                  </a:moveTo>
                  <a:lnTo>
                    <a:pt x="997800" y="873506"/>
                  </a:lnTo>
                  <a:lnTo>
                    <a:pt x="997800" y="842340"/>
                  </a:lnTo>
                  <a:lnTo>
                    <a:pt x="966622" y="842340"/>
                  </a:lnTo>
                  <a:lnTo>
                    <a:pt x="966622" y="904684"/>
                  </a:lnTo>
                  <a:lnTo>
                    <a:pt x="997800" y="904684"/>
                  </a:lnTo>
                  <a:lnTo>
                    <a:pt x="1028966" y="904684"/>
                  </a:lnTo>
                  <a:lnTo>
                    <a:pt x="1028966" y="873506"/>
                  </a:lnTo>
                  <a:close/>
                </a:path>
                <a:path w="1029334" h="1029970">
                  <a:moveTo>
                    <a:pt x="1028966" y="717600"/>
                  </a:moveTo>
                  <a:lnTo>
                    <a:pt x="997800" y="717600"/>
                  </a:lnTo>
                  <a:lnTo>
                    <a:pt x="997800" y="748792"/>
                  </a:lnTo>
                  <a:lnTo>
                    <a:pt x="1028966" y="748792"/>
                  </a:lnTo>
                  <a:lnTo>
                    <a:pt x="1028966" y="717600"/>
                  </a:lnTo>
                  <a:close/>
                </a:path>
                <a:path w="1029334" h="1029970">
                  <a:moveTo>
                    <a:pt x="1028966" y="655243"/>
                  </a:moveTo>
                  <a:lnTo>
                    <a:pt x="997800" y="655243"/>
                  </a:lnTo>
                  <a:lnTo>
                    <a:pt x="997800" y="686422"/>
                  </a:lnTo>
                  <a:lnTo>
                    <a:pt x="1028966" y="686422"/>
                  </a:lnTo>
                  <a:lnTo>
                    <a:pt x="1028966" y="655243"/>
                  </a:lnTo>
                  <a:close/>
                </a:path>
                <a:path w="1029334" h="1029970">
                  <a:moveTo>
                    <a:pt x="1028966" y="499338"/>
                  </a:moveTo>
                  <a:lnTo>
                    <a:pt x="997800" y="499338"/>
                  </a:lnTo>
                  <a:lnTo>
                    <a:pt x="966622" y="499338"/>
                  </a:lnTo>
                  <a:lnTo>
                    <a:pt x="935431" y="499338"/>
                  </a:lnTo>
                  <a:lnTo>
                    <a:pt x="935431" y="530529"/>
                  </a:lnTo>
                  <a:lnTo>
                    <a:pt x="966622" y="530529"/>
                  </a:lnTo>
                  <a:lnTo>
                    <a:pt x="966622" y="561708"/>
                  </a:lnTo>
                  <a:lnTo>
                    <a:pt x="997800" y="561708"/>
                  </a:lnTo>
                  <a:lnTo>
                    <a:pt x="997800" y="530529"/>
                  </a:lnTo>
                  <a:lnTo>
                    <a:pt x="1028966" y="530529"/>
                  </a:lnTo>
                  <a:lnTo>
                    <a:pt x="1028966" y="499338"/>
                  </a:lnTo>
                  <a:close/>
                </a:path>
              </a:pathLst>
            </a:custGeom>
            <a:solidFill>
              <a:srgbClr val="1E4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694337" y="5668835"/>
              <a:ext cx="1029335" cy="748665"/>
            </a:xfrm>
            <a:custGeom>
              <a:avLst/>
              <a:gdLst/>
              <a:ahLst/>
              <a:cxnLst/>
              <a:rect l="l" t="t" r="r" b="b"/>
              <a:pathLst>
                <a:path w="1029334" h="748664">
                  <a:moveTo>
                    <a:pt x="31178" y="561276"/>
                  </a:moveTo>
                  <a:lnTo>
                    <a:pt x="0" y="561276"/>
                  </a:lnTo>
                  <a:lnTo>
                    <a:pt x="0" y="685990"/>
                  </a:lnTo>
                  <a:lnTo>
                    <a:pt x="31178" y="685990"/>
                  </a:lnTo>
                  <a:lnTo>
                    <a:pt x="31178" y="561276"/>
                  </a:lnTo>
                  <a:close/>
                </a:path>
                <a:path w="1029334" h="748664">
                  <a:moveTo>
                    <a:pt x="62344" y="498906"/>
                  </a:moveTo>
                  <a:lnTo>
                    <a:pt x="31178" y="498906"/>
                  </a:lnTo>
                  <a:lnTo>
                    <a:pt x="31178" y="561276"/>
                  </a:lnTo>
                  <a:lnTo>
                    <a:pt x="62344" y="561276"/>
                  </a:lnTo>
                  <a:lnTo>
                    <a:pt x="62344" y="498906"/>
                  </a:lnTo>
                  <a:close/>
                </a:path>
                <a:path w="1029334" h="748664">
                  <a:moveTo>
                    <a:pt x="62344" y="343014"/>
                  </a:moveTo>
                  <a:lnTo>
                    <a:pt x="31178" y="343014"/>
                  </a:lnTo>
                  <a:lnTo>
                    <a:pt x="0" y="343014"/>
                  </a:lnTo>
                  <a:lnTo>
                    <a:pt x="0" y="374180"/>
                  </a:lnTo>
                  <a:lnTo>
                    <a:pt x="31178" y="374180"/>
                  </a:lnTo>
                  <a:lnTo>
                    <a:pt x="62344" y="374180"/>
                  </a:lnTo>
                  <a:lnTo>
                    <a:pt x="62344" y="343014"/>
                  </a:lnTo>
                  <a:close/>
                </a:path>
                <a:path w="1029334" h="748664">
                  <a:moveTo>
                    <a:pt x="93548" y="249466"/>
                  </a:moveTo>
                  <a:lnTo>
                    <a:pt x="62344" y="249466"/>
                  </a:lnTo>
                  <a:lnTo>
                    <a:pt x="31178" y="249466"/>
                  </a:lnTo>
                  <a:lnTo>
                    <a:pt x="31178" y="311810"/>
                  </a:lnTo>
                  <a:lnTo>
                    <a:pt x="62344" y="311810"/>
                  </a:lnTo>
                  <a:lnTo>
                    <a:pt x="62344" y="280644"/>
                  </a:lnTo>
                  <a:lnTo>
                    <a:pt x="93548" y="280644"/>
                  </a:lnTo>
                  <a:lnTo>
                    <a:pt x="93548" y="249466"/>
                  </a:lnTo>
                  <a:close/>
                </a:path>
                <a:path w="1029334" h="748664">
                  <a:moveTo>
                    <a:pt x="249440" y="685990"/>
                  </a:moveTo>
                  <a:lnTo>
                    <a:pt x="218262" y="685990"/>
                  </a:lnTo>
                  <a:lnTo>
                    <a:pt x="218262" y="748360"/>
                  </a:lnTo>
                  <a:lnTo>
                    <a:pt x="249440" y="748360"/>
                  </a:lnTo>
                  <a:lnTo>
                    <a:pt x="249440" y="685990"/>
                  </a:lnTo>
                  <a:close/>
                </a:path>
                <a:path w="1029334" h="748664">
                  <a:moveTo>
                    <a:pt x="280631" y="155917"/>
                  </a:moveTo>
                  <a:lnTo>
                    <a:pt x="249440" y="155917"/>
                  </a:lnTo>
                  <a:lnTo>
                    <a:pt x="249440" y="218262"/>
                  </a:lnTo>
                  <a:lnTo>
                    <a:pt x="280631" y="218262"/>
                  </a:lnTo>
                  <a:lnTo>
                    <a:pt x="280631" y="155917"/>
                  </a:lnTo>
                  <a:close/>
                </a:path>
                <a:path w="1029334" h="748664">
                  <a:moveTo>
                    <a:pt x="311797" y="530098"/>
                  </a:moveTo>
                  <a:lnTo>
                    <a:pt x="280619" y="530098"/>
                  </a:lnTo>
                  <a:lnTo>
                    <a:pt x="280619" y="654812"/>
                  </a:lnTo>
                  <a:lnTo>
                    <a:pt x="249440" y="654812"/>
                  </a:lnTo>
                  <a:lnTo>
                    <a:pt x="249440" y="685990"/>
                  </a:lnTo>
                  <a:lnTo>
                    <a:pt x="280631" y="685990"/>
                  </a:lnTo>
                  <a:lnTo>
                    <a:pt x="280631" y="654812"/>
                  </a:lnTo>
                  <a:lnTo>
                    <a:pt x="311797" y="654812"/>
                  </a:lnTo>
                  <a:lnTo>
                    <a:pt x="311797" y="592455"/>
                  </a:lnTo>
                  <a:lnTo>
                    <a:pt x="311797" y="530098"/>
                  </a:lnTo>
                  <a:close/>
                </a:path>
                <a:path w="1029334" h="748664">
                  <a:moveTo>
                    <a:pt x="342976" y="561276"/>
                  </a:moveTo>
                  <a:lnTo>
                    <a:pt x="311810" y="561276"/>
                  </a:lnTo>
                  <a:lnTo>
                    <a:pt x="311810" y="592455"/>
                  </a:lnTo>
                  <a:lnTo>
                    <a:pt x="342976" y="592455"/>
                  </a:lnTo>
                  <a:lnTo>
                    <a:pt x="342976" y="561276"/>
                  </a:lnTo>
                  <a:close/>
                </a:path>
                <a:path w="1029334" h="748664">
                  <a:moveTo>
                    <a:pt x="374167" y="623620"/>
                  </a:moveTo>
                  <a:lnTo>
                    <a:pt x="342976" y="623620"/>
                  </a:lnTo>
                  <a:lnTo>
                    <a:pt x="311810" y="623620"/>
                  </a:lnTo>
                  <a:lnTo>
                    <a:pt x="311810" y="654812"/>
                  </a:lnTo>
                  <a:lnTo>
                    <a:pt x="342976" y="654812"/>
                  </a:lnTo>
                  <a:lnTo>
                    <a:pt x="374167" y="654812"/>
                  </a:lnTo>
                  <a:lnTo>
                    <a:pt x="374167" y="623620"/>
                  </a:lnTo>
                  <a:close/>
                </a:path>
                <a:path w="1029334" h="748664">
                  <a:moveTo>
                    <a:pt x="405345" y="498906"/>
                  </a:moveTo>
                  <a:lnTo>
                    <a:pt x="374167" y="498906"/>
                  </a:lnTo>
                  <a:lnTo>
                    <a:pt x="374167" y="530110"/>
                  </a:lnTo>
                  <a:lnTo>
                    <a:pt x="405345" y="530110"/>
                  </a:lnTo>
                  <a:lnTo>
                    <a:pt x="405345" y="498906"/>
                  </a:lnTo>
                  <a:close/>
                </a:path>
                <a:path w="1029334" h="748664">
                  <a:moveTo>
                    <a:pt x="436524" y="218262"/>
                  </a:moveTo>
                  <a:lnTo>
                    <a:pt x="405345" y="218262"/>
                  </a:lnTo>
                  <a:lnTo>
                    <a:pt x="405345" y="249466"/>
                  </a:lnTo>
                  <a:lnTo>
                    <a:pt x="436524" y="249466"/>
                  </a:lnTo>
                  <a:lnTo>
                    <a:pt x="436524" y="218262"/>
                  </a:lnTo>
                  <a:close/>
                </a:path>
                <a:path w="1029334" h="748664">
                  <a:moveTo>
                    <a:pt x="467715" y="249466"/>
                  </a:moveTo>
                  <a:lnTo>
                    <a:pt x="436524" y="249466"/>
                  </a:lnTo>
                  <a:lnTo>
                    <a:pt x="436524" y="280644"/>
                  </a:lnTo>
                  <a:lnTo>
                    <a:pt x="467715" y="280644"/>
                  </a:lnTo>
                  <a:lnTo>
                    <a:pt x="467715" y="249466"/>
                  </a:lnTo>
                  <a:close/>
                </a:path>
                <a:path w="1029334" h="748664">
                  <a:moveTo>
                    <a:pt x="498894" y="218262"/>
                  </a:moveTo>
                  <a:lnTo>
                    <a:pt x="467715" y="218262"/>
                  </a:lnTo>
                  <a:lnTo>
                    <a:pt x="467715" y="249466"/>
                  </a:lnTo>
                  <a:lnTo>
                    <a:pt x="498894" y="249466"/>
                  </a:lnTo>
                  <a:lnTo>
                    <a:pt x="498894" y="218262"/>
                  </a:lnTo>
                  <a:close/>
                </a:path>
                <a:path w="1029334" h="748664">
                  <a:moveTo>
                    <a:pt x="498894" y="93548"/>
                  </a:moveTo>
                  <a:lnTo>
                    <a:pt x="467715" y="93548"/>
                  </a:lnTo>
                  <a:lnTo>
                    <a:pt x="467715" y="31178"/>
                  </a:lnTo>
                  <a:lnTo>
                    <a:pt x="436524" y="31178"/>
                  </a:lnTo>
                  <a:lnTo>
                    <a:pt x="436524" y="31457"/>
                  </a:lnTo>
                  <a:lnTo>
                    <a:pt x="405345" y="31457"/>
                  </a:lnTo>
                  <a:lnTo>
                    <a:pt x="405345" y="31178"/>
                  </a:lnTo>
                  <a:lnTo>
                    <a:pt x="405345" y="0"/>
                  </a:lnTo>
                  <a:lnTo>
                    <a:pt x="374167" y="0"/>
                  </a:lnTo>
                  <a:lnTo>
                    <a:pt x="374167" y="93548"/>
                  </a:lnTo>
                  <a:lnTo>
                    <a:pt x="405345" y="93548"/>
                  </a:lnTo>
                  <a:lnTo>
                    <a:pt x="405345" y="155917"/>
                  </a:lnTo>
                  <a:lnTo>
                    <a:pt x="374167" y="155917"/>
                  </a:lnTo>
                  <a:lnTo>
                    <a:pt x="374167" y="218262"/>
                  </a:lnTo>
                  <a:lnTo>
                    <a:pt x="405345" y="218262"/>
                  </a:lnTo>
                  <a:lnTo>
                    <a:pt x="405345" y="187667"/>
                  </a:lnTo>
                  <a:lnTo>
                    <a:pt x="436524" y="187667"/>
                  </a:lnTo>
                  <a:lnTo>
                    <a:pt x="436524" y="218262"/>
                  </a:lnTo>
                  <a:lnTo>
                    <a:pt x="467715" y="218262"/>
                  </a:lnTo>
                  <a:lnTo>
                    <a:pt x="467715" y="155917"/>
                  </a:lnTo>
                  <a:lnTo>
                    <a:pt x="436524" y="155917"/>
                  </a:lnTo>
                  <a:lnTo>
                    <a:pt x="436524" y="124726"/>
                  </a:lnTo>
                  <a:lnTo>
                    <a:pt x="467715" y="124726"/>
                  </a:lnTo>
                  <a:lnTo>
                    <a:pt x="467715" y="155917"/>
                  </a:lnTo>
                  <a:lnTo>
                    <a:pt x="498894" y="155917"/>
                  </a:lnTo>
                  <a:lnTo>
                    <a:pt x="498894" y="93548"/>
                  </a:lnTo>
                  <a:close/>
                </a:path>
                <a:path w="1029334" h="748664">
                  <a:moveTo>
                    <a:pt x="530059" y="343014"/>
                  </a:moveTo>
                  <a:lnTo>
                    <a:pt x="498894" y="343014"/>
                  </a:lnTo>
                  <a:lnTo>
                    <a:pt x="467715" y="343014"/>
                  </a:lnTo>
                  <a:lnTo>
                    <a:pt x="436524" y="343014"/>
                  </a:lnTo>
                  <a:lnTo>
                    <a:pt x="436524" y="311810"/>
                  </a:lnTo>
                  <a:lnTo>
                    <a:pt x="405345" y="311810"/>
                  </a:lnTo>
                  <a:lnTo>
                    <a:pt x="405345" y="249466"/>
                  </a:lnTo>
                  <a:lnTo>
                    <a:pt x="374167" y="249466"/>
                  </a:lnTo>
                  <a:lnTo>
                    <a:pt x="374167" y="311810"/>
                  </a:lnTo>
                  <a:lnTo>
                    <a:pt x="374167" y="343027"/>
                  </a:lnTo>
                  <a:lnTo>
                    <a:pt x="342976" y="343027"/>
                  </a:lnTo>
                  <a:lnTo>
                    <a:pt x="342976" y="311810"/>
                  </a:lnTo>
                  <a:lnTo>
                    <a:pt x="374167" y="311810"/>
                  </a:lnTo>
                  <a:lnTo>
                    <a:pt x="374167" y="249466"/>
                  </a:lnTo>
                  <a:lnTo>
                    <a:pt x="342976" y="249466"/>
                  </a:lnTo>
                  <a:lnTo>
                    <a:pt x="342976" y="155917"/>
                  </a:lnTo>
                  <a:lnTo>
                    <a:pt x="374167" y="155917"/>
                  </a:lnTo>
                  <a:lnTo>
                    <a:pt x="374167" y="93548"/>
                  </a:lnTo>
                  <a:lnTo>
                    <a:pt x="342976" y="93548"/>
                  </a:lnTo>
                  <a:lnTo>
                    <a:pt x="342976" y="125120"/>
                  </a:lnTo>
                  <a:lnTo>
                    <a:pt x="311810" y="125120"/>
                  </a:lnTo>
                  <a:lnTo>
                    <a:pt x="311810" y="311810"/>
                  </a:lnTo>
                  <a:lnTo>
                    <a:pt x="311810" y="374040"/>
                  </a:lnTo>
                  <a:lnTo>
                    <a:pt x="342976" y="374040"/>
                  </a:lnTo>
                  <a:lnTo>
                    <a:pt x="342976" y="374180"/>
                  </a:lnTo>
                  <a:lnTo>
                    <a:pt x="374167" y="374180"/>
                  </a:lnTo>
                  <a:lnTo>
                    <a:pt x="374167" y="436562"/>
                  </a:lnTo>
                  <a:lnTo>
                    <a:pt x="405345" y="436562"/>
                  </a:lnTo>
                  <a:lnTo>
                    <a:pt x="405345" y="405358"/>
                  </a:lnTo>
                  <a:lnTo>
                    <a:pt x="436524" y="405358"/>
                  </a:lnTo>
                  <a:lnTo>
                    <a:pt x="436524" y="374180"/>
                  </a:lnTo>
                  <a:lnTo>
                    <a:pt x="467715" y="374180"/>
                  </a:lnTo>
                  <a:lnTo>
                    <a:pt x="467715" y="405358"/>
                  </a:lnTo>
                  <a:lnTo>
                    <a:pt x="498894" y="405358"/>
                  </a:lnTo>
                  <a:lnTo>
                    <a:pt x="498894" y="374180"/>
                  </a:lnTo>
                  <a:lnTo>
                    <a:pt x="530059" y="374180"/>
                  </a:lnTo>
                  <a:lnTo>
                    <a:pt x="530059" y="343014"/>
                  </a:lnTo>
                  <a:close/>
                </a:path>
                <a:path w="1029334" h="748664">
                  <a:moveTo>
                    <a:pt x="592442" y="467728"/>
                  </a:moveTo>
                  <a:lnTo>
                    <a:pt x="561263" y="467728"/>
                  </a:lnTo>
                  <a:lnTo>
                    <a:pt x="530059" y="467728"/>
                  </a:lnTo>
                  <a:lnTo>
                    <a:pt x="530059" y="436562"/>
                  </a:lnTo>
                  <a:lnTo>
                    <a:pt x="561263" y="436562"/>
                  </a:lnTo>
                  <a:lnTo>
                    <a:pt x="561263" y="405358"/>
                  </a:lnTo>
                  <a:lnTo>
                    <a:pt x="530059" y="405358"/>
                  </a:lnTo>
                  <a:lnTo>
                    <a:pt x="498894" y="405358"/>
                  </a:lnTo>
                  <a:lnTo>
                    <a:pt x="498894" y="467728"/>
                  </a:lnTo>
                  <a:lnTo>
                    <a:pt x="467715" y="467728"/>
                  </a:lnTo>
                  <a:lnTo>
                    <a:pt x="467715" y="530098"/>
                  </a:lnTo>
                  <a:lnTo>
                    <a:pt x="498894" y="530098"/>
                  </a:lnTo>
                  <a:lnTo>
                    <a:pt x="498894" y="498906"/>
                  </a:lnTo>
                  <a:lnTo>
                    <a:pt x="530059" y="498906"/>
                  </a:lnTo>
                  <a:lnTo>
                    <a:pt x="561263" y="498906"/>
                  </a:lnTo>
                  <a:lnTo>
                    <a:pt x="561263" y="529958"/>
                  </a:lnTo>
                  <a:lnTo>
                    <a:pt x="592442" y="529958"/>
                  </a:lnTo>
                  <a:lnTo>
                    <a:pt x="592442" y="467728"/>
                  </a:lnTo>
                  <a:close/>
                </a:path>
                <a:path w="1029334" h="748664">
                  <a:moveTo>
                    <a:pt x="592442" y="280644"/>
                  </a:moveTo>
                  <a:lnTo>
                    <a:pt x="561263" y="280644"/>
                  </a:lnTo>
                  <a:lnTo>
                    <a:pt x="530059" y="280644"/>
                  </a:lnTo>
                  <a:lnTo>
                    <a:pt x="498894" y="280657"/>
                  </a:lnTo>
                  <a:lnTo>
                    <a:pt x="498894" y="311810"/>
                  </a:lnTo>
                  <a:lnTo>
                    <a:pt x="530059" y="311810"/>
                  </a:lnTo>
                  <a:lnTo>
                    <a:pt x="530059" y="343014"/>
                  </a:lnTo>
                  <a:lnTo>
                    <a:pt x="561263" y="343014"/>
                  </a:lnTo>
                  <a:lnTo>
                    <a:pt x="561263" y="311810"/>
                  </a:lnTo>
                  <a:lnTo>
                    <a:pt x="592442" y="311810"/>
                  </a:lnTo>
                  <a:lnTo>
                    <a:pt x="592442" y="280644"/>
                  </a:lnTo>
                  <a:close/>
                </a:path>
                <a:path w="1029334" h="748664">
                  <a:moveTo>
                    <a:pt x="654812" y="467728"/>
                  </a:moveTo>
                  <a:lnTo>
                    <a:pt x="623608" y="467728"/>
                  </a:lnTo>
                  <a:lnTo>
                    <a:pt x="623608" y="498906"/>
                  </a:lnTo>
                  <a:lnTo>
                    <a:pt x="654812" y="498906"/>
                  </a:lnTo>
                  <a:lnTo>
                    <a:pt x="654812" y="467728"/>
                  </a:lnTo>
                  <a:close/>
                </a:path>
                <a:path w="1029334" h="748664">
                  <a:moveTo>
                    <a:pt x="779526" y="0"/>
                  </a:moveTo>
                  <a:lnTo>
                    <a:pt x="748322" y="0"/>
                  </a:lnTo>
                  <a:lnTo>
                    <a:pt x="748322" y="30619"/>
                  </a:lnTo>
                  <a:lnTo>
                    <a:pt x="717156" y="30619"/>
                  </a:lnTo>
                  <a:lnTo>
                    <a:pt x="717156" y="62369"/>
                  </a:lnTo>
                  <a:lnTo>
                    <a:pt x="717156" y="156349"/>
                  </a:lnTo>
                  <a:lnTo>
                    <a:pt x="748334" y="156349"/>
                  </a:lnTo>
                  <a:lnTo>
                    <a:pt x="748334" y="124726"/>
                  </a:lnTo>
                  <a:lnTo>
                    <a:pt x="779526" y="124726"/>
                  </a:lnTo>
                  <a:lnTo>
                    <a:pt x="779526" y="62369"/>
                  </a:lnTo>
                  <a:lnTo>
                    <a:pt x="748334" y="62369"/>
                  </a:lnTo>
                  <a:lnTo>
                    <a:pt x="748334" y="31178"/>
                  </a:lnTo>
                  <a:lnTo>
                    <a:pt x="779526" y="31178"/>
                  </a:lnTo>
                  <a:lnTo>
                    <a:pt x="779526" y="0"/>
                  </a:lnTo>
                  <a:close/>
                </a:path>
                <a:path w="1029334" h="748664">
                  <a:moveTo>
                    <a:pt x="810691" y="467728"/>
                  </a:moveTo>
                  <a:lnTo>
                    <a:pt x="779526" y="467728"/>
                  </a:lnTo>
                  <a:lnTo>
                    <a:pt x="779526" y="498906"/>
                  </a:lnTo>
                  <a:lnTo>
                    <a:pt x="810691" y="498906"/>
                  </a:lnTo>
                  <a:lnTo>
                    <a:pt x="810691" y="467728"/>
                  </a:lnTo>
                  <a:close/>
                </a:path>
                <a:path w="1029334" h="748664">
                  <a:moveTo>
                    <a:pt x="841883" y="280644"/>
                  </a:moveTo>
                  <a:lnTo>
                    <a:pt x="810691" y="280644"/>
                  </a:lnTo>
                  <a:lnTo>
                    <a:pt x="810691" y="343014"/>
                  </a:lnTo>
                  <a:lnTo>
                    <a:pt x="841883" y="343014"/>
                  </a:lnTo>
                  <a:lnTo>
                    <a:pt x="841883" y="280644"/>
                  </a:lnTo>
                  <a:close/>
                </a:path>
                <a:path w="1029334" h="748664">
                  <a:moveTo>
                    <a:pt x="873074" y="249466"/>
                  </a:moveTo>
                  <a:lnTo>
                    <a:pt x="841883" y="249466"/>
                  </a:lnTo>
                  <a:lnTo>
                    <a:pt x="841883" y="280644"/>
                  </a:lnTo>
                  <a:lnTo>
                    <a:pt x="873074" y="280644"/>
                  </a:lnTo>
                  <a:lnTo>
                    <a:pt x="873074" y="249466"/>
                  </a:lnTo>
                  <a:close/>
                </a:path>
                <a:path w="1029334" h="748664">
                  <a:moveTo>
                    <a:pt x="935418" y="374180"/>
                  </a:moveTo>
                  <a:lnTo>
                    <a:pt x="904240" y="374180"/>
                  </a:lnTo>
                  <a:lnTo>
                    <a:pt x="904240" y="405358"/>
                  </a:lnTo>
                  <a:lnTo>
                    <a:pt x="873074" y="405358"/>
                  </a:lnTo>
                  <a:lnTo>
                    <a:pt x="873074" y="374180"/>
                  </a:lnTo>
                  <a:lnTo>
                    <a:pt x="904240" y="374180"/>
                  </a:lnTo>
                  <a:lnTo>
                    <a:pt x="904240" y="343014"/>
                  </a:lnTo>
                  <a:lnTo>
                    <a:pt x="873061" y="343014"/>
                  </a:lnTo>
                  <a:lnTo>
                    <a:pt x="873061" y="373888"/>
                  </a:lnTo>
                  <a:lnTo>
                    <a:pt x="841883" y="373888"/>
                  </a:lnTo>
                  <a:lnTo>
                    <a:pt x="841883" y="374180"/>
                  </a:lnTo>
                  <a:lnTo>
                    <a:pt x="810691" y="374180"/>
                  </a:lnTo>
                  <a:lnTo>
                    <a:pt x="810691" y="405358"/>
                  </a:lnTo>
                  <a:lnTo>
                    <a:pt x="841883" y="405358"/>
                  </a:lnTo>
                  <a:lnTo>
                    <a:pt x="841883" y="530098"/>
                  </a:lnTo>
                  <a:lnTo>
                    <a:pt x="841883" y="561276"/>
                  </a:lnTo>
                  <a:lnTo>
                    <a:pt x="841883" y="592455"/>
                  </a:lnTo>
                  <a:lnTo>
                    <a:pt x="810691" y="592455"/>
                  </a:lnTo>
                  <a:lnTo>
                    <a:pt x="810691" y="561276"/>
                  </a:lnTo>
                  <a:lnTo>
                    <a:pt x="841883" y="561276"/>
                  </a:lnTo>
                  <a:lnTo>
                    <a:pt x="841883" y="530098"/>
                  </a:lnTo>
                  <a:lnTo>
                    <a:pt x="810691" y="530098"/>
                  </a:lnTo>
                  <a:lnTo>
                    <a:pt x="779526" y="530098"/>
                  </a:lnTo>
                  <a:lnTo>
                    <a:pt x="779526" y="498906"/>
                  </a:lnTo>
                  <a:lnTo>
                    <a:pt x="779513" y="530110"/>
                  </a:lnTo>
                  <a:lnTo>
                    <a:pt x="779513" y="561276"/>
                  </a:lnTo>
                  <a:lnTo>
                    <a:pt x="748334" y="561276"/>
                  </a:lnTo>
                  <a:lnTo>
                    <a:pt x="748334" y="530110"/>
                  </a:lnTo>
                  <a:lnTo>
                    <a:pt x="779513" y="530110"/>
                  </a:lnTo>
                  <a:lnTo>
                    <a:pt x="779513" y="498906"/>
                  </a:lnTo>
                  <a:lnTo>
                    <a:pt x="748322" y="498906"/>
                  </a:lnTo>
                  <a:lnTo>
                    <a:pt x="748322" y="530098"/>
                  </a:lnTo>
                  <a:lnTo>
                    <a:pt x="717156" y="530098"/>
                  </a:lnTo>
                  <a:lnTo>
                    <a:pt x="717156" y="623620"/>
                  </a:lnTo>
                  <a:lnTo>
                    <a:pt x="748334" y="623620"/>
                  </a:lnTo>
                  <a:lnTo>
                    <a:pt x="748334" y="592455"/>
                  </a:lnTo>
                  <a:lnTo>
                    <a:pt x="779513" y="592455"/>
                  </a:lnTo>
                  <a:lnTo>
                    <a:pt x="779513" y="623620"/>
                  </a:lnTo>
                  <a:lnTo>
                    <a:pt x="810691" y="623620"/>
                  </a:lnTo>
                  <a:lnTo>
                    <a:pt x="841883" y="623620"/>
                  </a:lnTo>
                  <a:lnTo>
                    <a:pt x="841883" y="624078"/>
                  </a:lnTo>
                  <a:lnTo>
                    <a:pt x="873074" y="624078"/>
                  </a:lnTo>
                  <a:lnTo>
                    <a:pt x="873074" y="530110"/>
                  </a:lnTo>
                  <a:lnTo>
                    <a:pt x="904240" y="530110"/>
                  </a:lnTo>
                  <a:lnTo>
                    <a:pt x="904240" y="498906"/>
                  </a:lnTo>
                  <a:lnTo>
                    <a:pt x="873074" y="498906"/>
                  </a:lnTo>
                  <a:lnTo>
                    <a:pt x="873074" y="467728"/>
                  </a:lnTo>
                  <a:lnTo>
                    <a:pt x="904240" y="467728"/>
                  </a:lnTo>
                  <a:lnTo>
                    <a:pt x="935418" y="467728"/>
                  </a:lnTo>
                  <a:lnTo>
                    <a:pt x="935418" y="374180"/>
                  </a:lnTo>
                  <a:close/>
                </a:path>
                <a:path w="1029334" h="748664">
                  <a:moveTo>
                    <a:pt x="997788" y="374180"/>
                  </a:moveTo>
                  <a:lnTo>
                    <a:pt x="966609" y="374180"/>
                  </a:lnTo>
                  <a:lnTo>
                    <a:pt x="966609" y="405358"/>
                  </a:lnTo>
                  <a:lnTo>
                    <a:pt x="935431" y="405358"/>
                  </a:lnTo>
                  <a:lnTo>
                    <a:pt x="935431" y="467728"/>
                  </a:lnTo>
                  <a:lnTo>
                    <a:pt x="966622" y="467728"/>
                  </a:lnTo>
                  <a:lnTo>
                    <a:pt x="966622" y="436562"/>
                  </a:lnTo>
                  <a:lnTo>
                    <a:pt x="997788" y="436562"/>
                  </a:lnTo>
                  <a:lnTo>
                    <a:pt x="997788" y="374180"/>
                  </a:lnTo>
                  <a:close/>
                </a:path>
                <a:path w="1029334" h="748664">
                  <a:moveTo>
                    <a:pt x="997788" y="249466"/>
                  </a:moveTo>
                  <a:lnTo>
                    <a:pt x="966622" y="249466"/>
                  </a:lnTo>
                  <a:lnTo>
                    <a:pt x="935431" y="249466"/>
                  </a:lnTo>
                  <a:lnTo>
                    <a:pt x="904240" y="249466"/>
                  </a:lnTo>
                  <a:lnTo>
                    <a:pt x="904240" y="311810"/>
                  </a:lnTo>
                  <a:lnTo>
                    <a:pt x="935431" y="311810"/>
                  </a:lnTo>
                  <a:lnTo>
                    <a:pt x="966609" y="311810"/>
                  </a:lnTo>
                  <a:lnTo>
                    <a:pt x="966609" y="343014"/>
                  </a:lnTo>
                  <a:lnTo>
                    <a:pt x="997788" y="343014"/>
                  </a:lnTo>
                  <a:lnTo>
                    <a:pt x="997788" y="249466"/>
                  </a:lnTo>
                  <a:close/>
                </a:path>
                <a:path w="1029334" h="748664">
                  <a:moveTo>
                    <a:pt x="1028966" y="592455"/>
                  </a:moveTo>
                  <a:lnTo>
                    <a:pt x="997800" y="592455"/>
                  </a:lnTo>
                  <a:lnTo>
                    <a:pt x="997800" y="623620"/>
                  </a:lnTo>
                  <a:lnTo>
                    <a:pt x="1028966" y="623620"/>
                  </a:lnTo>
                  <a:lnTo>
                    <a:pt x="1028966" y="592455"/>
                  </a:lnTo>
                  <a:close/>
                </a:path>
                <a:path w="1029334" h="748664">
                  <a:moveTo>
                    <a:pt x="1028966" y="436562"/>
                  </a:moveTo>
                  <a:lnTo>
                    <a:pt x="997800" y="436562"/>
                  </a:lnTo>
                  <a:lnTo>
                    <a:pt x="997800" y="467728"/>
                  </a:lnTo>
                  <a:lnTo>
                    <a:pt x="1028966" y="467728"/>
                  </a:lnTo>
                  <a:lnTo>
                    <a:pt x="1028966" y="436562"/>
                  </a:lnTo>
                  <a:close/>
                </a:path>
                <a:path w="1029334" h="748664">
                  <a:moveTo>
                    <a:pt x="1028966" y="311810"/>
                  </a:moveTo>
                  <a:lnTo>
                    <a:pt x="997800" y="311810"/>
                  </a:lnTo>
                  <a:lnTo>
                    <a:pt x="997800" y="405358"/>
                  </a:lnTo>
                  <a:lnTo>
                    <a:pt x="1028966" y="405358"/>
                  </a:lnTo>
                  <a:lnTo>
                    <a:pt x="1028966" y="311810"/>
                  </a:lnTo>
                  <a:close/>
                </a:path>
              </a:pathLst>
            </a:custGeom>
            <a:solidFill>
              <a:srgbClr val="1E4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694337" y="5949480"/>
              <a:ext cx="935990" cy="748665"/>
            </a:xfrm>
            <a:custGeom>
              <a:avLst/>
              <a:gdLst/>
              <a:ahLst/>
              <a:cxnLst/>
              <a:rect l="l" t="t" r="r" b="b"/>
              <a:pathLst>
                <a:path w="935990" h="748665">
                  <a:moveTo>
                    <a:pt x="62344" y="405345"/>
                  </a:moveTo>
                  <a:lnTo>
                    <a:pt x="31178" y="405345"/>
                  </a:lnTo>
                  <a:lnTo>
                    <a:pt x="31178" y="436524"/>
                  </a:lnTo>
                  <a:lnTo>
                    <a:pt x="0" y="436524"/>
                  </a:lnTo>
                  <a:lnTo>
                    <a:pt x="0" y="467715"/>
                  </a:lnTo>
                  <a:lnTo>
                    <a:pt x="31178" y="467715"/>
                  </a:lnTo>
                  <a:lnTo>
                    <a:pt x="31178" y="498894"/>
                  </a:lnTo>
                  <a:lnTo>
                    <a:pt x="62344" y="498894"/>
                  </a:lnTo>
                  <a:lnTo>
                    <a:pt x="62344" y="405345"/>
                  </a:lnTo>
                  <a:close/>
                </a:path>
                <a:path w="935990" h="748665">
                  <a:moveTo>
                    <a:pt x="124714" y="93535"/>
                  </a:moveTo>
                  <a:lnTo>
                    <a:pt x="93548" y="93535"/>
                  </a:lnTo>
                  <a:lnTo>
                    <a:pt x="93548" y="124714"/>
                  </a:lnTo>
                  <a:lnTo>
                    <a:pt x="124714" y="124714"/>
                  </a:lnTo>
                  <a:lnTo>
                    <a:pt x="124714" y="93535"/>
                  </a:lnTo>
                  <a:close/>
                </a:path>
                <a:path w="935990" h="748665">
                  <a:moveTo>
                    <a:pt x="187096" y="374167"/>
                  </a:moveTo>
                  <a:lnTo>
                    <a:pt x="155892" y="374167"/>
                  </a:lnTo>
                  <a:lnTo>
                    <a:pt x="155892" y="405345"/>
                  </a:lnTo>
                  <a:lnTo>
                    <a:pt x="187096" y="405345"/>
                  </a:lnTo>
                  <a:lnTo>
                    <a:pt x="187096" y="374167"/>
                  </a:lnTo>
                  <a:close/>
                </a:path>
                <a:path w="935990" h="748665">
                  <a:moveTo>
                    <a:pt x="218262" y="467715"/>
                  </a:moveTo>
                  <a:lnTo>
                    <a:pt x="187096" y="467715"/>
                  </a:lnTo>
                  <a:lnTo>
                    <a:pt x="187096" y="498894"/>
                  </a:lnTo>
                  <a:lnTo>
                    <a:pt x="218262" y="498894"/>
                  </a:lnTo>
                  <a:lnTo>
                    <a:pt x="218262" y="467715"/>
                  </a:lnTo>
                  <a:close/>
                </a:path>
                <a:path w="935990" h="748665">
                  <a:moveTo>
                    <a:pt x="218262" y="93535"/>
                  </a:moveTo>
                  <a:lnTo>
                    <a:pt x="187096" y="93535"/>
                  </a:lnTo>
                  <a:lnTo>
                    <a:pt x="155892" y="93535"/>
                  </a:lnTo>
                  <a:lnTo>
                    <a:pt x="155892" y="124714"/>
                  </a:lnTo>
                  <a:lnTo>
                    <a:pt x="124714" y="124714"/>
                  </a:lnTo>
                  <a:lnTo>
                    <a:pt x="124714" y="155917"/>
                  </a:lnTo>
                  <a:lnTo>
                    <a:pt x="93548" y="155917"/>
                  </a:lnTo>
                  <a:lnTo>
                    <a:pt x="93548" y="124714"/>
                  </a:lnTo>
                  <a:lnTo>
                    <a:pt x="62344" y="124714"/>
                  </a:lnTo>
                  <a:lnTo>
                    <a:pt x="62344" y="187083"/>
                  </a:lnTo>
                  <a:lnTo>
                    <a:pt x="93548" y="187083"/>
                  </a:lnTo>
                  <a:lnTo>
                    <a:pt x="93548" y="249453"/>
                  </a:lnTo>
                  <a:lnTo>
                    <a:pt x="124714" y="249453"/>
                  </a:lnTo>
                  <a:lnTo>
                    <a:pt x="124714" y="187083"/>
                  </a:lnTo>
                  <a:lnTo>
                    <a:pt x="155892" y="187083"/>
                  </a:lnTo>
                  <a:lnTo>
                    <a:pt x="155892" y="155917"/>
                  </a:lnTo>
                  <a:lnTo>
                    <a:pt x="187096" y="155917"/>
                  </a:lnTo>
                  <a:lnTo>
                    <a:pt x="187096" y="124714"/>
                  </a:lnTo>
                  <a:lnTo>
                    <a:pt x="218262" y="124714"/>
                  </a:lnTo>
                  <a:lnTo>
                    <a:pt x="218262" y="93535"/>
                  </a:lnTo>
                  <a:close/>
                </a:path>
                <a:path w="935990" h="748665">
                  <a:moveTo>
                    <a:pt x="249440" y="0"/>
                  </a:moveTo>
                  <a:lnTo>
                    <a:pt x="218262" y="0"/>
                  </a:lnTo>
                  <a:lnTo>
                    <a:pt x="218262" y="31165"/>
                  </a:lnTo>
                  <a:lnTo>
                    <a:pt x="187096" y="31165"/>
                  </a:lnTo>
                  <a:lnTo>
                    <a:pt x="187096" y="0"/>
                  </a:lnTo>
                  <a:lnTo>
                    <a:pt x="155892" y="0"/>
                  </a:lnTo>
                  <a:lnTo>
                    <a:pt x="124714" y="0"/>
                  </a:lnTo>
                  <a:lnTo>
                    <a:pt x="124714" y="93535"/>
                  </a:lnTo>
                  <a:lnTo>
                    <a:pt x="155892" y="93535"/>
                  </a:lnTo>
                  <a:lnTo>
                    <a:pt x="155892" y="62369"/>
                  </a:lnTo>
                  <a:lnTo>
                    <a:pt x="187096" y="62369"/>
                  </a:lnTo>
                  <a:lnTo>
                    <a:pt x="218262" y="62369"/>
                  </a:lnTo>
                  <a:lnTo>
                    <a:pt x="249440" y="62369"/>
                  </a:lnTo>
                  <a:lnTo>
                    <a:pt x="249440" y="0"/>
                  </a:lnTo>
                  <a:close/>
                </a:path>
                <a:path w="935990" h="748665">
                  <a:moveTo>
                    <a:pt x="280631" y="62369"/>
                  </a:moveTo>
                  <a:lnTo>
                    <a:pt x="249440" y="62369"/>
                  </a:lnTo>
                  <a:lnTo>
                    <a:pt x="249440" y="124714"/>
                  </a:lnTo>
                  <a:lnTo>
                    <a:pt x="280631" y="124714"/>
                  </a:lnTo>
                  <a:lnTo>
                    <a:pt x="280631" y="62369"/>
                  </a:lnTo>
                  <a:close/>
                </a:path>
                <a:path w="935990" h="748665">
                  <a:moveTo>
                    <a:pt x="311797" y="405345"/>
                  </a:moveTo>
                  <a:lnTo>
                    <a:pt x="280619" y="405345"/>
                  </a:lnTo>
                  <a:lnTo>
                    <a:pt x="280619" y="467715"/>
                  </a:lnTo>
                  <a:lnTo>
                    <a:pt x="249440" y="467715"/>
                  </a:lnTo>
                  <a:lnTo>
                    <a:pt x="249440" y="498894"/>
                  </a:lnTo>
                  <a:lnTo>
                    <a:pt x="280631" y="498894"/>
                  </a:lnTo>
                  <a:lnTo>
                    <a:pt x="280631" y="467715"/>
                  </a:lnTo>
                  <a:lnTo>
                    <a:pt x="311797" y="467715"/>
                  </a:lnTo>
                  <a:lnTo>
                    <a:pt x="311797" y="405345"/>
                  </a:lnTo>
                  <a:close/>
                </a:path>
                <a:path w="935990" h="748665">
                  <a:moveTo>
                    <a:pt x="342963" y="155917"/>
                  </a:moveTo>
                  <a:lnTo>
                    <a:pt x="311810" y="155917"/>
                  </a:lnTo>
                  <a:lnTo>
                    <a:pt x="311810" y="124714"/>
                  </a:lnTo>
                  <a:lnTo>
                    <a:pt x="280631" y="124714"/>
                  </a:lnTo>
                  <a:lnTo>
                    <a:pt x="280631" y="155917"/>
                  </a:lnTo>
                  <a:lnTo>
                    <a:pt x="249440" y="155917"/>
                  </a:lnTo>
                  <a:lnTo>
                    <a:pt x="249440" y="124714"/>
                  </a:lnTo>
                  <a:lnTo>
                    <a:pt x="218262" y="124714"/>
                  </a:lnTo>
                  <a:lnTo>
                    <a:pt x="218262" y="155930"/>
                  </a:lnTo>
                  <a:lnTo>
                    <a:pt x="187096" y="155930"/>
                  </a:lnTo>
                  <a:lnTo>
                    <a:pt x="187096" y="187083"/>
                  </a:lnTo>
                  <a:lnTo>
                    <a:pt x="218262" y="187083"/>
                  </a:lnTo>
                  <a:lnTo>
                    <a:pt x="249440" y="187083"/>
                  </a:lnTo>
                  <a:lnTo>
                    <a:pt x="249440" y="218262"/>
                  </a:lnTo>
                  <a:lnTo>
                    <a:pt x="218262" y="218262"/>
                  </a:lnTo>
                  <a:lnTo>
                    <a:pt x="187096" y="218262"/>
                  </a:lnTo>
                  <a:lnTo>
                    <a:pt x="187096" y="249453"/>
                  </a:lnTo>
                  <a:lnTo>
                    <a:pt x="155892" y="249453"/>
                  </a:lnTo>
                  <a:lnTo>
                    <a:pt x="155892" y="280631"/>
                  </a:lnTo>
                  <a:lnTo>
                    <a:pt x="124714" y="280631"/>
                  </a:lnTo>
                  <a:lnTo>
                    <a:pt x="93548" y="280631"/>
                  </a:lnTo>
                  <a:lnTo>
                    <a:pt x="62344" y="280631"/>
                  </a:lnTo>
                  <a:lnTo>
                    <a:pt x="62344" y="311810"/>
                  </a:lnTo>
                  <a:lnTo>
                    <a:pt x="93548" y="311810"/>
                  </a:lnTo>
                  <a:lnTo>
                    <a:pt x="124714" y="311810"/>
                  </a:lnTo>
                  <a:lnTo>
                    <a:pt x="155892" y="311810"/>
                  </a:lnTo>
                  <a:lnTo>
                    <a:pt x="187096" y="311810"/>
                  </a:lnTo>
                  <a:lnTo>
                    <a:pt x="187096" y="249466"/>
                  </a:lnTo>
                  <a:lnTo>
                    <a:pt x="218262" y="249466"/>
                  </a:lnTo>
                  <a:lnTo>
                    <a:pt x="218262" y="280631"/>
                  </a:lnTo>
                  <a:lnTo>
                    <a:pt x="218262" y="342976"/>
                  </a:lnTo>
                  <a:lnTo>
                    <a:pt x="249440" y="342976"/>
                  </a:lnTo>
                  <a:lnTo>
                    <a:pt x="249440" y="311810"/>
                  </a:lnTo>
                  <a:lnTo>
                    <a:pt x="280631" y="311810"/>
                  </a:lnTo>
                  <a:lnTo>
                    <a:pt x="280631" y="187083"/>
                  </a:lnTo>
                  <a:lnTo>
                    <a:pt x="311797" y="187083"/>
                  </a:lnTo>
                  <a:lnTo>
                    <a:pt x="311797" y="218262"/>
                  </a:lnTo>
                  <a:lnTo>
                    <a:pt x="342963" y="218262"/>
                  </a:lnTo>
                  <a:lnTo>
                    <a:pt x="342963" y="155917"/>
                  </a:lnTo>
                  <a:close/>
                </a:path>
                <a:path w="935990" h="748665">
                  <a:moveTo>
                    <a:pt x="374167" y="124714"/>
                  </a:moveTo>
                  <a:lnTo>
                    <a:pt x="342976" y="124714"/>
                  </a:lnTo>
                  <a:lnTo>
                    <a:pt x="342976" y="280631"/>
                  </a:lnTo>
                  <a:lnTo>
                    <a:pt x="374167" y="280631"/>
                  </a:lnTo>
                  <a:lnTo>
                    <a:pt x="374167" y="124714"/>
                  </a:lnTo>
                  <a:close/>
                </a:path>
                <a:path w="935990" h="748665">
                  <a:moveTo>
                    <a:pt x="405333" y="311810"/>
                  </a:moveTo>
                  <a:lnTo>
                    <a:pt x="374167" y="311810"/>
                  </a:lnTo>
                  <a:lnTo>
                    <a:pt x="374167" y="342976"/>
                  </a:lnTo>
                  <a:lnTo>
                    <a:pt x="405333" y="342976"/>
                  </a:lnTo>
                  <a:lnTo>
                    <a:pt x="405333" y="311810"/>
                  </a:lnTo>
                  <a:close/>
                </a:path>
                <a:path w="935990" h="748665">
                  <a:moveTo>
                    <a:pt x="467715" y="530059"/>
                  </a:moveTo>
                  <a:lnTo>
                    <a:pt x="436524" y="530059"/>
                  </a:lnTo>
                  <a:lnTo>
                    <a:pt x="436524" y="561263"/>
                  </a:lnTo>
                  <a:lnTo>
                    <a:pt x="405345" y="561263"/>
                  </a:lnTo>
                  <a:lnTo>
                    <a:pt x="405345" y="592429"/>
                  </a:lnTo>
                  <a:lnTo>
                    <a:pt x="436524" y="592429"/>
                  </a:lnTo>
                  <a:lnTo>
                    <a:pt x="467715" y="592429"/>
                  </a:lnTo>
                  <a:lnTo>
                    <a:pt x="467715" y="530059"/>
                  </a:lnTo>
                  <a:close/>
                </a:path>
                <a:path w="935990" h="748665">
                  <a:moveTo>
                    <a:pt x="467715" y="187083"/>
                  </a:moveTo>
                  <a:lnTo>
                    <a:pt x="436524" y="187083"/>
                  </a:lnTo>
                  <a:lnTo>
                    <a:pt x="436524" y="218262"/>
                  </a:lnTo>
                  <a:lnTo>
                    <a:pt x="405345" y="218262"/>
                  </a:lnTo>
                  <a:lnTo>
                    <a:pt x="405345" y="280631"/>
                  </a:lnTo>
                  <a:lnTo>
                    <a:pt x="436524" y="280631"/>
                  </a:lnTo>
                  <a:lnTo>
                    <a:pt x="436524" y="249453"/>
                  </a:lnTo>
                  <a:lnTo>
                    <a:pt x="467715" y="249453"/>
                  </a:lnTo>
                  <a:lnTo>
                    <a:pt x="467715" y="187083"/>
                  </a:lnTo>
                  <a:close/>
                </a:path>
                <a:path w="935990" h="748665">
                  <a:moveTo>
                    <a:pt x="530059" y="342976"/>
                  </a:moveTo>
                  <a:lnTo>
                    <a:pt x="498894" y="342976"/>
                  </a:lnTo>
                  <a:lnTo>
                    <a:pt x="498894" y="374167"/>
                  </a:lnTo>
                  <a:lnTo>
                    <a:pt x="467715" y="374167"/>
                  </a:lnTo>
                  <a:lnTo>
                    <a:pt x="467715" y="436524"/>
                  </a:lnTo>
                  <a:lnTo>
                    <a:pt x="498894" y="436524"/>
                  </a:lnTo>
                  <a:lnTo>
                    <a:pt x="530059" y="436524"/>
                  </a:lnTo>
                  <a:lnTo>
                    <a:pt x="530059" y="342976"/>
                  </a:lnTo>
                  <a:close/>
                </a:path>
                <a:path w="935990" h="748665">
                  <a:moveTo>
                    <a:pt x="561263" y="592429"/>
                  </a:moveTo>
                  <a:lnTo>
                    <a:pt x="530059" y="592429"/>
                  </a:lnTo>
                  <a:lnTo>
                    <a:pt x="498894" y="592442"/>
                  </a:lnTo>
                  <a:lnTo>
                    <a:pt x="467715" y="592429"/>
                  </a:lnTo>
                  <a:lnTo>
                    <a:pt x="467715" y="623608"/>
                  </a:lnTo>
                  <a:lnTo>
                    <a:pt x="436524" y="623608"/>
                  </a:lnTo>
                  <a:lnTo>
                    <a:pt x="405345" y="623608"/>
                  </a:lnTo>
                  <a:lnTo>
                    <a:pt x="405345" y="592429"/>
                  </a:lnTo>
                  <a:lnTo>
                    <a:pt x="374167" y="592429"/>
                  </a:lnTo>
                  <a:lnTo>
                    <a:pt x="374167" y="623608"/>
                  </a:lnTo>
                  <a:lnTo>
                    <a:pt x="342976" y="623608"/>
                  </a:lnTo>
                  <a:lnTo>
                    <a:pt x="342976" y="592429"/>
                  </a:lnTo>
                  <a:lnTo>
                    <a:pt x="342976" y="498449"/>
                  </a:lnTo>
                  <a:lnTo>
                    <a:pt x="311810" y="498449"/>
                  </a:lnTo>
                  <a:lnTo>
                    <a:pt x="311810" y="530059"/>
                  </a:lnTo>
                  <a:lnTo>
                    <a:pt x="280631" y="530059"/>
                  </a:lnTo>
                  <a:lnTo>
                    <a:pt x="280631" y="592429"/>
                  </a:lnTo>
                  <a:lnTo>
                    <a:pt x="311810" y="592429"/>
                  </a:lnTo>
                  <a:lnTo>
                    <a:pt x="311810" y="654659"/>
                  </a:lnTo>
                  <a:lnTo>
                    <a:pt x="342976" y="654659"/>
                  </a:lnTo>
                  <a:lnTo>
                    <a:pt x="342976" y="654799"/>
                  </a:lnTo>
                  <a:lnTo>
                    <a:pt x="374167" y="654799"/>
                  </a:lnTo>
                  <a:lnTo>
                    <a:pt x="405345" y="654799"/>
                  </a:lnTo>
                  <a:lnTo>
                    <a:pt x="436524" y="654799"/>
                  </a:lnTo>
                  <a:lnTo>
                    <a:pt x="467715" y="654799"/>
                  </a:lnTo>
                  <a:lnTo>
                    <a:pt x="467715" y="685977"/>
                  </a:lnTo>
                  <a:lnTo>
                    <a:pt x="498894" y="685977"/>
                  </a:lnTo>
                  <a:lnTo>
                    <a:pt x="530059" y="685977"/>
                  </a:lnTo>
                  <a:lnTo>
                    <a:pt x="530059" y="654799"/>
                  </a:lnTo>
                  <a:lnTo>
                    <a:pt x="498894" y="654799"/>
                  </a:lnTo>
                  <a:lnTo>
                    <a:pt x="498894" y="623608"/>
                  </a:lnTo>
                  <a:lnTo>
                    <a:pt x="530059" y="623608"/>
                  </a:lnTo>
                  <a:lnTo>
                    <a:pt x="530059" y="654799"/>
                  </a:lnTo>
                  <a:lnTo>
                    <a:pt x="561263" y="654799"/>
                  </a:lnTo>
                  <a:lnTo>
                    <a:pt x="561263" y="592429"/>
                  </a:lnTo>
                  <a:close/>
                </a:path>
                <a:path w="935990" h="748665">
                  <a:moveTo>
                    <a:pt x="561263" y="436524"/>
                  </a:moveTo>
                  <a:lnTo>
                    <a:pt x="530059" y="436524"/>
                  </a:lnTo>
                  <a:lnTo>
                    <a:pt x="530059" y="467715"/>
                  </a:lnTo>
                  <a:lnTo>
                    <a:pt x="561263" y="467715"/>
                  </a:lnTo>
                  <a:lnTo>
                    <a:pt x="561263" y="436524"/>
                  </a:lnTo>
                  <a:close/>
                </a:path>
                <a:path w="935990" h="748665">
                  <a:moveTo>
                    <a:pt x="592442" y="342976"/>
                  </a:moveTo>
                  <a:lnTo>
                    <a:pt x="561263" y="342976"/>
                  </a:lnTo>
                  <a:lnTo>
                    <a:pt x="561263" y="374167"/>
                  </a:lnTo>
                  <a:lnTo>
                    <a:pt x="592442" y="374167"/>
                  </a:lnTo>
                  <a:lnTo>
                    <a:pt x="592442" y="342976"/>
                  </a:lnTo>
                  <a:close/>
                </a:path>
                <a:path w="935990" h="748665">
                  <a:moveTo>
                    <a:pt x="592442" y="93103"/>
                  </a:moveTo>
                  <a:lnTo>
                    <a:pt x="561263" y="93103"/>
                  </a:lnTo>
                  <a:lnTo>
                    <a:pt x="561263" y="187083"/>
                  </a:lnTo>
                  <a:lnTo>
                    <a:pt x="561263" y="249313"/>
                  </a:lnTo>
                  <a:lnTo>
                    <a:pt x="592442" y="249313"/>
                  </a:lnTo>
                  <a:lnTo>
                    <a:pt x="592442" y="187083"/>
                  </a:lnTo>
                  <a:lnTo>
                    <a:pt x="592442" y="93103"/>
                  </a:lnTo>
                  <a:close/>
                </a:path>
                <a:path w="935990" h="748665">
                  <a:moveTo>
                    <a:pt x="623608" y="685990"/>
                  </a:moveTo>
                  <a:lnTo>
                    <a:pt x="592442" y="685990"/>
                  </a:lnTo>
                  <a:lnTo>
                    <a:pt x="592442" y="654799"/>
                  </a:lnTo>
                  <a:lnTo>
                    <a:pt x="561263" y="654799"/>
                  </a:lnTo>
                  <a:lnTo>
                    <a:pt x="561263" y="717156"/>
                  </a:lnTo>
                  <a:lnTo>
                    <a:pt x="592442" y="717156"/>
                  </a:lnTo>
                  <a:lnTo>
                    <a:pt x="623608" y="717156"/>
                  </a:lnTo>
                  <a:lnTo>
                    <a:pt x="623608" y="685990"/>
                  </a:lnTo>
                  <a:close/>
                </a:path>
                <a:path w="935990" h="748665">
                  <a:moveTo>
                    <a:pt x="623608" y="592429"/>
                  </a:moveTo>
                  <a:lnTo>
                    <a:pt x="592442" y="592429"/>
                  </a:lnTo>
                  <a:lnTo>
                    <a:pt x="592442" y="623608"/>
                  </a:lnTo>
                  <a:lnTo>
                    <a:pt x="623608" y="623608"/>
                  </a:lnTo>
                  <a:lnTo>
                    <a:pt x="623608" y="592429"/>
                  </a:lnTo>
                  <a:close/>
                </a:path>
                <a:path w="935990" h="748665">
                  <a:moveTo>
                    <a:pt x="623608" y="405345"/>
                  </a:moveTo>
                  <a:lnTo>
                    <a:pt x="592442" y="405345"/>
                  </a:lnTo>
                  <a:lnTo>
                    <a:pt x="592442" y="436524"/>
                  </a:lnTo>
                  <a:lnTo>
                    <a:pt x="623608" y="436524"/>
                  </a:lnTo>
                  <a:lnTo>
                    <a:pt x="623608" y="405345"/>
                  </a:lnTo>
                  <a:close/>
                </a:path>
                <a:path w="935990" h="748665">
                  <a:moveTo>
                    <a:pt x="654812" y="561263"/>
                  </a:moveTo>
                  <a:lnTo>
                    <a:pt x="623608" y="561263"/>
                  </a:lnTo>
                  <a:lnTo>
                    <a:pt x="623608" y="592429"/>
                  </a:lnTo>
                  <a:lnTo>
                    <a:pt x="654812" y="592429"/>
                  </a:lnTo>
                  <a:lnTo>
                    <a:pt x="654812" y="561263"/>
                  </a:lnTo>
                  <a:close/>
                </a:path>
                <a:path w="935990" h="748665">
                  <a:moveTo>
                    <a:pt x="717156" y="685977"/>
                  </a:moveTo>
                  <a:lnTo>
                    <a:pt x="685977" y="685977"/>
                  </a:lnTo>
                  <a:lnTo>
                    <a:pt x="685977" y="717156"/>
                  </a:lnTo>
                  <a:lnTo>
                    <a:pt x="654812" y="717156"/>
                  </a:lnTo>
                  <a:lnTo>
                    <a:pt x="623608" y="717156"/>
                  </a:lnTo>
                  <a:lnTo>
                    <a:pt x="623608" y="748347"/>
                  </a:lnTo>
                  <a:lnTo>
                    <a:pt x="654812" y="748347"/>
                  </a:lnTo>
                  <a:lnTo>
                    <a:pt x="685977" y="748347"/>
                  </a:lnTo>
                  <a:lnTo>
                    <a:pt x="717156" y="748347"/>
                  </a:lnTo>
                  <a:lnTo>
                    <a:pt x="717156" y="685977"/>
                  </a:lnTo>
                  <a:close/>
                </a:path>
                <a:path w="935990" h="748665">
                  <a:moveTo>
                    <a:pt x="748322" y="623608"/>
                  </a:moveTo>
                  <a:lnTo>
                    <a:pt x="717156" y="623608"/>
                  </a:lnTo>
                  <a:lnTo>
                    <a:pt x="685977" y="623608"/>
                  </a:lnTo>
                  <a:lnTo>
                    <a:pt x="654812" y="623608"/>
                  </a:lnTo>
                  <a:lnTo>
                    <a:pt x="623608" y="623608"/>
                  </a:lnTo>
                  <a:lnTo>
                    <a:pt x="623608" y="685990"/>
                  </a:lnTo>
                  <a:lnTo>
                    <a:pt x="654812" y="685990"/>
                  </a:lnTo>
                  <a:lnTo>
                    <a:pt x="685977" y="685977"/>
                  </a:lnTo>
                  <a:lnTo>
                    <a:pt x="685977" y="654799"/>
                  </a:lnTo>
                  <a:lnTo>
                    <a:pt x="717156" y="654799"/>
                  </a:lnTo>
                  <a:lnTo>
                    <a:pt x="748322" y="654799"/>
                  </a:lnTo>
                  <a:lnTo>
                    <a:pt x="748322" y="623608"/>
                  </a:lnTo>
                  <a:close/>
                </a:path>
                <a:path w="935990" h="748665">
                  <a:moveTo>
                    <a:pt x="810691" y="467715"/>
                  </a:moveTo>
                  <a:lnTo>
                    <a:pt x="779526" y="467715"/>
                  </a:lnTo>
                  <a:lnTo>
                    <a:pt x="779526" y="498894"/>
                  </a:lnTo>
                  <a:lnTo>
                    <a:pt x="810691" y="498894"/>
                  </a:lnTo>
                  <a:lnTo>
                    <a:pt x="810691" y="467715"/>
                  </a:lnTo>
                  <a:close/>
                </a:path>
                <a:path w="935990" h="748665">
                  <a:moveTo>
                    <a:pt x="841883" y="530059"/>
                  </a:moveTo>
                  <a:lnTo>
                    <a:pt x="810691" y="530059"/>
                  </a:lnTo>
                  <a:lnTo>
                    <a:pt x="810691" y="561263"/>
                  </a:lnTo>
                  <a:lnTo>
                    <a:pt x="841883" y="561263"/>
                  </a:lnTo>
                  <a:lnTo>
                    <a:pt x="841883" y="530059"/>
                  </a:lnTo>
                  <a:close/>
                </a:path>
                <a:path w="935990" h="748665">
                  <a:moveTo>
                    <a:pt x="873074" y="592429"/>
                  </a:moveTo>
                  <a:lnTo>
                    <a:pt x="841883" y="592429"/>
                  </a:lnTo>
                  <a:lnTo>
                    <a:pt x="810691" y="592442"/>
                  </a:lnTo>
                  <a:lnTo>
                    <a:pt x="779513" y="592429"/>
                  </a:lnTo>
                  <a:lnTo>
                    <a:pt x="779513" y="654799"/>
                  </a:lnTo>
                  <a:lnTo>
                    <a:pt x="810691" y="654799"/>
                  </a:lnTo>
                  <a:lnTo>
                    <a:pt x="810691" y="623608"/>
                  </a:lnTo>
                  <a:lnTo>
                    <a:pt x="841883" y="623608"/>
                  </a:lnTo>
                  <a:lnTo>
                    <a:pt x="841883" y="717156"/>
                  </a:lnTo>
                  <a:lnTo>
                    <a:pt x="873074" y="717156"/>
                  </a:lnTo>
                  <a:lnTo>
                    <a:pt x="873074" y="592429"/>
                  </a:lnTo>
                  <a:close/>
                </a:path>
                <a:path w="935990" h="748665">
                  <a:moveTo>
                    <a:pt x="873074" y="436524"/>
                  </a:moveTo>
                  <a:lnTo>
                    <a:pt x="841883" y="436524"/>
                  </a:lnTo>
                  <a:lnTo>
                    <a:pt x="841883" y="498894"/>
                  </a:lnTo>
                  <a:lnTo>
                    <a:pt x="873074" y="498894"/>
                  </a:lnTo>
                  <a:lnTo>
                    <a:pt x="873074" y="436524"/>
                  </a:lnTo>
                  <a:close/>
                </a:path>
                <a:path w="935990" h="748665">
                  <a:moveTo>
                    <a:pt x="935431" y="561263"/>
                  </a:moveTo>
                  <a:lnTo>
                    <a:pt x="904240" y="561263"/>
                  </a:lnTo>
                  <a:lnTo>
                    <a:pt x="904240" y="592429"/>
                  </a:lnTo>
                  <a:lnTo>
                    <a:pt x="935431" y="592429"/>
                  </a:lnTo>
                  <a:lnTo>
                    <a:pt x="935431" y="561263"/>
                  </a:lnTo>
                  <a:close/>
                </a:path>
                <a:path w="935990" h="748665">
                  <a:moveTo>
                    <a:pt x="935431" y="405345"/>
                  </a:moveTo>
                  <a:lnTo>
                    <a:pt x="904240" y="405345"/>
                  </a:lnTo>
                  <a:lnTo>
                    <a:pt x="904240" y="498894"/>
                  </a:lnTo>
                  <a:lnTo>
                    <a:pt x="935431" y="498894"/>
                  </a:lnTo>
                  <a:lnTo>
                    <a:pt x="935431" y="405345"/>
                  </a:lnTo>
                  <a:close/>
                </a:path>
              </a:pathLst>
            </a:custGeom>
            <a:solidFill>
              <a:srgbClr val="1E4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694337" y="5668835"/>
              <a:ext cx="1029335" cy="1029335"/>
            </a:xfrm>
            <a:custGeom>
              <a:avLst/>
              <a:gdLst/>
              <a:ahLst/>
              <a:cxnLst/>
              <a:rect l="l" t="t" r="r" b="b"/>
              <a:pathLst>
                <a:path w="1029334" h="1029334">
                  <a:moveTo>
                    <a:pt x="155892" y="919861"/>
                  </a:moveTo>
                  <a:lnTo>
                    <a:pt x="152209" y="901649"/>
                  </a:lnTo>
                  <a:lnTo>
                    <a:pt x="142189" y="886777"/>
                  </a:lnTo>
                  <a:lnTo>
                    <a:pt x="127317" y="876757"/>
                  </a:lnTo>
                  <a:lnTo>
                    <a:pt x="109118" y="873074"/>
                  </a:lnTo>
                  <a:lnTo>
                    <a:pt x="90932" y="876744"/>
                  </a:lnTo>
                  <a:lnTo>
                    <a:pt x="76085" y="886739"/>
                  </a:lnTo>
                  <a:lnTo>
                    <a:pt x="66052" y="901573"/>
                  </a:lnTo>
                  <a:lnTo>
                    <a:pt x="62357" y="919975"/>
                  </a:lnTo>
                  <a:lnTo>
                    <a:pt x="66052" y="938149"/>
                  </a:lnTo>
                  <a:lnTo>
                    <a:pt x="76085" y="952969"/>
                  </a:lnTo>
                  <a:lnTo>
                    <a:pt x="90932" y="962964"/>
                  </a:lnTo>
                  <a:lnTo>
                    <a:pt x="109118" y="966622"/>
                  </a:lnTo>
                  <a:lnTo>
                    <a:pt x="127317" y="962952"/>
                  </a:lnTo>
                  <a:lnTo>
                    <a:pt x="142189" y="952944"/>
                  </a:lnTo>
                  <a:lnTo>
                    <a:pt x="152209" y="938072"/>
                  </a:lnTo>
                  <a:lnTo>
                    <a:pt x="155892" y="919861"/>
                  </a:lnTo>
                  <a:close/>
                </a:path>
                <a:path w="1029334" h="1029334">
                  <a:moveTo>
                    <a:pt x="155892" y="654812"/>
                  </a:moveTo>
                  <a:lnTo>
                    <a:pt x="124714" y="654812"/>
                  </a:lnTo>
                  <a:lnTo>
                    <a:pt x="124714" y="685990"/>
                  </a:lnTo>
                  <a:lnTo>
                    <a:pt x="155892" y="685990"/>
                  </a:lnTo>
                  <a:lnTo>
                    <a:pt x="155892" y="654812"/>
                  </a:lnTo>
                  <a:close/>
                </a:path>
                <a:path w="1029334" h="1029334">
                  <a:moveTo>
                    <a:pt x="155892" y="109143"/>
                  </a:moveTo>
                  <a:lnTo>
                    <a:pt x="152209" y="90944"/>
                  </a:lnTo>
                  <a:lnTo>
                    <a:pt x="142189" y="76073"/>
                  </a:lnTo>
                  <a:lnTo>
                    <a:pt x="127317" y="66052"/>
                  </a:lnTo>
                  <a:lnTo>
                    <a:pt x="109118" y="62369"/>
                  </a:lnTo>
                  <a:lnTo>
                    <a:pt x="90932" y="66040"/>
                  </a:lnTo>
                  <a:lnTo>
                    <a:pt x="76085" y="76034"/>
                  </a:lnTo>
                  <a:lnTo>
                    <a:pt x="66052" y="90868"/>
                  </a:lnTo>
                  <a:lnTo>
                    <a:pt x="62357" y="109270"/>
                  </a:lnTo>
                  <a:lnTo>
                    <a:pt x="66052" y="127431"/>
                  </a:lnTo>
                  <a:lnTo>
                    <a:pt x="76085" y="142252"/>
                  </a:lnTo>
                  <a:lnTo>
                    <a:pt x="90932" y="152260"/>
                  </a:lnTo>
                  <a:lnTo>
                    <a:pt x="109118" y="155917"/>
                  </a:lnTo>
                  <a:lnTo>
                    <a:pt x="127317" y="152247"/>
                  </a:lnTo>
                  <a:lnTo>
                    <a:pt x="142189" y="142214"/>
                  </a:lnTo>
                  <a:lnTo>
                    <a:pt x="152209" y="127355"/>
                  </a:lnTo>
                  <a:lnTo>
                    <a:pt x="155892" y="109143"/>
                  </a:lnTo>
                  <a:close/>
                </a:path>
                <a:path w="1029334" h="1029334">
                  <a:moveTo>
                    <a:pt x="187096" y="748360"/>
                  </a:moveTo>
                  <a:lnTo>
                    <a:pt x="155892" y="748360"/>
                  </a:lnTo>
                  <a:lnTo>
                    <a:pt x="155892" y="717169"/>
                  </a:lnTo>
                  <a:lnTo>
                    <a:pt x="124714" y="717169"/>
                  </a:lnTo>
                  <a:lnTo>
                    <a:pt x="124714" y="685990"/>
                  </a:lnTo>
                  <a:lnTo>
                    <a:pt x="93548" y="685990"/>
                  </a:lnTo>
                  <a:lnTo>
                    <a:pt x="62344" y="685990"/>
                  </a:lnTo>
                  <a:lnTo>
                    <a:pt x="62344" y="717169"/>
                  </a:lnTo>
                  <a:lnTo>
                    <a:pt x="93548" y="717169"/>
                  </a:lnTo>
                  <a:lnTo>
                    <a:pt x="93548" y="779538"/>
                  </a:lnTo>
                  <a:lnTo>
                    <a:pt x="124714" y="779538"/>
                  </a:lnTo>
                  <a:lnTo>
                    <a:pt x="155892" y="779538"/>
                  </a:lnTo>
                  <a:lnTo>
                    <a:pt x="187096" y="779538"/>
                  </a:lnTo>
                  <a:lnTo>
                    <a:pt x="187096" y="748360"/>
                  </a:lnTo>
                  <a:close/>
                </a:path>
                <a:path w="1029334" h="1029334">
                  <a:moveTo>
                    <a:pt x="218262" y="919632"/>
                  </a:moveTo>
                  <a:lnTo>
                    <a:pt x="209854" y="877735"/>
                  </a:lnTo>
                  <a:lnTo>
                    <a:pt x="187096" y="843521"/>
                  </a:lnTo>
                  <a:lnTo>
                    <a:pt x="187096" y="920076"/>
                  </a:lnTo>
                  <a:lnTo>
                    <a:pt x="180911" y="950417"/>
                  </a:lnTo>
                  <a:lnTo>
                    <a:pt x="164172" y="975182"/>
                  </a:lnTo>
                  <a:lnTo>
                    <a:pt x="139369" y="991844"/>
                  </a:lnTo>
                  <a:lnTo>
                    <a:pt x="109016" y="997915"/>
                  </a:lnTo>
                  <a:lnTo>
                    <a:pt x="79121" y="991844"/>
                  </a:lnTo>
                  <a:lnTo>
                    <a:pt x="78841" y="991844"/>
                  </a:lnTo>
                  <a:lnTo>
                    <a:pt x="54140" y="975182"/>
                  </a:lnTo>
                  <a:lnTo>
                    <a:pt x="45389" y="962329"/>
                  </a:lnTo>
                  <a:lnTo>
                    <a:pt x="37363" y="950417"/>
                  </a:lnTo>
                  <a:lnTo>
                    <a:pt x="31178" y="920076"/>
                  </a:lnTo>
                  <a:lnTo>
                    <a:pt x="31216" y="919632"/>
                  </a:lnTo>
                  <a:lnTo>
                    <a:pt x="37299" y="889723"/>
                  </a:lnTo>
                  <a:lnTo>
                    <a:pt x="37338" y="889520"/>
                  </a:lnTo>
                  <a:lnTo>
                    <a:pt x="53962" y="864920"/>
                  </a:lnTo>
                  <a:lnTo>
                    <a:pt x="54076" y="864768"/>
                  </a:lnTo>
                  <a:lnTo>
                    <a:pt x="78740" y="848182"/>
                  </a:lnTo>
                  <a:lnTo>
                    <a:pt x="78435" y="848182"/>
                  </a:lnTo>
                  <a:lnTo>
                    <a:pt x="109232" y="842010"/>
                  </a:lnTo>
                  <a:lnTo>
                    <a:pt x="139573" y="848182"/>
                  </a:lnTo>
                  <a:lnTo>
                    <a:pt x="164325" y="864920"/>
                  </a:lnTo>
                  <a:lnTo>
                    <a:pt x="181000" y="889723"/>
                  </a:lnTo>
                  <a:lnTo>
                    <a:pt x="186994" y="919632"/>
                  </a:lnTo>
                  <a:lnTo>
                    <a:pt x="187096" y="920076"/>
                  </a:lnTo>
                  <a:lnTo>
                    <a:pt x="187096" y="843521"/>
                  </a:lnTo>
                  <a:lnTo>
                    <a:pt x="187007" y="843381"/>
                  </a:lnTo>
                  <a:lnTo>
                    <a:pt x="185064" y="842010"/>
                  </a:lnTo>
                  <a:lnTo>
                    <a:pt x="153073" y="819924"/>
                  </a:lnTo>
                  <a:lnTo>
                    <a:pt x="111379" y="810717"/>
                  </a:lnTo>
                  <a:lnTo>
                    <a:pt x="106743" y="810717"/>
                  </a:lnTo>
                  <a:lnTo>
                    <a:pt x="65125" y="819924"/>
                  </a:lnTo>
                  <a:lnTo>
                    <a:pt x="31216" y="843381"/>
                  </a:lnTo>
                  <a:lnTo>
                    <a:pt x="8382" y="877735"/>
                  </a:lnTo>
                  <a:lnTo>
                    <a:pt x="0" y="919632"/>
                  </a:lnTo>
                  <a:lnTo>
                    <a:pt x="38" y="920076"/>
                  </a:lnTo>
                  <a:lnTo>
                    <a:pt x="8572" y="962126"/>
                  </a:lnTo>
                  <a:lnTo>
                    <a:pt x="8610" y="962329"/>
                  </a:lnTo>
                  <a:lnTo>
                    <a:pt x="31927" y="996835"/>
                  </a:lnTo>
                  <a:lnTo>
                    <a:pt x="32042" y="997000"/>
                  </a:lnTo>
                  <a:lnTo>
                    <a:pt x="66751" y="1020356"/>
                  </a:lnTo>
                  <a:lnTo>
                    <a:pt x="109232" y="1028877"/>
                  </a:lnTo>
                  <a:lnTo>
                    <a:pt x="151257" y="1020356"/>
                  </a:lnTo>
                  <a:lnTo>
                    <a:pt x="151561" y="1020356"/>
                  </a:lnTo>
                  <a:lnTo>
                    <a:pt x="184746" y="997915"/>
                  </a:lnTo>
                  <a:lnTo>
                    <a:pt x="186359" y="996835"/>
                  </a:lnTo>
                  <a:lnTo>
                    <a:pt x="209715" y="962126"/>
                  </a:lnTo>
                  <a:lnTo>
                    <a:pt x="218160" y="920076"/>
                  </a:lnTo>
                  <a:lnTo>
                    <a:pt x="218262" y="919632"/>
                  </a:lnTo>
                  <a:close/>
                </a:path>
                <a:path w="1029334" h="1029334">
                  <a:moveTo>
                    <a:pt x="218262" y="685990"/>
                  </a:moveTo>
                  <a:lnTo>
                    <a:pt x="187096" y="685990"/>
                  </a:lnTo>
                  <a:lnTo>
                    <a:pt x="187096" y="717169"/>
                  </a:lnTo>
                  <a:lnTo>
                    <a:pt x="218262" y="717169"/>
                  </a:lnTo>
                  <a:lnTo>
                    <a:pt x="218262" y="685990"/>
                  </a:lnTo>
                  <a:close/>
                </a:path>
                <a:path w="1029334" h="1029334">
                  <a:moveTo>
                    <a:pt x="218262" y="623620"/>
                  </a:moveTo>
                  <a:lnTo>
                    <a:pt x="187096" y="623620"/>
                  </a:lnTo>
                  <a:lnTo>
                    <a:pt x="187096" y="654812"/>
                  </a:lnTo>
                  <a:lnTo>
                    <a:pt x="218262" y="654812"/>
                  </a:lnTo>
                  <a:lnTo>
                    <a:pt x="218262" y="623620"/>
                  </a:lnTo>
                  <a:close/>
                </a:path>
                <a:path w="1029334" h="1029334">
                  <a:moveTo>
                    <a:pt x="218262" y="561276"/>
                  </a:moveTo>
                  <a:lnTo>
                    <a:pt x="187096" y="561276"/>
                  </a:lnTo>
                  <a:lnTo>
                    <a:pt x="187096" y="592455"/>
                  </a:lnTo>
                  <a:lnTo>
                    <a:pt x="218262" y="592455"/>
                  </a:lnTo>
                  <a:lnTo>
                    <a:pt x="218262" y="561276"/>
                  </a:lnTo>
                  <a:close/>
                </a:path>
                <a:path w="1029334" h="1029334">
                  <a:moveTo>
                    <a:pt x="218262" y="106553"/>
                  </a:moveTo>
                  <a:lnTo>
                    <a:pt x="208991" y="65011"/>
                  </a:lnTo>
                  <a:lnTo>
                    <a:pt x="186956" y="33235"/>
                  </a:lnTo>
                  <a:lnTo>
                    <a:pt x="186956" y="109245"/>
                  </a:lnTo>
                  <a:lnTo>
                    <a:pt x="180835" y="139382"/>
                  </a:lnTo>
                  <a:lnTo>
                    <a:pt x="139242" y="181025"/>
                  </a:lnTo>
                  <a:lnTo>
                    <a:pt x="108902" y="187096"/>
                  </a:lnTo>
                  <a:lnTo>
                    <a:pt x="78994" y="181025"/>
                  </a:lnTo>
                  <a:lnTo>
                    <a:pt x="78689" y="181025"/>
                  </a:lnTo>
                  <a:lnTo>
                    <a:pt x="53809" y="164185"/>
                  </a:lnTo>
                  <a:lnTo>
                    <a:pt x="37134" y="139382"/>
                  </a:lnTo>
                  <a:lnTo>
                    <a:pt x="31115" y="109245"/>
                  </a:lnTo>
                  <a:lnTo>
                    <a:pt x="31076" y="109016"/>
                  </a:lnTo>
                  <a:lnTo>
                    <a:pt x="37172" y="78905"/>
                  </a:lnTo>
                  <a:lnTo>
                    <a:pt x="37211" y="78752"/>
                  </a:lnTo>
                  <a:lnTo>
                    <a:pt x="53835" y="54114"/>
                  </a:lnTo>
                  <a:lnTo>
                    <a:pt x="78574" y="37363"/>
                  </a:lnTo>
                  <a:lnTo>
                    <a:pt x="108902" y="31178"/>
                  </a:lnTo>
                  <a:lnTo>
                    <a:pt x="109118" y="31178"/>
                  </a:lnTo>
                  <a:lnTo>
                    <a:pt x="139458" y="37363"/>
                  </a:lnTo>
                  <a:lnTo>
                    <a:pt x="164211" y="54114"/>
                  </a:lnTo>
                  <a:lnTo>
                    <a:pt x="180771" y="78752"/>
                  </a:lnTo>
                  <a:lnTo>
                    <a:pt x="180886" y="78905"/>
                  </a:lnTo>
                  <a:lnTo>
                    <a:pt x="186905" y="109016"/>
                  </a:lnTo>
                  <a:lnTo>
                    <a:pt x="186956" y="109245"/>
                  </a:lnTo>
                  <a:lnTo>
                    <a:pt x="186956" y="33235"/>
                  </a:lnTo>
                  <a:lnTo>
                    <a:pt x="185534" y="31178"/>
                  </a:lnTo>
                  <a:lnTo>
                    <a:pt x="151193" y="8382"/>
                  </a:lnTo>
                  <a:lnTo>
                    <a:pt x="109347" y="0"/>
                  </a:lnTo>
                  <a:lnTo>
                    <a:pt x="109118" y="0"/>
                  </a:lnTo>
                  <a:lnTo>
                    <a:pt x="66649" y="8623"/>
                  </a:lnTo>
                  <a:lnTo>
                    <a:pt x="31978" y="32054"/>
                  </a:lnTo>
                  <a:lnTo>
                    <a:pt x="8623" y="66763"/>
                  </a:lnTo>
                  <a:lnTo>
                    <a:pt x="139" y="109016"/>
                  </a:lnTo>
                  <a:lnTo>
                    <a:pt x="101" y="109245"/>
                  </a:lnTo>
                  <a:lnTo>
                    <a:pt x="8724" y="151726"/>
                  </a:lnTo>
                  <a:lnTo>
                    <a:pt x="32143" y="186397"/>
                  </a:lnTo>
                  <a:lnTo>
                    <a:pt x="66852" y="209740"/>
                  </a:lnTo>
                  <a:lnTo>
                    <a:pt x="109347" y="218262"/>
                  </a:lnTo>
                  <a:lnTo>
                    <a:pt x="151231" y="209880"/>
                  </a:lnTo>
                  <a:lnTo>
                    <a:pt x="185534" y="187096"/>
                  </a:lnTo>
                  <a:lnTo>
                    <a:pt x="209029" y="153187"/>
                  </a:lnTo>
                  <a:lnTo>
                    <a:pt x="218262" y="111607"/>
                  </a:lnTo>
                  <a:lnTo>
                    <a:pt x="218262" y="106553"/>
                  </a:lnTo>
                  <a:close/>
                </a:path>
                <a:path w="1029334" h="1029334">
                  <a:moveTo>
                    <a:pt x="280631" y="748360"/>
                  </a:moveTo>
                  <a:lnTo>
                    <a:pt x="249440" y="748360"/>
                  </a:lnTo>
                  <a:lnTo>
                    <a:pt x="249440" y="779538"/>
                  </a:lnTo>
                  <a:lnTo>
                    <a:pt x="280631" y="779538"/>
                  </a:lnTo>
                  <a:lnTo>
                    <a:pt x="280631" y="748360"/>
                  </a:lnTo>
                  <a:close/>
                </a:path>
                <a:path w="1029334" h="1029334">
                  <a:moveTo>
                    <a:pt x="841870" y="654380"/>
                  </a:moveTo>
                  <a:lnTo>
                    <a:pt x="810691" y="654380"/>
                  </a:lnTo>
                  <a:lnTo>
                    <a:pt x="810691" y="685990"/>
                  </a:lnTo>
                  <a:lnTo>
                    <a:pt x="779526" y="685990"/>
                  </a:lnTo>
                  <a:lnTo>
                    <a:pt x="748334" y="685990"/>
                  </a:lnTo>
                  <a:lnTo>
                    <a:pt x="748334" y="810704"/>
                  </a:lnTo>
                  <a:lnTo>
                    <a:pt x="717156" y="810704"/>
                  </a:lnTo>
                  <a:lnTo>
                    <a:pt x="717156" y="779538"/>
                  </a:lnTo>
                  <a:lnTo>
                    <a:pt x="685977" y="779538"/>
                  </a:lnTo>
                  <a:lnTo>
                    <a:pt x="654812" y="779538"/>
                  </a:lnTo>
                  <a:lnTo>
                    <a:pt x="623608" y="779538"/>
                  </a:lnTo>
                  <a:lnTo>
                    <a:pt x="623608" y="748360"/>
                  </a:lnTo>
                  <a:lnTo>
                    <a:pt x="592442" y="748360"/>
                  </a:lnTo>
                  <a:lnTo>
                    <a:pt x="592442" y="779094"/>
                  </a:lnTo>
                  <a:lnTo>
                    <a:pt x="561263" y="779094"/>
                  </a:lnTo>
                  <a:lnTo>
                    <a:pt x="561263" y="810704"/>
                  </a:lnTo>
                  <a:lnTo>
                    <a:pt x="530059" y="810704"/>
                  </a:lnTo>
                  <a:lnTo>
                    <a:pt x="530059" y="779538"/>
                  </a:lnTo>
                  <a:lnTo>
                    <a:pt x="498894" y="779538"/>
                  </a:lnTo>
                  <a:lnTo>
                    <a:pt x="498894" y="748360"/>
                  </a:lnTo>
                  <a:lnTo>
                    <a:pt x="467715" y="748360"/>
                  </a:lnTo>
                  <a:lnTo>
                    <a:pt x="436524" y="748360"/>
                  </a:lnTo>
                  <a:lnTo>
                    <a:pt x="436524" y="685990"/>
                  </a:lnTo>
                  <a:lnTo>
                    <a:pt x="405345" y="685990"/>
                  </a:lnTo>
                  <a:lnTo>
                    <a:pt x="374167" y="685990"/>
                  </a:lnTo>
                  <a:lnTo>
                    <a:pt x="374167" y="717308"/>
                  </a:lnTo>
                  <a:lnTo>
                    <a:pt x="342976" y="717308"/>
                  </a:lnTo>
                  <a:lnTo>
                    <a:pt x="342976" y="717169"/>
                  </a:lnTo>
                  <a:lnTo>
                    <a:pt x="311810" y="717169"/>
                  </a:lnTo>
                  <a:lnTo>
                    <a:pt x="311810" y="748360"/>
                  </a:lnTo>
                  <a:lnTo>
                    <a:pt x="342976" y="748360"/>
                  </a:lnTo>
                  <a:lnTo>
                    <a:pt x="342976" y="779538"/>
                  </a:lnTo>
                  <a:lnTo>
                    <a:pt x="342976" y="873518"/>
                  </a:lnTo>
                  <a:lnTo>
                    <a:pt x="374167" y="873518"/>
                  </a:lnTo>
                  <a:lnTo>
                    <a:pt x="374167" y="779538"/>
                  </a:lnTo>
                  <a:lnTo>
                    <a:pt x="405345" y="779538"/>
                  </a:lnTo>
                  <a:lnTo>
                    <a:pt x="405345" y="810704"/>
                  </a:lnTo>
                  <a:lnTo>
                    <a:pt x="436524" y="810704"/>
                  </a:lnTo>
                  <a:lnTo>
                    <a:pt x="436524" y="779538"/>
                  </a:lnTo>
                  <a:lnTo>
                    <a:pt x="467715" y="779538"/>
                  </a:lnTo>
                  <a:lnTo>
                    <a:pt x="467715" y="810704"/>
                  </a:lnTo>
                  <a:lnTo>
                    <a:pt x="467715" y="841908"/>
                  </a:lnTo>
                  <a:lnTo>
                    <a:pt x="498894" y="841908"/>
                  </a:lnTo>
                  <a:lnTo>
                    <a:pt x="530059" y="841908"/>
                  </a:lnTo>
                  <a:lnTo>
                    <a:pt x="561263" y="841908"/>
                  </a:lnTo>
                  <a:lnTo>
                    <a:pt x="561263" y="873074"/>
                  </a:lnTo>
                  <a:lnTo>
                    <a:pt x="561263" y="904824"/>
                  </a:lnTo>
                  <a:lnTo>
                    <a:pt x="592442" y="904824"/>
                  </a:lnTo>
                  <a:lnTo>
                    <a:pt x="592442" y="873074"/>
                  </a:lnTo>
                  <a:lnTo>
                    <a:pt x="592442" y="841908"/>
                  </a:lnTo>
                  <a:lnTo>
                    <a:pt x="623608" y="841908"/>
                  </a:lnTo>
                  <a:lnTo>
                    <a:pt x="623608" y="810704"/>
                  </a:lnTo>
                  <a:lnTo>
                    <a:pt x="654812" y="810704"/>
                  </a:lnTo>
                  <a:lnTo>
                    <a:pt x="654812" y="841908"/>
                  </a:lnTo>
                  <a:lnTo>
                    <a:pt x="654812" y="873074"/>
                  </a:lnTo>
                  <a:lnTo>
                    <a:pt x="685977" y="873074"/>
                  </a:lnTo>
                  <a:lnTo>
                    <a:pt x="685977" y="841908"/>
                  </a:lnTo>
                  <a:lnTo>
                    <a:pt x="717156" y="841908"/>
                  </a:lnTo>
                  <a:lnTo>
                    <a:pt x="748334" y="841908"/>
                  </a:lnTo>
                  <a:lnTo>
                    <a:pt x="748334" y="904252"/>
                  </a:lnTo>
                  <a:lnTo>
                    <a:pt x="779526" y="904252"/>
                  </a:lnTo>
                  <a:lnTo>
                    <a:pt x="779526" y="717169"/>
                  </a:lnTo>
                  <a:lnTo>
                    <a:pt x="810691" y="717169"/>
                  </a:lnTo>
                  <a:lnTo>
                    <a:pt x="810691" y="748360"/>
                  </a:lnTo>
                  <a:lnTo>
                    <a:pt x="810691" y="780110"/>
                  </a:lnTo>
                  <a:lnTo>
                    <a:pt x="841870" y="780110"/>
                  </a:lnTo>
                  <a:lnTo>
                    <a:pt x="841870" y="748360"/>
                  </a:lnTo>
                  <a:lnTo>
                    <a:pt x="841870" y="654380"/>
                  </a:lnTo>
                  <a:close/>
                </a:path>
                <a:path w="1029334" h="1029334">
                  <a:moveTo>
                    <a:pt x="904252" y="654939"/>
                  </a:moveTo>
                  <a:lnTo>
                    <a:pt x="873074" y="654939"/>
                  </a:lnTo>
                  <a:lnTo>
                    <a:pt x="873074" y="654812"/>
                  </a:lnTo>
                  <a:lnTo>
                    <a:pt x="841883" y="654812"/>
                  </a:lnTo>
                  <a:lnTo>
                    <a:pt x="841883" y="685990"/>
                  </a:lnTo>
                  <a:lnTo>
                    <a:pt x="873074" y="685990"/>
                  </a:lnTo>
                  <a:lnTo>
                    <a:pt x="873074" y="717169"/>
                  </a:lnTo>
                  <a:lnTo>
                    <a:pt x="873074" y="903859"/>
                  </a:lnTo>
                  <a:lnTo>
                    <a:pt x="904252" y="903859"/>
                  </a:lnTo>
                  <a:lnTo>
                    <a:pt x="904252" y="717169"/>
                  </a:lnTo>
                  <a:lnTo>
                    <a:pt x="904252" y="654939"/>
                  </a:lnTo>
                  <a:close/>
                </a:path>
                <a:path w="1029334" h="1029334">
                  <a:moveTo>
                    <a:pt x="966609" y="109042"/>
                  </a:moveTo>
                  <a:lnTo>
                    <a:pt x="962901" y="90868"/>
                  </a:lnTo>
                  <a:lnTo>
                    <a:pt x="952868" y="76034"/>
                  </a:lnTo>
                  <a:lnTo>
                    <a:pt x="938022" y="66040"/>
                  </a:lnTo>
                  <a:lnTo>
                    <a:pt x="919848" y="62369"/>
                  </a:lnTo>
                  <a:lnTo>
                    <a:pt x="901636" y="66052"/>
                  </a:lnTo>
                  <a:lnTo>
                    <a:pt x="886764" y="76073"/>
                  </a:lnTo>
                  <a:lnTo>
                    <a:pt x="876744" y="90944"/>
                  </a:lnTo>
                  <a:lnTo>
                    <a:pt x="873074" y="109143"/>
                  </a:lnTo>
                  <a:lnTo>
                    <a:pt x="876744" y="127355"/>
                  </a:lnTo>
                  <a:lnTo>
                    <a:pt x="886764" y="142214"/>
                  </a:lnTo>
                  <a:lnTo>
                    <a:pt x="901636" y="152247"/>
                  </a:lnTo>
                  <a:lnTo>
                    <a:pt x="919848" y="155917"/>
                  </a:lnTo>
                  <a:lnTo>
                    <a:pt x="938022" y="152260"/>
                  </a:lnTo>
                  <a:lnTo>
                    <a:pt x="952868" y="142252"/>
                  </a:lnTo>
                  <a:lnTo>
                    <a:pt x="962901" y="127419"/>
                  </a:lnTo>
                  <a:lnTo>
                    <a:pt x="966609" y="109042"/>
                  </a:lnTo>
                  <a:close/>
                </a:path>
                <a:path w="1029334" h="1029334">
                  <a:moveTo>
                    <a:pt x="966622" y="655078"/>
                  </a:moveTo>
                  <a:lnTo>
                    <a:pt x="935431" y="655078"/>
                  </a:lnTo>
                  <a:lnTo>
                    <a:pt x="935431" y="779538"/>
                  </a:lnTo>
                  <a:lnTo>
                    <a:pt x="935431" y="873518"/>
                  </a:lnTo>
                  <a:lnTo>
                    <a:pt x="966622" y="873518"/>
                  </a:lnTo>
                  <a:lnTo>
                    <a:pt x="966622" y="779538"/>
                  </a:lnTo>
                  <a:lnTo>
                    <a:pt x="966622" y="655078"/>
                  </a:lnTo>
                  <a:close/>
                </a:path>
                <a:path w="1029334" h="1029334">
                  <a:moveTo>
                    <a:pt x="1028966" y="109372"/>
                  </a:moveTo>
                  <a:lnTo>
                    <a:pt x="1028915" y="108915"/>
                  </a:lnTo>
                  <a:lnTo>
                    <a:pt x="1020381" y="66878"/>
                  </a:lnTo>
                  <a:lnTo>
                    <a:pt x="1020343" y="66675"/>
                  </a:lnTo>
                  <a:lnTo>
                    <a:pt x="997800" y="33324"/>
                  </a:lnTo>
                  <a:lnTo>
                    <a:pt x="997800" y="108915"/>
                  </a:lnTo>
                  <a:lnTo>
                    <a:pt x="997750" y="109372"/>
                  </a:lnTo>
                  <a:lnTo>
                    <a:pt x="991666" y="139268"/>
                  </a:lnTo>
                  <a:lnTo>
                    <a:pt x="991616" y="139484"/>
                  </a:lnTo>
                  <a:lnTo>
                    <a:pt x="974979" y="164071"/>
                  </a:lnTo>
                  <a:lnTo>
                    <a:pt x="974877" y="164236"/>
                  </a:lnTo>
                  <a:lnTo>
                    <a:pt x="950074" y="180911"/>
                  </a:lnTo>
                  <a:lnTo>
                    <a:pt x="919708" y="186994"/>
                  </a:lnTo>
                  <a:lnTo>
                    <a:pt x="889838" y="180911"/>
                  </a:lnTo>
                  <a:lnTo>
                    <a:pt x="889520" y="180911"/>
                  </a:lnTo>
                  <a:lnTo>
                    <a:pt x="864628" y="164071"/>
                  </a:lnTo>
                  <a:lnTo>
                    <a:pt x="847953" y="139268"/>
                  </a:lnTo>
                  <a:lnTo>
                    <a:pt x="841971" y="109372"/>
                  </a:lnTo>
                  <a:lnTo>
                    <a:pt x="841870" y="108915"/>
                  </a:lnTo>
                  <a:lnTo>
                    <a:pt x="848042" y="78651"/>
                  </a:lnTo>
                  <a:lnTo>
                    <a:pt x="864743" y="53924"/>
                  </a:lnTo>
                  <a:lnTo>
                    <a:pt x="889495" y="37236"/>
                  </a:lnTo>
                  <a:lnTo>
                    <a:pt x="889254" y="37236"/>
                  </a:lnTo>
                  <a:lnTo>
                    <a:pt x="919937" y="31076"/>
                  </a:lnTo>
                  <a:lnTo>
                    <a:pt x="950214" y="37236"/>
                  </a:lnTo>
                  <a:lnTo>
                    <a:pt x="974940" y="53924"/>
                  </a:lnTo>
                  <a:lnTo>
                    <a:pt x="991641" y="78651"/>
                  </a:lnTo>
                  <a:lnTo>
                    <a:pt x="997800" y="108915"/>
                  </a:lnTo>
                  <a:lnTo>
                    <a:pt x="997800" y="33324"/>
                  </a:lnTo>
                  <a:lnTo>
                    <a:pt x="997026" y="32169"/>
                  </a:lnTo>
                  <a:lnTo>
                    <a:pt x="996924" y="32004"/>
                  </a:lnTo>
                  <a:lnTo>
                    <a:pt x="995540" y="31076"/>
                  </a:lnTo>
                  <a:lnTo>
                    <a:pt x="962342" y="8750"/>
                  </a:lnTo>
                  <a:lnTo>
                    <a:pt x="962672" y="8750"/>
                  </a:lnTo>
                  <a:lnTo>
                    <a:pt x="919708" y="127"/>
                  </a:lnTo>
                  <a:lnTo>
                    <a:pt x="877252" y="8750"/>
                  </a:lnTo>
                  <a:lnTo>
                    <a:pt x="842581" y="32169"/>
                  </a:lnTo>
                  <a:lnTo>
                    <a:pt x="819226" y="66878"/>
                  </a:lnTo>
                  <a:lnTo>
                    <a:pt x="810793" y="108915"/>
                  </a:lnTo>
                  <a:lnTo>
                    <a:pt x="810691" y="109372"/>
                  </a:lnTo>
                  <a:lnTo>
                    <a:pt x="819111" y="151307"/>
                  </a:lnTo>
                  <a:lnTo>
                    <a:pt x="841984" y="185674"/>
                  </a:lnTo>
                  <a:lnTo>
                    <a:pt x="875944" y="209118"/>
                  </a:lnTo>
                  <a:lnTo>
                    <a:pt x="917587" y="218274"/>
                  </a:lnTo>
                  <a:lnTo>
                    <a:pt x="922197" y="218274"/>
                  </a:lnTo>
                  <a:lnTo>
                    <a:pt x="963663" y="209118"/>
                  </a:lnTo>
                  <a:lnTo>
                    <a:pt x="995743" y="186994"/>
                  </a:lnTo>
                  <a:lnTo>
                    <a:pt x="997661" y="185674"/>
                  </a:lnTo>
                  <a:lnTo>
                    <a:pt x="1000861" y="180911"/>
                  </a:lnTo>
                  <a:lnTo>
                    <a:pt x="1020546" y="151307"/>
                  </a:lnTo>
                  <a:lnTo>
                    <a:pt x="1028966" y="109372"/>
                  </a:lnTo>
                  <a:close/>
                </a:path>
              </a:pathLst>
            </a:custGeom>
            <a:solidFill>
              <a:srgbClr val="1E42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5599644" y="1702014"/>
            <a:ext cx="1197610" cy="227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Mediji</a:t>
            </a:r>
            <a:endParaRPr sz="2000">
              <a:latin typeface="Podkova Regular ExtraBold"/>
              <a:cs typeface="Podkova Regular ExtraBold"/>
            </a:endParaRPr>
          </a:p>
          <a:p>
            <a:pPr marL="24765" marR="5080">
              <a:lnSpc>
                <a:spcPct val="111100"/>
              </a:lnSpc>
              <a:spcBef>
                <a:spcPts val="880"/>
              </a:spcBef>
            </a:pPr>
            <a:r>
              <a:rPr dirty="0" sz="1200" spc="-30">
                <a:latin typeface="Podkova"/>
                <a:cs typeface="Podkova"/>
              </a:rPr>
              <a:t>Jeste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li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znali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da </a:t>
            </a:r>
            <a:r>
              <a:rPr dirty="0" sz="1200" spc="-30">
                <a:latin typeface="Podkova"/>
                <a:cs typeface="Podkova"/>
              </a:rPr>
              <a:t>stabla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55">
                <a:latin typeface="Podkova"/>
                <a:cs typeface="Podkova"/>
              </a:rPr>
              <a:t>međusobno </a:t>
            </a:r>
            <a:r>
              <a:rPr dirty="0" sz="1200" spc="-10">
                <a:latin typeface="Podkova"/>
                <a:cs typeface="Podkova"/>
              </a:rPr>
              <a:t>komuniciraju, </a:t>
            </a:r>
            <a:r>
              <a:rPr dirty="0" sz="1200" spc="-45">
                <a:latin typeface="Podkova"/>
                <a:cs typeface="Podkova"/>
              </a:rPr>
              <a:t>odnose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jedni </a:t>
            </a:r>
            <a:r>
              <a:rPr dirty="0" sz="1200" spc="-40">
                <a:latin typeface="Podkova"/>
                <a:cs typeface="Podkova"/>
              </a:rPr>
              <a:t>prema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drugima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35">
                <a:latin typeface="Podkova"/>
                <a:cs typeface="Podkova"/>
              </a:rPr>
              <a:t>žive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različitim </a:t>
            </a:r>
            <a:r>
              <a:rPr dirty="0" sz="1200" spc="-40">
                <a:latin typeface="Podkova"/>
                <a:cs typeface="Podkova"/>
              </a:rPr>
              <a:t>odnosima,</a:t>
            </a:r>
            <a:r>
              <a:rPr dirty="0" sz="1200" spc="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isto </a:t>
            </a:r>
            <a:r>
              <a:rPr dirty="0" sz="1200" spc="-35">
                <a:latin typeface="Podkova"/>
                <a:cs typeface="Podkova"/>
              </a:rPr>
              <a:t>kao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mi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ljudi.</a:t>
            </a:r>
            <a:endParaRPr sz="1200">
              <a:latin typeface="Podkova"/>
              <a:cs typeface="Podkova"/>
            </a:endParaRPr>
          </a:p>
          <a:p>
            <a:pPr marL="24765">
              <a:lnSpc>
                <a:spcPct val="100000"/>
              </a:lnSpc>
              <a:spcBef>
                <a:spcPts val="160"/>
              </a:spcBef>
            </a:pPr>
            <a:r>
              <a:rPr dirty="0" sz="1200" spc="-35">
                <a:latin typeface="Podkova"/>
                <a:cs typeface="Podkova"/>
              </a:rPr>
              <a:t>Pogledajte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kako!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7518183" y="331816"/>
            <a:ext cx="2833370" cy="6638290"/>
          </a:xfrm>
          <a:custGeom>
            <a:avLst/>
            <a:gdLst/>
            <a:ahLst/>
            <a:cxnLst/>
            <a:rect l="l" t="t" r="r" b="b"/>
            <a:pathLst>
              <a:path w="2833370" h="6638290">
                <a:moveTo>
                  <a:pt x="2672740" y="0"/>
                </a:moveTo>
                <a:lnTo>
                  <a:pt x="160426" y="0"/>
                </a:lnTo>
                <a:lnTo>
                  <a:pt x="109721" y="6336"/>
                </a:lnTo>
                <a:lnTo>
                  <a:pt x="65683" y="23982"/>
                </a:lnTo>
                <a:lnTo>
                  <a:pt x="30954" y="50889"/>
                </a:lnTo>
                <a:lnTo>
                  <a:pt x="8179" y="85009"/>
                </a:lnTo>
                <a:lnTo>
                  <a:pt x="0" y="124294"/>
                </a:lnTo>
                <a:lnTo>
                  <a:pt x="0" y="6513487"/>
                </a:lnTo>
                <a:lnTo>
                  <a:pt x="8179" y="6552779"/>
                </a:lnTo>
                <a:lnTo>
                  <a:pt x="30954" y="6586902"/>
                </a:lnTo>
                <a:lnTo>
                  <a:pt x="65683" y="6613811"/>
                </a:lnTo>
                <a:lnTo>
                  <a:pt x="109721" y="6631457"/>
                </a:lnTo>
                <a:lnTo>
                  <a:pt x="160426" y="6637794"/>
                </a:lnTo>
                <a:lnTo>
                  <a:pt x="2672740" y="6637794"/>
                </a:lnTo>
                <a:lnTo>
                  <a:pt x="2723443" y="6631457"/>
                </a:lnTo>
                <a:lnTo>
                  <a:pt x="2767479" y="6613811"/>
                </a:lnTo>
                <a:lnTo>
                  <a:pt x="2802203" y="6586902"/>
                </a:lnTo>
                <a:lnTo>
                  <a:pt x="2824976" y="6552779"/>
                </a:lnTo>
                <a:lnTo>
                  <a:pt x="2833154" y="6513487"/>
                </a:lnTo>
                <a:lnTo>
                  <a:pt x="2833154" y="124294"/>
                </a:lnTo>
                <a:lnTo>
                  <a:pt x="2824976" y="85009"/>
                </a:lnTo>
                <a:lnTo>
                  <a:pt x="2802203" y="50889"/>
                </a:lnTo>
                <a:lnTo>
                  <a:pt x="2767479" y="23982"/>
                </a:lnTo>
                <a:lnTo>
                  <a:pt x="2723443" y="6336"/>
                </a:lnTo>
                <a:lnTo>
                  <a:pt x="2672740" y="0"/>
                </a:lnTo>
                <a:close/>
              </a:path>
            </a:pathLst>
          </a:custGeom>
          <a:solidFill>
            <a:srgbClr val="FAF8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Kviz </a:t>
            </a:r>
            <a:r>
              <a:rPr dirty="0" spc="-10"/>
              <a:t>znanja!</a:t>
            </a:r>
          </a:p>
        </p:txBody>
      </p:sp>
      <p:sp>
        <p:nvSpPr>
          <p:cNvPr id="28" name="object 28" descr=""/>
          <p:cNvSpPr txBox="1"/>
          <p:nvPr/>
        </p:nvSpPr>
        <p:spPr>
          <a:xfrm>
            <a:off x="7768145" y="1580374"/>
            <a:ext cx="2342515" cy="436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marR="5080" indent="-227329">
              <a:lnSpc>
                <a:spcPct val="125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biotske</a:t>
            </a:r>
            <a:r>
              <a:rPr dirty="0" sz="1200" spc="-10">
                <a:latin typeface="Podkova"/>
                <a:cs typeface="Podkova"/>
              </a:rPr>
              <a:t> komponente </a:t>
            </a:r>
            <a:r>
              <a:rPr dirty="0" sz="1200" spc="-1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šumskog </a:t>
            </a:r>
            <a:r>
              <a:rPr dirty="0" sz="1200" spc="-10">
                <a:latin typeface="Podkova"/>
                <a:cs typeface="Podkova"/>
              </a:rPr>
              <a:t>ekosustava?</a:t>
            </a:r>
            <a:endParaRPr sz="1200">
              <a:latin typeface="Podkova"/>
              <a:cs typeface="Podkova"/>
            </a:endParaRPr>
          </a:p>
          <a:p>
            <a:pPr marL="240029" marR="318135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Dva su pokazatelja </a:t>
            </a:r>
            <a:r>
              <a:rPr dirty="0" sz="1200" spc="-10">
                <a:latin typeface="Podkova"/>
                <a:cs typeface="Podkova"/>
              </a:rPr>
              <a:t>zdrave </a:t>
            </a:r>
            <a:r>
              <a:rPr dirty="0" sz="1200" spc="-1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šume, koji su </a:t>
            </a:r>
            <a:r>
              <a:rPr dirty="0" sz="1200" spc="-25">
                <a:latin typeface="Podkova"/>
                <a:cs typeface="Podkova"/>
              </a:rPr>
              <a:t>to?</a:t>
            </a:r>
            <a:endParaRPr sz="1200">
              <a:latin typeface="Podkova"/>
              <a:cs typeface="Podkova"/>
            </a:endParaRPr>
          </a:p>
          <a:p>
            <a:pPr marL="240029" marR="26416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Što sve mogu bakterije </a:t>
            </a:r>
            <a:r>
              <a:rPr dirty="0" sz="1200" spc="-25">
                <a:latin typeface="Podkova"/>
                <a:cs typeface="Podkova"/>
              </a:rPr>
              <a:t>kao </a:t>
            </a:r>
            <a:r>
              <a:rPr dirty="0" sz="1200" spc="-25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moćni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šumski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razlagači?</a:t>
            </a:r>
            <a:endParaRPr sz="1200">
              <a:latin typeface="Podkova"/>
              <a:cs typeface="Podkova"/>
            </a:endParaRPr>
          </a:p>
          <a:p>
            <a:pPr marL="240029" marR="173355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U kakvom su odnosu biljke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50">
                <a:latin typeface="Podkova"/>
                <a:cs typeface="Podkova"/>
              </a:rPr>
              <a:t>	</a:t>
            </a:r>
            <a:r>
              <a:rPr dirty="0" sz="1200" spc="-10">
                <a:latin typeface="Podkova"/>
                <a:cs typeface="Podkova"/>
              </a:rPr>
              <a:t>gljive?</a:t>
            </a:r>
            <a:endParaRPr sz="1200">
              <a:latin typeface="Podkova"/>
              <a:cs typeface="Podkova"/>
            </a:endParaRPr>
          </a:p>
          <a:p>
            <a:pPr marL="240029" marR="233045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Koji organizmi su </a:t>
            </a:r>
            <a:r>
              <a:rPr dirty="0" sz="1200" spc="-10">
                <a:latin typeface="Podkova"/>
                <a:cs typeface="Podkova"/>
              </a:rPr>
              <a:t>jedini </a:t>
            </a:r>
            <a:r>
              <a:rPr dirty="0" sz="1200" spc="-1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sposobni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efikasnu </a:t>
            </a:r>
            <a:r>
              <a:rPr dirty="0" sz="1200" spc="-1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razgradnju lignina koji </a:t>
            </a:r>
            <a:r>
              <a:rPr dirty="0" sz="1200" spc="-20">
                <a:latin typeface="Podkova"/>
                <a:cs typeface="Podkova"/>
              </a:rPr>
              <a:t>čini </a:t>
            </a:r>
            <a:r>
              <a:rPr dirty="0" sz="1200" spc="-20">
                <a:latin typeface="Podkova"/>
                <a:cs typeface="Podkova"/>
              </a:rPr>
              <a:t>	</a:t>
            </a:r>
            <a:r>
              <a:rPr dirty="0" sz="1200" spc="-10">
                <a:latin typeface="Podkova"/>
                <a:cs typeface="Podkova"/>
              </a:rPr>
              <a:t>drvo?</a:t>
            </a:r>
            <a:endParaRPr sz="1200">
              <a:latin typeface="Podkova"/>
              <a:cs typeface="Podkova"/>
            </a:endParaRPr>
          </a:p>
          <a:p>
            <a:pPr marL="240029" marR="52069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U kojem se tkivu stabla </a:t>
            </a:r>
            <a:r>
              <a:rPr dirty="0" sz="1200" spc="-10">
                <a:latin typeface="Podkova"/>
                <a:cs typeface="Podkova"/>
              </a:rPr>
              <a:t>odvija </a:t>
            </a:r>
            <a:r>
              <a:rPr dirty="0" sz="1200" spc="-1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transport šećera prema </a:t>
            </a:r>
            <a:r>
              <a:rPr dirty="0" sz="1200" spc="-20">
                <a:latin typeface="Podkova"/>
                <a:cs typeface="Podkova"/>
              </a:rPr>
              <a:t>svim </a:t>
            </a:r>
            <a:r>
              <a:rPr dirty="0" sz="1200" spc="-2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dijelovima </a:t>
            </a:r>
            <a:r>
              <a:rPr dirty="0" sz="1200" spc="-10">
                <a:latin typeface="Podkova"/>
                <a:cs typeface="Podkova"/>
              </a:rPr>
              <a:t>stabla?</a:t>
            </a:r>
            <a:endParaRPr sz="1200">
              <a:latin typeface="Podkova"/>
              <a:cs typeface="Podkova"/>
            </a:endParaRPr>
          </a:p>
          <a:p>
            <a:pPr marL="241300" marR="188595" indent="-228600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Koji dio stabla je zadužen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rast stabla u </a:t>
            </a:r>
            <a:r>
              <a:rPr dirty="0" sz="1200" spc="-10">
                <a:latin typeface="Podkova"/>
                <a:cs typeface="Podkova"/>
              </a:rPr>
              <a:t>širinu?</a:t>
            </a:r>
            <a:endParaRPr sz="1200">
              <a:latin typeface="Podkova"/>
              <a:cs typeface="Podkova"/>
            </a:endParaRPr>
          </a:p>
          <a:p>
            <a:pPr marL="240029" marR="6858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informacije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pružaju 	godovi?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768145" y="5923774"/>
            <a:ext cx="2292985" cy="9398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59"/>
              </a:spcBef>
              <a:buAutoNum type="arabicPeriod" startAt="9"/>
              <a:tabLst>
                <a:tab pos="240665" algn="l"/>
              </a:tabLst>
            </a:pPr>
            <a:r>
              <a:rPr dirty="0" sz="1200">
                <a:latin typeface="Podkova"/>
                <a:cs typeface="Podkova"/>
              </a:rPr>
              <a:t>Što skladište korijenje i </a:t>
            </a:r>
            <a:r>
              <a:rPr dirty="0" sz="1200" spc="-10">
                <a:latin typeface="Podkova"/>
                <a:cs typeface="Podkova"/>
              </a:rPr>
              <a:t>deblo?</a:t>
            </a:r>
            <a:endParaRPr sz="1200">
              <a:latin typeface="Podkova"/>
              <a:cs typeface="Podkova"/>
            </a:endParaRPr>
          </a:p>
          <a:p>
            <a:pPr marL="241300" marR="273685" indent="-228600">
              <a:lnSpc>
                <a:spcPct val="125000"/>
              </a:lnSpc>
              <a:buAutoNum type="arabicPeriod" startAt="9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Koja je razlika </a:t>
            </a:r>
            <a:r>
              <a:rPr dirty="0" sz="1200" spc="-10">
                <a:latin typeface="Podkova"/>
                <a:cs typeface="Podkova"/>
              </a:rPr>
              <a:t>između </a:t>
            </a:r>
            <a:r>
              <a:rPr dirty="0" sz="1200">
                <a:latin typeface="Podkova"/>
                <a:cs typeface="Podkova"/>
              </a:rPr>
              <a:t>jednospolnih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dvospolnih stabala?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33933" y="126342"/>
            <a:ext cx="4930775" cy="6772909"/>
            <a:chOff x="333933" y="126342"/>
            <a:chExt cx="4930775" cy="6772909"/>
          </a:xfrm>
        </p:grpSpPr>
        <p:sp>
          <p:nvSpPr>
            <p:cNvPr id="31" name="object 31" descr=""/>
            <p:cNvSpPr/>
            <p:nvPr/>
          </p:nvSpPr>
          <p:spPr>
            <a:xfrm>
              <a:off x="333933" y="431493"/>
              <a:ext cx="4930775" cy="6468110"/>
            </a:xfrm>
            <a:custGeom>
              <a:avLst/>
              <a:gdLst/>
              <a:ahLst/>
              <a:cxnLst/>
              <a:rect l="l" t="t" r="r" b="b"/>
              <a:pathLst>
                <a:path w="4930775" h="6468109">
                  <a:moveTo>
                    <a:pt x="4651159" y="0"/>
                  </a:moveTo>
                  <a:lnTo>
                    <a:pt x="279184" y="0"/>
                  </a:lnTo>
                  <a:lnTo>
                    <a:pt x="215169" y="3198"/>
                  </a:lnTo>
                  <a:lnTo>
                    <a:pt x="156405" y="12311"/>
                  </a:lnTo>
                  <a:lnTo>
                    <a:pt x="104568" y="26609"/>
                  </a:lnTo>
                  <a:lnTo>
                    <a:pt x="61333" y="45366"/>
                  </a:lnTo>
                  <a:lnTo>
                    <a:pt x="28376" y="67855"/>
                  </a:lnTo>
                  <a:lnTo>
                    <a:pt x="0" y="121119"/>
                  </a:lnTo>
                  <a:lnTo>
                    <a:pt x="0" y="6346571"/>
                  </a:lnTo>
                  <a:lnTo>
                    <a:pt x="28376" y="6399835"/>
                  </a:lnTo>
                  <a:lnTo>
                    <a:pt x="61333" y="6422324"/>
                  </a:lnTo>
                  <a:lnTo>
                    <a:pt x="104568" y="6441081"/>
                  </a:lnTo>
                  <a:lnTo>
                    <a:pt x="156405" y="6455379"/>
                  </a:lnTo>
                  <a:lnTo>
                    <a:pt x="215169" y="6464491"/>
                  </a:lnTo>
                  <a:lnTo>
                    <a:pt x="279184" y="6467690"/>
                  </a:lnTo>
                  <a:lnTo>
                    <a:pt x="4651159" y="6467690"/>
                  </a:lnTo>
                  <a:lnTo>
                    <a:pt x="4715173" y="6464491"/>
                  </a:lnTo>
                  <a:lnTo>
                    <a:pt x="4773935" y="6455379"/>
                  </a:lnTo>
                  <a:lnTo>
                    <a:pt x="4825770" y="6441081"/>
                  </a:lnTo>
                  <a:lnTo>
                    <a:pt x="4869002" y="6422324"/>
                  </a:lnTo>
                  <a:lnTo>
                    <a:pt x="4901956" y="6399835"/>
                  </a:lnTo>
                  <a:lnTo>
                    <a:pt x="4930330" y="6346571"/>
                  </a:lnTo>
                  <a:lnTo>
                    <a:pt x="4930330" y="121119"/>
                  </a:lnTo>
                  <a:lnTo>
                    <a:pt x="4901956" y="67855"/>
                  </a:lnTo>
                  <a:lnTo>
                    <a:pt x="4869002" y="45366"/>
                  </a:lnTo>
                  <a:lnTo>
                    <a:pt x="4825770" y="26609"/>
                  </a:lnTo>
                  <a:lnTo>
                    <a:pt x="4773935" y="12311"/>
                  </a:lnTo>
                  <a:lnTo>
                    <a:pt x="4715173" y="3198"/>
                  </a:lnTo>
                  <a:lnTo>
                    <a:pt x="4651159" y="0"/>
                  </a:lnTo>
                  <a:close/>
                </a:path>
              </a:pathLst>
            </a:custGeom>
            <a:solidFill>
              <a:srgbClr val="BFE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422495" y="126342"/>
              <a:ext cx="678180" cy="678180"/>
            </a:xfrm>
            <a:custGeom>
              <a:avLst/>
              <a:gdLst/>
              <a:ahLst/>
              <a:cxnLst/>
              <a:rect l="l" t="t" r="r" b="b"/>
              <a:pathLst>
                <a:path w="678179" h="678180">
                  <a:moveTo>
                    <a:pt x="339026" y="0"/>
                  </a:moveTo>
                  <a:lnTo>
                    <a:pt x="293023" y="3094"/>
                  </a:lnTo>
                  <a:lnTo>
                    <a:pt x="248900" y="12110"/>
                  </a:lnTo>
                  <a:lnTo>
                    <a:pt x="207063" y="26642"/>
                  </a:lnTo>
                  <a:lnTo>
                    <a:pt x="167914" y="46287"/>
                  </a:lnTo>
                  <a:lnTo>
                    <a:pt x="131858" y="70641"/>
                  </a:lnTo>
                  <a:lnTo>
                    <a:pt x="99299" y="99299"/>
                  </a:lnTo>
                  <a:lnTo>
                    <a:pt x="70641" y="131858"/>
                  </a:lnTo>
                  <a:lnTo>
                    <a:pt x="46287" y="167914"/>
                  </a:lnTo>
                  <a:lnTo>
                    <a:pt x="26642" y="207063"/>
                  </a:lnTo>
                  <a:lnTo>
                    <a:pt x="12110" y="248900"/>
                  </a:lnTo>
                  <a:lnTo>
                    <a:pt x="3094" y="293023"/>
                  </a:lnTo>
                  <a:lnTo>
                    <a:pt x="0" y="339026"/>
                  </a:lnTo>
                  <a:lnTo>
                    <a:pt x="3094" y="385029"/>
                  </a:lnTo>
                  <a:lnTo>
                    <a:pt x="12110" y="429152"/>
                  </a:lnTo>
                  <a:lnTo>
                    <a:pt x="26642" y="470989"/>
                  </a:lnTo>
                  <a:lnTo>
                    <a:pt x="46287" y="510138"/>
                  </a:lnTo>
                  <a:lnTo>
                    <a:pt x="70641" y="546194"/>
                  </a:lnTo>
                  <a:lnTo>
                    <a:pt x="99299" y="578753"/>
                  </a:lnTo>
                  <a:lnTo>
                    <a:pt x="131858" y="607411"/>
                  </a:lnTo>
                  <a:lnTo>
                    <a:pt x="167914" y="631765"/>
                  </a:lnTo>
                  <a:lnTo>
                    <a:pt x="207063" y="651410"/>
                  </a:lnTo>
                  <a:lnTo>
                    <a:pt x="248900" y="665942"/>
                  </a:lnTo>
                  <a:lnTo>
                    <a:pt x="293023" y="674958"/>
                  </a:lnTo>
                  <a:lnTo>
                    <a:pt x="339026" y="678053"/>
                  </a:lnTo>
                  <a:lnTo>
                    <a:pt x="385032" y="674958"/>
                  </a:lnTo>
                  <a:lnTo>
                    <a:pt x="429157" y="665942"/>
                  </a:lnTo>
                  <a:lnTo>
                    <a:pt x="470996" y="651410"/>
                  </a:lnTo>
                  <a:lnTo>
                    <a:pt x="510147" y="631765"/>
                  </a:lnTo>
                  <a:lnTo>
                    <a:pt x="546204" y="607411"/>
                  </a:lnTo>
                  <a:lnTo>
                    <a:pt x="578764" y="578753"/>
                  </a:lnTo>
                  <a:lnTo>
                    <a:pt x="607423" y="546194"/>
                  </a:lnTo>
                  <a:lnTo>
                    <a:pt x="631777" y="510138"/>
                  </a:lnTo>
                  <a:lnTo>
                    <a:pt x="651422" y="470989"/>
                  </a:lnTo>
                  <a:lnTo>
                    <a:pt x="665955" y="429152"/>
                  </a:lnTo>
                  <a:lnTo>
                    <a:pt x="674970" y="385029"/>
                  </a:lnTo>
                  <a:lnTo>
                    <a:pt x="678065" y="339026"/>
                  </a:lnTo>
                  <a:lnTo>
                    <a:pt x="674970" y="293023"/>
                  </a:lnTo>
                  <a:lnTo>
                    <a:pt x="665955" y="248900"/>
                  </a:lnTo>
                  <a:lnTo>
                    <a:pt x="651422" y="207063"/>
                  </a:lnTo>
                  <a:lnTo>
                    <a:pt x="631777" y="167914"/>
                  </a:lnTo>
                  <a:lnTo>
                    <a:pt x="607423" y="131858"/>
                  </a:lnTo>
                  <a:lnTo>
                    <a:pt x="578764" y="99299"/>
                  </a:lnTo>
                  <a:lnTo>
                    <a:pt x="546204" y="70641"/>
                  </a:lnTo>
                  <a:lnTo>
                    <a:pt x="510147" y="46287"/>
                  </a:lnTo>
                  <a:lnTo>
                    <a:pt x="470996" y="26642"/>
                  </a:lnTo>
                  <a:lnTo>
                    <a:pt x="429157" y="12110"/>
                  </a:lnTo>
                  <a:lnTo>
                    <a:pt x="385032" y="3094"/>
                  </a:lnTo>
                  <a:lnTo>
                    <a:pt x="339026" y="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598940" y="295492"/>
              <a:ext cx="342265" cy="387350"/>
            </a:xfrm>
            <a:custGeom>
              <a:avLst/>
              <a:gdLst/>
              <a:ahLst/>
              <a:cxnLst/>
              <a:rect l="l" t="t" r="r" b="b"/>
              <a:pathLst>
                <a:path w="342264" h="387350">
                  <a:moveTo>
                    <a:pt x="286425" y="179757"/>
                  </a:moveTo>
                  <a:lnTo>
                    <a:pt x="161831" y="179757"/>
                  </a:lnTo>
                  <a:lnTo>
                    <a:pt x="161831" y="307277"/>
                  </a:lnTo>
                  <a:lnTo>
                    <a:pt x="161409" y="324366"/>
                  </a:lnTo>
                  <a:lnTo>
                    <a:pt x="160707" y="341594"/>
                  </a:lnTo>
                  <a:lnTo>
                    <a:pt x="160566" y="358539"/>
                  </a:lnTo>
                  <a:lnTo>
                    <a:pt x="161714" y="373279"/>
                  </a:lnTo>
                  <a:lnTo>
                    <a:pt x="161831" y="374778"/>
                  </a:lnTo>
                  <a:lnTo>
                    <a:pt x="163329" y="377788"/>
                  </a:lnTo>
                  <a:lnTo>
                    <a:pt x="169337" y="386779"/>
                  </a:lnTo>
                  <a:lnTo>
                    <a:pt x="181325" y="386779"/>
                  </a:lnTo>
                  <a:lnTo>
                    <a:pt x="185834" y="382271"/>
                  </a:lnTo>
                  <a:lnTo>
                    <a:pt x="188831" y="377788"/>
                  </a:lnTo>
                  <a:lnTo>
                    <a:pt x="190342" y="373279"/>
                  </a:lnTo>
                  <a:lnTo>
                    <a:pt x="190342" y="289269"/>
                  </a:lnTo>
                  <a:lnTo>
                    <a:pt x="190975" y="270161"/>
                  </a:lnTo>
                  <a:lnTo>
                    <a:pt x="190904" y="251199"/>
                  </a:lnTo>
                  <a:lnTo>
                    <a:pt x="190553" y="232521"/>
                  </a:lnTo>
                  <a:lnTo>
                    <a:pt x="190342" y="214263"/>
                  </a:lnTo>
                  <a:lnTo>
                    <a:pt x="218936" y="211544"/>
                  </a:lnTo>
                  <a:lnTo>
                    <a:pt x="244717" y="204885"/>
                  </a:lnTo>
                  <a:lnTo>
                    <a:pt x="268813" y="193162"/>
                  </a:lnTo>
                  <a:lnTo>
                    <a:pt x="286425" y="179757"/>
                  </a:lnTo>
                  <a:close/>
                </a:path>
                <a:path w="342264" h="387350">
                  <a:moveTo>
                    <a:pt x="48482" y="0"/>
                  </a:moveTo>
                  <a:lnTo>
                    <a:pt x="14828" y="2744"/>
                  </a:lnTo>
                  <a:lnTo>
                    <a:pt x="10320" y="4243"/>
                  </a:lnTo>
                  <a:lnTo>
                    <a:pt x="5824" y="4243"/>
                  </a:lnTo>
                  <a:lnTo>
                    <a:pt x="2814" y="8751"/>
                  </a:lnTo>
                  <a:lnTo>
                    <a:pt x="69" y="18964"/>
                  </a:lnTo>
                  <a:lnTo>
                    <a:pt x="0" y="31992"/>
                  </a:lnTo>
                  <a:lnTo>
                    <a:pt x="1309" y="44743"/>
                  </a:lnTo>
                  <a:lnTo>
                    <a:pt x="11466" y="85996"/>
                  </a:lnTo>
                  <a:lnTo>
                    <a:pt x="45644" y="139624"/>
                  </a:lnTo>
                  <a:lnTo>
                    <a:pt x="90697" y="171342"/>
                  </a:lnTo>
                  <a:lnTo>
                    <a:pt x="135936" y="182829"/>
                  </a:lnTo>
                  <a:lnTo>
                    <a:pt x="158834" y="181255"/>
                  </a:lnTo>
                  <a:lnTo>
                    <a:pt x="158834" y="179757"/>
                  </a:lnTo>
                  <a:lnTo>
                    <a:pt x="286425" y="179757"/>
                  </a:lnTo>
                  <a:lnTo>
                    <a:pt x="292349" y="175248"/>
                  </a:lnTo>
                  <a:lnTo>
                    <a:pt x="295359" y="172264"/>
                  </a:lnTo>
                  <a:lnTo>
                    <a:pt x="296857" y="169266"/>
                  </a:lnTo>
                  <a:lnTo>
                    <a:pt x="298343" y="169266"/>
                  </a:lnTo>
                  <a:lnTo>
                    <a:pt x="301340" y="167742"/>
                  </a:lnTo>
                  <a:lnTo>
                    <a:pt x="302839" y="163259"/>
                  </a:lnTo>
                  <a:lnTo>
                    <a:pt x="304350" y="163259"/>
                  </a:lnTo>
                  <a:lnTo>
                    <a:pt x="305849" y="161761"/>
                  </a:lnTo>
                  <a:lnTo>
                    <a:pt x="307347" y="157252"/>
                  </a:lnTo>
                  <a:lnTo>
                    <a:pt x="308846" y="157252"/>
                  </a:lnTo>
                  <a:lnTo>
                    <a:pt x="310345" y="155754"/>
                  </a:lnTo>
                  <a:lnTo>
                    <a:pt x="311856" y="151245"/>
                  </a:lnTo>
                  <a:lnTo>
                    <a:pt x="313355" y="151245"/>
                  </a:lnTo>
                  <a:lnTo>
                    <a:pt x="314853" y="149747"/>
                  </a:lnTo>
                  <a:lnTo>
                    <a:pt x="317838" y="145263"/>
                  </a:lnTo>
                  <a:lnTo>
                    <a:pt x="319336" y="143752"/>
                  </a:lnTo>
                  <a:lnTo>
                    <a:pt x="322346" y="142254"/>
                  </a:lnTo>
                  <a:lnTo>
                    <a:pt x="322346" y="139256"/>
                  </a:lnTo>
                  <a:lnTo>
                    <a:pt x="323845" y="136246"/>
                  </a:lnTo>
                  <a:lnTo>
                    <a:pt x="326842" y="134748"/>
                  </a:lnTo>
                  <a:lnTo>
                    <a:pt x="326842" y="128741"/>
                  </a:lnTo>
                  <a:lnTo>
                    <a:pt x="329852" y="127242"/>
                  </a:lnTo>
                  <a:lnTo>
                    <a:pt x="329852" y="124258"/>
                  </a:lnTo>
                  <a:lnTo>
                    <a:pt x="331350" y="121260"/>
                  </a:lnTo>
                  <a:lnTo>
                    <a:pt x="332849" y="119749"/>
                  </a:lnTo>
                  <a:lnTo>
                    <a:pt x="332849" y="116752"/>
                  </a:lnTo>
                  <a:lnTo>
                    <a:pt x="334348" y="113755"/>
                  </a:lnTo>
                  <a:lnTo>
                    <a:pt x="335859" y="112243"/>
                  </a:lnTo>
                  <a:lnTo>
                    <a:pt x="335859" y="109246"/>
                  </a:lnTo>
                  <a:lnTo>
                    <a:pt x="337358" y="106249"/>
                  </a:lnTo>
                  <a:lnTo>
                    <a:pt x="338856" y="104750"/>
                  </a:lnTo>
                  <a:lnTo>
                    <a:pt x="338856" y="101741"/>
                  </a:lnTo>
                  <a:lnTo>
                    <a:pt x="340355" y="98756"/>
                  </a:lnTo>
                  <a:lnTo>
                    <a:pt x="340355" y="94248"/>
                  </a:lnTo>
                  <a:lnTo>
                    <a:pt x="341841" y="91250"/>
                  </a:lnTo>
                  <a:lnTo>
                    <a:pt x="341841" y="86742"/>
                  </a:lnTo>
                  <a:lnTo>
                    <a:pt x="187332" y="86742"/>
                  </a:lnTo>
                  <a:lnTo>
                    <a:pt x="179484" y="70457"/>
                  </a:lnTo>
                  <a:lnTo>
                    <a:pt x="143835" y="29744"/>
                  </a:lnTo>
                  <a:lnTo>
                    <a:pt x="82699" y="3304"/>
                  </a:lnTo>
                  <a:lnTo>
                    <a:pt x="48482" y="0"/>
                  </a:lnTo>
                  <a:close/>
                </a:path>
                <a:path w="342264" h="387350">
                  <a:moveTo>
                    <a:pt x="327646" y="40317"/>
                  </a:moveTo>
                  <a:lnTo>
                    <a:pt x="303471" y="40317"/>
                  </a:lnTo>
                  <a:lnTo>
                    <a:pt x="271509" y="42870"/>
                  </a:lnTo>
                  <a:lnTo>
                    <a:pt x="240779" y="51117"/>
                  </a:lnTo>
                  <a:lnTo>
                    <a:pt x="212580" y="65552"/>
                  </a:lnTo>
                  <a:lnTo>
                    <a:pt x="187332" y="86742"/>
                  </a:lnTo>
                  <a:lnTo>
                    <a:pt x="341841" y="86742"/>
                  </a:lnTo>
                  <a:lnTo>
                    <a:pt x="341841" y="47740"/>
                  </a:lnTo>
                  <a:lnTo>
                    <a:pt x="337358" y="44743"/>
                  </a:lnTo>
                  <a:lnTo>
                    <a:pt x="335993" y="42144"/>
                  </a:lnTo>
                  <a:lnTo>
                    <a:pt x="335475" y="40809"/>
                  </a:lnTo>
                  <a:lnTo>
                    <a:pt x="327646" y="40317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706771" y="377738"/>
              <a:ext cx="109855" cy="306070"/>
            </a:xfrm>
            <a:custGeom>
              <a:avLst/>
              <a:gdLst/>
              <a:ahLst/>
              <a:cxnLst/>
              <a:rect l="l" t="t" r="r" b="b"/>
              <a:pathLst>
                <a:path w="109854" h="306070">
                  <a:moveTo>
                    <a:pt x="10502" y="0"/>
                  </a:moveTo>
                  <a:lnTo>
                    <a:pt x="7493" y="0"/>
                  </a:lnTo>
                  <a:lnTo>
                    <a:pt x="4495" y="1498"/>
                  </a:lnTo>
                  <a:lnTo>
                    <a:pt x="3009" y="4495"/>
                  </a:lnTo>
                  <a:lnTo>
                    <a:pt x="0" y="7505"/>
                  </a:lnTo>
                  <a:lnTo>
                    <a:pt x="0" y="15011"/>
                  </a:lnTo>
                  <a:lnTo>
                    <a:pt x="3064" y="21218"/>
                  </a:lnTo>
                  <a:lnTo>
                    <a:pt x="8807" y="26444"/>
                  </a:lnTo>
                  <a:lnTo>
                    <a:pt x="21005" y="34505"/>
                  </a:lnTo>
                  <a:lnTo>
                    <a:pt x="33072" y="47747"/>
                  </a:lnTo>
                  <a:lnTo>
                    <a:pt x="42186" y="63942"/>
                  </a:lnTo>
                  <a:lnTo>
                    <a:pt x="48209" y="81545"/>
                  </a:lnTo>
                  <a:lnTo>
                    <a:pt x="51003" y="99009"/>
                  </a:lnTo>
                  <a:lnTo>
                    <a:pt x="47993" y="99009"/>
                  </a:lnTo>
                  <a:lnTo>
                    <a:pt x="47993" y="226529"/>
                  </a:lnTo>
                  <a:lnTo>
                    <a:pt x="47573" y="243618"/>
                  </a:lnTo>
                  <a:lnTo>
                    <a:pt x="46874" y="260846"/>
                  </a:lnTo>
                  <a:lnTo>
                    <a:pt x="46734" y="277791"/>
                  </a:lnTo>
                  <a:lnTo>
                    <a:pt x="47877" y="292531"/>
                  </a:lnTo>
                  <a:lnTo>
                    <a:pt x="47993" y="294030"/>
                  </a:lnTo>
                  <a:lnTo>
                    <a:pt x="49491" y="297040"/>
                  </a:lnTo>
                  <a:lnTo>
                    <a:pt x="55499" y="306031"/>
                  </a:lnTo>
                  <a:lnTo>
                    <a:pt x="67513" y="306031"/>
                  </a:lnTo>
                  <a:lnTo>
                    <a:pt x="71996" y="301523"/>
                  </a:lnTo>
                  <a:lnTo>
                    <a:pt x="75006" y="297040"/>
                  </a:lnTo>
                  <a:lnTo>
                    <a:pt x="76504" y="292531"/>
                  </a:lnTo>
                  <a:lnTo>
                    <a:pt x="76504" y="208521"/>
                  </a:lnTo>
                  <a:lnTo>
                    <a:pt x="75872" y="193822"/>
                  </a:lnTo>
                  <a:lnTo>
                    <a:pt x="75942" y="165204"/>
                  </a:lnTo>
                  <a:lnTo>
                    <a:pt x="76504" y="118516"/>
                  </a:lnTo>
                  <a:lnTo>
                    <a:pt x="97697" y="75193"/>
                  </a:lnTo>
                  <a:lnTo>
                    <a:pt x="103120" y="68999"/>
                  </a:lnTo>
                  <a:lnTo>
                    <a:pt x="71996" y="68999"/>
                  </a:lnTo>
                  <a:lnTo>
                    <a:pt x="65788" y="54916"/>
                  </a:lnTo>
                  <a:lnTo>
                    <a:pt x="58313" y="41817"/>
                  </a:lnTo>
                  <a:lnTo>
                    <a:pt x="32859" y="12028"/>
                  </a:lnTo>
                  <a:lnTo>
                    <a:pt x="18331" y="1758"/>
                  </a:lnTo>
                  <a:lnTo>
                    <a:pt x="10502" y="0"/>
                  </a:lnTo>
                  <a:close/>
                </a:path>
                <a:path w="109854" h="306070">
                  <a:moveTo>
                    <a:pt x="105003" y="46507"/>
                  </a:moveTo>
                  <a:lnTo>
                    <a:pt x="97497" y="46507"/>
                  </a:lnTo>
                  <a:lnTo>
                    <a:pt x="90564" y="49600"/>
                  </a:lnTo>
                  <a:lnTo>
                    <a:pt x="83627" y="55505"/>
                  </a:lnTo>
                  <a:lnTo>
                    <a:pt x="77250" y="62534"/>
                  </a:lnTo>
                  <a:lnTo>
                    <a:pt x="71996" y="68999"/>
                  </a:lnTo>
                  <a:lnTo>
                    <a:pt x="103120" y="68999"/>
                  </a:lnTo>
                  <a:lnTo>
                    <a:pt x="105925" y="65795"/>
                  </a:lnTo>
                  <a:lnTo>
                    <a:pt x="109512" y="58508"/>
                  </a:lnTo>
                  <a:lnTo>
                    <a:pt x="109512" y="49600"/>
                  </a:lnTo>
                  <a:lnTo>
                    <a:pt x="106563" y="49600"/>
                  </a:lnTo>
                  <a:lnTo>
                    <a:pt x="105003" y="46507"/>
                  </a:lnTo>
                  <a:close/>
                </a:path>
              </a:pathLst>
            </a:custGeom>
            <a:solidFill>
              <a:srgbClr val="46A4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532635" y="1262302"/>
            <a:ext cx="2665730" cy="1926589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850389">
              <a:lnSpc>
                <a:spcPct val="100000"/>
              </a:lnSpc>
              <a:spcBef>
                <a:spcPts val="300"/>
              </a:spcBef>
            </a:pPr>
            <a:r>
              <a:rPr dirty="0" sz="1000" spc="-10">
                <a:latin typeface="Podkova"/>
                <a:cs typeface="Podkova"/>
              </a:rPr>
              <a:t>Materijal:</a:t>
            </a:r>
            <a:endParaRPr sz="1000">
              <a:latin typeface="Podkova"/>
              <a:cs typeface="Podkova"/>
            </a:endParaRPr>
          </a:p>
          <a:p>
            <a:pPr marL="1916430" indent="-66040">
              <a:lnSpc>
                <a:spcPct val="100000"/>
              </a:lnSpc>
              <a:spcBef>
                <a:spcPts val="200"/>
              </a:spcBef>
              <a:buChar char="•"/>
              <a:tabLst>
                <a:tab pos="1916430" algn="l"/>
              </a:tabLst>
            </a:pPr>
            <a:r>
              <a:rPr dirty="0" sz="1000" spc="-10">
                <a:latin typeface="Podkova"/>
                <a:cs typeface="Podkova"/>
              </a:rPr>
              <a:t>fotoaparat</a:t>
            </a:r>
            <a:endParaRPr sz="1000">
              <a:latin typeface="Podkova"/>
              <a:cs typeface="Podkova"/>
            </a:endParaRPr>
          </a:p>
          <a:p>
            <a:pPr marL="1916430" indent="-66040">
              <a:lnSpc>
                <a:spcPct val="100000"/>
              </a:lnSpc>
              <a:spcBef>
                <a:spcPts val="200"/>
              </a:spcBef>
              <a:buChar char="•"/>
              <a:tabLst>
                <a:tab pos="1916430" algn="l"/>
              </a:tabLst>
            </a:pPr>
            <a:r>
              <a:rPr dirty="0" sz="1000" spc="-10">
                <a:latin typeface="Podkova"/>
                <a:cs typeface="Podkova"/>
              </a:rPr>
              <a:t>papir</a:t>
            </a:r>
            <a:endParaRPr sz="1000">
              <a:latin typeface="Podkova"/>
              <a:cs typeface="Podkova"/>
            </a:endParaRPr>
          </a:p>
          <a:p>
            <a:pPr marL="1916430" indent="-66040">
              <a:lnSpc>
                <a:spcPct val="100000"/>
              </a:lnSpc>
              <a:spcBef>
                <a:spcPts val="200"/>
              </a:spcBef>
              <a:buChar char="•"/>
              <a:tabLst>
                <a:tab pos="1916430" algn="l"/>
              </a:tabLst>
            </a:pPr>
            <a:r>
              <a:rPr dirty="0" sz="1000" spc="-30">
                <a:latin typeface="Podkova"/>
                <a:cs typeface="Podkova"/>
              </a:rPr>
              <a:t>drvene </a:t>
            </a:r>
            <a:r>
              <a:rPr dirty="0" sz="1000" spc="-10">
                <a:latin typeface="Podkova"/>
                <a:cs typeface="Podkova"/>
              </a:rPr>
              <a:t>bojice</a:t>
            </a:r>
            <a:endParaRPr sz="1000">
              <a:latin typeface="Podkova"/>
              <a:cs typeface="Podkova"/>
            </a:endParaRPr>
          </a:p>
          <a:p>
            <a:pPr marL="1916430" indent="-66040">
              <a:lnSpc>
                <a:spcPct val="100000"/>
              </a:lnSpc>
              <a:spcBef>
                <a:spcPts val="200"/>
              </a:spcBef>
              <a:buChar char="•"/>
              <a:tabLst>
                <a:tab pos="1916430" algn="l"/>
              </a:tabLst>
            </a:pPr>
            <a:r>
              <a:rPr dirty="0" sz="1000" spc="-10">
                <a:latin typeface="Podkova"/>
                <a:cs typeface="Podkova"/>
              </a:rPr>
              <a:t>olovke</a:t>
            </a:r>
            <a:endParaRPr sz="1000">
              <a:latin typeface="Podkova"/>
              <a:cs typeface="Podkova"/>
            </a:endParaRPr>
          </a:p>
          <a:p>
            <a:pPr marL="12700" marR="5080">
              <a:lnSpc>
                <a:spcPct val="106100"/>
              </a:lnSpc>
              <a:spcBef>
                <a:spcPts val="965"/>
              </a:spcBef>
            </a:pPr>
            <a:r>
              <a:rPr dirty="0" sz="1100" spc="-35">
                <a:latin typeface="Podkova"/>
                <a:cs typeface="Podkova"/>
              </a:rPr>
              <a:t>Podijelite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 spc="-40">
                <a:latin typeface="Podkova"/>
                <a:cs typeface="Podkova"/>
              </a:rPr>
              <a:t>učenike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>
                <a:latin typeface="Podkova"/>
                <a:cs typeface="Podkova"/>
              </a:rPr>
              <a:t>u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50">
                <a:latin typeface="Podkova"/>
                <a:cs typeface="Podkova"/>
              </a:rPr>
              <a:t>manje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40">
                <a:latin typeface="Podkova"/>
                <a:cs typeface="Podkova"/>
              </a:rPr>
              <a:t>grupe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te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krenite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50">
                <a:latin typeface="Podkova"/>
                <a:cs typeface="Podkova"/>
              </a:rPr>
              <a:t>u </a:t>
            </a:r>
            <a:r>
              <a:rPr dirty="0" sz="1100" spc="-35">
                <a:latin typeface="Podkova"/>
                <a:cs typeface="Podkova"/>
              </a:rPr>
              <a:t>šetnju</a:t>
            </a:r>
            <a:r>
              <a:rPr dirty="0" sz="1100">
                <a:latin typeface="Podkova"/>
                <a:cs typeface="Podkova"/>
              </a:rPr>
              <a:t> </a:t>
            </a:r>
            <a:r>
              <a:rPr dirty="0" sz="1100" spc="-55">
                <a:latin typeface="Podkova"/>
                <a:cs typeface="Podkova"/>
              </a:rPr>
              <a:t>šumom.</a:t>
            </a:r>
            <a:r>
              <a:rPr dirty="0" sz="1100">
                <a:latin typeface="Podkova"/>
                <a:cs typeface="Podkova"/>
              </a:rPr>
              <a:t> </a:t>
            </a:r>
            <a:r>
              <a:rPr dirty="0" sz="1100" spc="-40">
                <a:latin typeface="Podkova"/>
                <a:cs typeface="Podkova"/>
              </a:rPr>
              <a:t>Timovi</a:t>
            </a:r>
            <a:r>
              <a:rPr dirty="0" sz="1100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šeću</a:t>
            </a:r>
            <a:r>
              <a:rPr dirty="0" sz="1100" spc="5">
                <a:latin typeface="Podkova"/>
                <a:cs typeface="Podkova"/>
              </a:rPr>
              <a:t> </a:t>
            </a:r>
            <a:r>
              <a:rPr dirty="0" sz="1100" spc="-60">
                <a:latin typeface="Podkova"/>
                <a:cs typeface="Podkova"/>
              </a:rPr>
              <a:t>šumom</a:t>
            </a:r>
            <a:r>
              <a:rPr dirty="0" sz="1100">
                <a:latin typeface="Podkova"/>
                <a:cs typeface="Podkova"/>
              </a:rPr>
              <a:t> </a:t>
            </a:r>
            <a:r>
              <a:rPr dirty="0" sz="1100" spc="-50">
                <a:latin typeface="Podkova"/>
                <a:cs typeface="Podkova"/>
              </a:rPr>
              <a:t>i </a:t>
            </a:r>
            <a:r>
              <a:rPr dirty="0" sz="1100" spc="-40">
                <a:latin typeface="Podkova"/>
                <a:cs typeface="Podkova"/>
              </a:rPr>
              <a:t>fokusiraju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0">
                <a:latin typeface="Podkova"/>
                <a:cs typeface="Podkova"/>
              </a:rPr>
              <a:t>se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na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0">
                <a:latin typeface="Podkova"/>
                <a:cs typeface="Podkova"/>
              </a:rPr>
              <a:t>abiotske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25">
                <a:latin typeface="Podkova"/>
                <a:cs typeface="Podkova"/>
              </a:rPr>
              <a:t>(tlo,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voda,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25">
                <a:latin typeface="Podkova"/>
                <a:cs typeface="Podkova"/>
              </a:rPr>
              <a:t>zrak)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50">
                <a:latin typeface="Podkova"/>
                <a:cs typeface="Podkova"/>
              </a:rPr>
              <a:t>i </a:t>
            </a:r>
            <a:r>
              <a:rPr dirty="0" sz="1100" spc="-30">
                <a:latin typeface="Podkova"/>
                <a:cs typeface="Podkova"/>
              </a:rPr>
              <a:t>biotske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25">
                <a:latin typeface="Podkova"/>
                <a:cs typeface="Podkova"/>
              </a:rPr>
              <a:t>(biljke,</a:t>
            </a:r>
            <a:r>
              <a:rPr dirty="0" sz="1100" spc="-1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životnje,</a:t>
            </a:r>
            <a:r>
              <a:rPr dirty="0" sz="1100" spc="-10">
                <a:latin typeface="Podkova"/>
                <a:cs typeface="Podkova"/>
              </a:rPr>
              <a:t> </a:t>
            </a:r>
            <a:r>
              <a:rPr dirty="0" sz="1100" spc="-30">
                <a:latin typeface="Podkova"/>
                <a:cs typeface="Podkova"/>
              </a:rPr>
              <a:t>gljive)</a:t>
            </a:r>
            <a:r>
              <a:rPr dirty="0" sz="1100" spc="-10">
                <a:latin typeface="Podkova"/>
                <a:cs typeface="Podkova"/>
              </a:rPr>
              <a:t> komponente </a:t>
            </a:r>
            <a:r>
              <a:rPr dirty="0" sz="1100" spc="-45">
                <a:latin typeface="Podkova"/>
                <a:cs typeface="Podkova"/>
              </a:rPr>
              <a:t>šumskog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ekosustava.</a:t>
            </a:r>
            <a:endParaRPr sz="1100">
              <a:latin typeface="Podkova"/>
              <a:cs typeface="Podkov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44765" y="3381297"/>
            <a:ext cx="268414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50" b="1">
                <a:latin typeface="Podkova Regular ExtraBold"/>
                <a:cs typeface="Podkova Regular ExtraBold"/>
              </a:rPr>
              <a:t>U</a:t>
            </a:r>
            <a:r>
              <a:rPr dirty="0" sz="1200" spc="-15" b="1">
                <a:latin typeface="Podkova Regular ExtraBold"/>
                <a:cs typeface="Podkova Regular ExtraBold"/>
              </a:rPr>
              <a:t> </a:t>
            </a:r>
            <a:r>
              <a:rPr dirty="0" sz="1200" spc="-55" b="1">
                <a:latin typeface="Podkova Regular ExtraBold"/>
                <a:cs typeface="Podkova Regular ExtraBold"/>
              </a:rPr>
              <a:t>prvom</a:t>
            </a:r>
            <a:r>
              <a:rPr dirty="0" sz="1200" spc="-15" b="1">
                <a:latin typeface="Podkova Regular ExtraBold"/>
                <a:cs typeface="Podkova Regular ExtraBold"/>
              </a:rPr>
              <a:t> </a:t>
            </a:r>
            <a:r>
              <a:rPr dirty="0" sz="1200" spc="-40" b="1">
                <a:latin typeface="Podkova Regular ExtraBold"/>
                <a:cs typeface="Podkova Regular ExtraBold"/>
              </a:rPr>
              <a:t>dijelu</a:t>
            </a:r>
            <a:r>
              <a:rPr dirty="0" sz="1200" spc="-10" b="1">
                <a:latin typeface="Podkova Regular ExtraBold"/>
                <a:cs typeface="Podkova Regular ExtraBold"/>
              </a:rPr>
              <a:t> </a:t>
            </a:r>
            <a:r>
              <a:rPr dirty="0" sz="1200" spc="-30">
                <a:latin typeface="Podkova"/>
                <a:cs typeface="Podkova"/>
              </a:rPr>
              <a:t>šetnje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voditelj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učenike </a:t>
            </a:r>
            <a:r>
              <a:rPr dirty="0" sz="1200" spc="-35">
                <a:latin typeface="Podkova"/>
                <a:cs typeface="Podkova"/>
              </a:rPr>
              <a:t>poziva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se, </a:t>
            </a:r>
            <a:r>
              <a:rPr dirty="0" sz="1200" spc="-50">
                <a:latin typeface="Podkova"/>
                <a:cs typeface="Podkova"/>
              </a:rPr>
              <a:t>neposrednim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promatranjem </a:t>
            </a:r>
            <a:r>
              <a:rPr dirty="0" sz="1200" spc="-20">
                <a:latin typeface="Podkova"/>
                <a:cs typeface="Podkova"/>
              </a:rPr>
              <a:t>te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zapažanjem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pomoću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osjeta,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fokusiraju </a:t>
            </a:r>
            <a:r>
              <a:rPr dirty="0" sz="1200" spc="-50">
                <a:latin typeface="Podkova"/>
                <a:cs typeface="Podkova"/>
              </a:rPr>
              <a:t>na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ove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abiotske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komponente: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44765" y="5565646"/>
            <a:ext cx="242633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55">
                <a:latin typeface="Podkova"/>
                <a:cs typeface="Podkova"/>
              </a:rPr>
              <a:t>Nakon</a:t>
            </a:r>
            <a:r>
              <a:rPr dirty="0" sz="1200" spc="-30">
                <a:latin typeface="Podkova"/>
                <a:cs typeface="Podkova"/>
              </a:rPr>
              <a:t> toga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će</a:t>
            </a:r>
            <a:r>
              <a:rPr dirty="0" sz="1200" spc="-30">
                <a:latin typeface="Podkova"/>
                <a:cs typeface="Podkova"/>
              </a:rPr>
              <a:t> učenici,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individualno, </a:t>
            </a:r>
            <a:r>
              <a:rPr dirty="0" sz="1200" spc="-45">
                <a:latin typeface="Podkova"/>
                <a:cs typeface="Podkova"/>
              </a:rPr>
              <a:t>drvenim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bojicama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na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papiru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nacrtati </a:t>
            </a:r>
            <a:r>
              <a:rPr dirty="0" sz="1200" spc="-40">
                <a:latin typeface="Podkova"/>
                <a:cs typeface="Podkova"/>
              </a:rPr>
              <a:t>jedan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od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ova</a:t>
            </a:r>
            <a:r>
              <a:rPr dirty="0" sz="1200" spc="-20">
                <a:latin typeface="Podkova"/>
                <a:cs typeface="Podkova"/>
              </a:rPr>
              <a:t> tri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abiotska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faktora,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svoj </a:t>
            </a:r>
            <a:r>
              <a:rPr dirty="0" sz="1200" spc="-30">
                <a:latin typeface="Podkova"/>
                <a:cs typeface="Podkova"/>
              </a:rPr>
              <a:t>doživljaj, svoje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osjete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opažanja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ovih </a:t>
            </a:r>
            <a:r>
              <a:rPr dirty="0" sz="1200" spc="-50">
                <a:latin typeface="Podkova"/>
                <a:cs typeface="Podkova"/>
              </a:rPr>
              <a:t>komponenti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šumskog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ekosustava.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508345" y="4998756"/>
            <a:ext cx="1522095" cy="165163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380"/>
              </a:spcBef>
            </a:pPr>
            <a:r>
              <a:rPr dirty="0" sz="1100" spc="-50" b="1">
                <a:latin typeface="Podkova Regular SemiBold"/>
                <a:cs typeface="Podkova Regular SemiBold"/>
              </a:rPr>
              <a:t>Kad</a:t>
            </a:r>
            <a:r>
              <a:rPr dirty="0" sz="1100" spc="-10" b="1">
                <a:latin typeface="Podkova Regular SemiBold"/>
                <a:cs typeface="Podkova Regular SemiBold"/>
              </a:rPr>
              <a:t> </a:t>
            </a:r>
            <a:r>
              <a:rPr dirty="0" sz="1100" spc="-25" b="1">
                <a:latin typeface="Podkova Regular SemiBold"/>
                <a:cs typeface="Podkova Regular SemiBold"/>
              </a:rPr>
              <a:t>se</a:t>
            </a:r>
            <a:endParaRPr sz="1100">
              <a:latin typeface="Podkova Regular SemiBold"/>
              <a:cs typeface="Podkova Regular SemiBold"/>
            </a:endParaRPr>
          </a:p>
          <a:p>
            <a:pPr marL="12700" marR="5080" indent="2540">
              <a:lnSpc>
                <a:spcPct val="121200"/>
              </a:lnSpc>
            </a:pPr>
            <a:r>
              <a:rPr dirty="0" sz="1100" spc="-40" b="1">
                <a:latin typeface="Podkova Regular SemiBold"/>
                <a:cs typeface="Podkova Regular SemiBold"/>
              </a:rPr>
              <a:t>učenici</a:t>
            </a:r>
            <a:r>
              <a:rPr dirty="0" sz="1100" spc="-15" b="1">
                <a:latin typeface="Podkova Regular SemiBold"/>
                <a:cs typeface="Podkova Regular SemiBold"/>
              </a:rPr>
              <a:t> </a:t>
            </a:r>
            <a:r>
              <a:rPr dirty="0" sz="1100" spc="-45" b="1">
                <a:latin typeface="Podkova Regular SemiBold"/>
                <a:cs typeface="Podkova Regular SemiBold"/>
              </a:rPr>
              <a:t>vrate</a:t>
            </a:r>
            <a:r>
              <a:rPr dirty="0" sz="1100" spc="-10" b="1">
                <a:latin typeface="Podkova Regular SemiBold"/>
                <a:cs typeface="Podkova Regular SemiBold"/>
              </a:rPr>
              <a:t> iz</a:t>
            </a:r>
            <a:r>
              <a:rPr dirty="0" sz="1100" spc="-15" b="1">
                <a:latin typeface="Podkova Regular SemiBold"/>
                <a:cs typeface="Podkova Regular SemiBold"/>
              </a:rPr>
              <a:t> </a:t>
            </a:r>
            <a:r>
              <a:rPr dirty="0" sz="1100" spc="-45" b="1">
                <a:latin typeface="Podkova Regular SemiBold"/>
                <a:cs typeface="Podkova Regular SemiBold"/>
              </a:rPr>
              <a:t>šume</a:t>
            </a:r>
            <a:r>
              <a:rPr dirty="0" sz="1100" spc="-10" b="1">
                <a:latin typeface="Podkova Regular SemiBold"/>
                <a:cs typeface="Podkova Regular SemiBold"/>
              </a:rPr>
              <a:t> </a:t>
            </a:r>
            <a:r>
              <a:rPr dirty="0" sz="1100" spc="-50" b="1">
                <a:latin typeface="Podkova Regular SemiBold"/>
                <a:cs typeface="Podkova Regular SemiBold"/>
              </a:rPr>
              <a:t>u </a:t>
            </a:r>
            <a:r>
              <a:rPr dirty="0" sz="1100" spc="-40" b="1">
                <a:latin typeface="Podkova Regular SemiBold"/>
                <a:cs typeface="Podkova Regular SemiBold"/>
              </a:rPr>
              <a:t>razred</a:t>
            </a:r>
            <a:r>
              <a:rPr dirty="0" sz="1100" spc="-5" b="1">
                <a:latin typeface="Podkova Regular SemiBold"/>
                <a:cs typeface="Podkova Regular SemiBold"/>
              </a:rPr>
              <a:t> </a:t>
            </a:r>
            <a:r>
              <a:rPr dirty="0" sz="1100" spc="-40" b="1">
                <a:latin typeface="Podkova Regular SemiBold"/>
                <a:cs typeface="Podkova Regular SemiBold"/>
              </a:rPr>
              <a:t>analizirat</a:t>
            </a:r>
            <a:r>
              <a:rPr dirty="0" sz="1100" spc="-5" b="1">
                <a:latin typeface="Podkova Regular SemiBold"/>
                <a:cs typeface="Podkova Regular SemiBold"/>
              </a:rPr>
              <a:t> </a:t>
            </a:r>
            <a:r>
              <a:rPr dirty="0" sz="1100" spc="-35" b="1">
                <a:latin typeface="Podkova Regular SemiBold"/>
                <a:cs typeface="Podkova Regular SemiBold"/>
              </a:rPr>
              <a:t>će</a:t>
            </a:r>
            <a:r>
              <a:rPr dirty="0" sz="1100" spc="-5" b="1">
                <a:latin typeface="Podkova Regular SemiBold"/>
                <a:cs typeface="Podkova Regular SemiBold"/>
              </a:rPr>
              <a:t> </a:t>
            </a:r>
            <a:r>
              <a:rPr dirty="0" sz="1100" spc="-25" b="1">
                <a:latin typeface="Podkova Regular SemiBold"/>
                <a:cs typeface="Podkova Regular SemiBold"/>
              </a:rPr>
              <a:t>sve </a:t>
            </a:r>
            <a:r>
              <a:rPr dirty="0" sz="1100" spc="-40" b="1">
                <a:latin typeface="Podkova Regular SemiBold"/>
                <a:cs typeface="Podkova Regular SemiBold"/>
              </a:rPr>
              <a:t>snimljene</a:t>
            </a:r>
            <a:r>
              <a:rPr dirty="0" sz="1100" spc="10" b="1">
                <a:latin typeface="Podkova Regular SemiBold"/>
                <a:cs typeface="Podkova Regular SemiBold"/>
              </a:rPr>
              <a:t> </a:t>
            </a:r>
            <a:r>
              <a:rPr dirty="0" sz="1100" spc="-40" b="1">
                <a:latin typeface="Podkova Regular SemiBold"/>
                <a:cs typeface="Podkova Regular SemiBold"/>
              </a:rPr>
              <a:t>fotografije</a:t>
            </a:r>
            <a:r>
              <a:rPr dirty="0" sz="1100" spc="15" b="1">
                <a:latin typeface="Podkova Regular SemiBold"/>
                <a:cs typeface="Podkova Regular SemiBold"/>
              </a:rPr>
              <a:t> </a:t>
            </a:r>
            <a:r>
              <a:rPr dirty="0" sz="1100" spc="-50" b="1">
                <a:latin typeface="Podkova Regular SemiBold"/>
                <a:cs typeface="Podkova Regular SemiBold"/>
              </a:rPr>
              <a:t>i </a:t>
            </a:r>
            <a:r>
              <a:rPr dirty="0" sz="1100" spc="-45" b="1">
                <a:latin typeface="Podkova Regular SemiBold"/>
                <a:cs typeface="Podkova Regular SemiBold"/>
              </a:rPr>
              <a:t>imenovati</a:t>
            </a:r>
            <a:r>
              <a:rPr dirty="0" sz="1100" spc="-15" b="1">
                <a:latin typeface="Podkova Regular SemiBold"/>
                <a:cs typeface="Podkova Regular SemiBold"/>
              </a:rPr>
              <a:t> </a:t>
            </a:r>
            <a:r>
              <a:rPr dirty="0" sz="1100" spc="-35" b="1">
                <a:latin typeface="Podkova Regular SemiBold"/>
                <a:cs typeface="Podkova Regular SemiBold"/>
              </a:rPr>
              <a:t>vrste</a:t>
            </a:r>
            <a:r>
              <a:rPr dirty="0" sz="1100" spc="-15" b="1">
                <a:latin typeface="Podkova Regular SemiBold"/>
                <a:cs typeface="Podkova Regular SemiBold"/>
              </a:rPr>
              <a:t> </a:t>
            </a:r>
            <a:r>
              <a:rPr dirty="0" sz="1100" spc="-40" b="1">
                <a:latin typeface="Podkova Regular SemiBold"/>
                <a:cs typeface="Podkova Regular SemiBold"/>
              </a:rPr>
              <a:t>drveća</a:t>
            </a:r>
            <a:r>
              <a:rPr dirty="0" sz="1100" spc="-10" b="1">
                <a:latin typeface="Podkova Regular SemiBold"/>
                <a:cs typeface="Podkova Regular SemiBold"/>
              </a:rPr>
              <a:t> </a:t>
            </a:r>
            <a:r>
              <a:rPr dirty="0" sz="1100" spc="-50" b="1">
                <a:latin typeface="Podkova Regular SemiBold"/>
                <a:cs typeface="Podkova Regular SemiBold"/>
              </a:rPr>
              <a:t>i </a:t>
            </a:r>
            <a:r>
              <a:rPr dirty="0" sz="1100" spc="-40" b="1">
                <a:latin typeface="Podkova Regular SemiBold"/>
                <a:cs typeface="Podkova Regular SemiBold"/>
              </a:rPr>
              <a:t>grmlja</a:t>
            </a:r>
            <a:r>
              <a:rPr dirty="0" sz="1100" spc="-10" b="1">
                <a:latin typeface="Podkova Regular SemiBold"/>
                <a:cs typeface="Podkova Regular SemiBold"/>
              </a:rPr>
              <a:t> </a:t>
            </a:r>
            <a:r>
              <a:rPr dirty="0" sz="1100" spc="-30" b="1">
                <a:latin typeface="Podkova Regular SemiBold"/>
                <a:cs typeface="Podkova Regular SemiBold"/>
              </a:rPr>
              <a:t>te</a:t>
            </a:r>
            <a:r>
              <a:rPr dirty="0" sz="1100" spc="-5" b="1">
                <a:latin typeface="Podkova Regular SemiBold"/>
                <a:cs typeface="Podkova Regular SemiBold"/>
              </a:rPr>
              <a:t> </a:t>
            </a:r>
            <a:r>
              <a:rPr dirty="0" sz="1100" spc="-40" b="1">
                <a:latin typeface="Podkova Regular SemiBold"/>
                <a:cs typeface="Podkova Regular SemiBold"/>
              </a:rPr>
              <a:t>životinja</a:t>
            </a:r>
            <a:r>
              <a:rPr dirty="0" sz="1100" spc="-10" b="1">
                <a:latin typeface="Podkova Regular SemiBold"/>
                <a:cs typeface="Podkova Regular SemiBold"/>
              </a:rPr>
              <a:t> </a:t>
            </a:r>
            <a:r>
              <a:rPr dirty="0" sz="1100" spc="-50" b="1">
                <a:latin typeface="Podkova Regular SemiBold"/>
                <a:cs typeface="Podkova Regular SemiBold"/>
              </a:rPr>
              <a:t>i </a:t>
            </a:r>
            <a:r>
              <a:rPr dirty="0" sz="1100" spc="-35" b="1">
                <a:latin typeface="Podkova Regular SemiBold"/>
                <a:cs typeface="Podkova Regular SemiBold"/>
              </a:rPr>
              <a:t>gljiva</a:t>
            </a:r>
            <a:r>
              <a:rPr dirty="0" sz="1100" spc="-25" b="1">
                <a:latin typeface="Podkova Regular SemiBold"/>
                <a:cs typeface="Podkova Regular SemiBold"/>
              </a:rPr>
              <a:t> </a:t>
            </a:r>
            <a:r>
              <a:rPr dirty="0" sz="1100" spc="-35" b="1">
                <a:latin typeface="Podkova Regular SemiBold"/>
                <a:cs typeface="Podkova Regular SemiBold"/>
              </a:rPr>
              <a:t>koje</a:t>
            </a:r>
            <a:r>
              <a:rPr dirty="0" sz="1100" spc="-20" b="1">
                <a:latin typeface="Podkova Regular SemiBold"/>
                <a:cs typeface="Podkova Regular SemiBold"/>
              </a:rPr>
              <a:t> </a:t>
            </a:r>
            <a:r>
              <a:rPr dirty="0" sz="1100" spc="-30" b="1">
                <a:latin typeface="Podkova Regular SemiBold"/>
                <a:cs typeface="Podkova Regular SemiBold"/>
              </a:rPr>
              <a:t>su</a:t>
            </a:r>
            <a:r>
              <a:rPr dirty="0" sz="1100" spc="-20" b="1">
                <a:latin typeface="Podkova Regular SemiBold"/>
                <a:cs typeface="Podkova Regular SemiBold"/>
              </a:rPr>
              <a:t> </a:t>
            </a:r>
            <a:r>
              <a:rPr dirty="0" sz="1100" spc="-30" b="1">
                <a:latin typeface="Podkova Regular SemiBold"/>
                <a:cs typeface="Podkova Regular SemiBold"/>
              </a:rPr>
              <a:t>susreli</a:t>
            </a:r>
            <a:r>
              <a:rPr dirty="0" sz="1100" spc="-25" b="1">
                <a:latin typeface="Podkova Regular SemiBold"/>
                <a:cs typeface="Podkova Regular SemiBold"/>
              </a:rPr>
              <a:t> </a:t>
            </a:r>
            <a:r>
              <a:rPr dirty="0" sz="1100" spc="-50" b="1">
                <a:latin typeface="Podkova Regular SemiBold"/>
                <a:cs typeface="Podkova Regular SemiBold"/>
              </a:rPr>
              <a:t>u </a:t>
            </a:r>
            <a:r>
              <a:rPr dirty="0" sz="1100" spc="-35" b="1">
                <a:latin typeface="Podkova Regular SemiBold"/>
                <a:cs typeface="Podkova Regular SemiBold"/>
              </a:rPr>
              <a:t>svojoj</a:t>
            </a:r>
            <a:r>
              <a:rPr dirty="0" sz="1100" spc="-15" b="1">
                <a:latin typeface="Podkova Regular SemiBold"/>
                <a:cs typeface="Podkova Regular SemiBold"/>
              </a:rPr>
              <a:t> </a:t>
            </a:r>
            <a:r>
              <a:rPr dirty="0" sz="1100" spc="-35" b="1">
                <a:latin typeface="Podkova Regular SemiBold"/>
                <a:cs typeface="Podkova Regular SemiBold"/>
              </a:rPr>
              <a:t>šetnji</a:t>
            </a:r>
            <a:r>
              <a:rPr dirty="0" sz="1100" spc="-15" b="1">
                <a:latin typeface="Podkova Regular SemiBold"/>
                <a:cs typeface="Podkova Regular SemiBold"/>
              </a:rPr>
              <a:t> </a:t>
            </a:r>
            <a:r>
              <a:rPr dirty="0" sz="1100" spc="-10" b="1">
                <a:latin typeface="Podkova Regular SemiBold"/>
                <a:cs typeface="Podkova Regular SemiBold"/>
              </a:rPr>
              <a:t>šumom.</a:t>
            </a:r>
            <a:endParaRPr sz="1100">
              <a:latin typeface="Podkova Regular SemiBold"/>
              <a:cs typeface="Podkova Regular SemiBold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44925" y="4306962"/>
            <a:ext cx="2605405" cy="1169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53340" indent="-228600">
              <a:lnSpc>
                <a:spcPct val="1137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100" spc="-45" b="1">
                <a:latin typeface="Podkova"/>
                <a:cs typeface="Podkova"/>
              </a:rPr>
              <a:t>TLO:</a:t>
            </a:r>
            <a:r>
              <a:rPr dirty="0" sz="1100" spc="-20" b="1">
                <a:latin typeface="Podkova"/>
                <a:cs typeface="Podkova"/>
              </a:rPr>
              <a:t> </a:t>
            </a:r>
            <a:r>
              <a:rPr dirty="0" sz="1100" spc="-40">
                <a:latin typeface="Podkova"/>
                <a:cs typeface="Podkova"/>
              </a:rPr>
              <a:t>njegovu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boju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>
                <a:latin typeface="Podkova"/>
                <a:cs typeface="Podkova"/>
              </a:rPr>
              <a:t>i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40">
                <a:latin typeface="Podkova"/>
                <a:cs typeface="Podkova"/>
              </a:rPr>
              <a:t>strukturu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30">
                <a:latin typeface="Podkova"/>
                <a:cs typeface="Podkova"/>
              </a:rPr>
              <a:t>(postoji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25">
                <a:latin typeface="Podkova"/>
                <a:cs typeface="Podkova"/>
              </a:rPr>
              <a:t>li </a:t>
            </a:r>
            <a:r>
              <a:rPr dirty="0" sz="1100" spc="-40">
                <a:latin typeface="Podkova"/>
                <a:cs typeface="Podkova"/>
              </a:rPr>
              <a:t>humus),</a:t>
            </a:r>
            <a:r>
              <a:rPr dirty="0" sz="1100" spc="-3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kakva </a:t>
            </a:r>
            <a:r>
              <a:rPr dirty="0" sz="1100">
                <a:latin typeface="Podkova"/>
                <a:cs typeface="Podkova"/>
              </a:rPr>
              <a:t>je</a:t>
            </a:r>
            <a:r>
              <a:rPr dirty="0" sz="1100" spc="-3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kvaliteta</a:t>
            </a:r>
            <a:r>
              <a:rPr dirty="0" sz="1100" spc="-30">
                <a:latin typeface="Podkova"/>
                <a:cs typeface="Podkova"/>
              </a:rPr>
              <a:t> </a:t>
            </a:r>
            <a:r>
              <a:rPr dirty="0" sz="1100" spc="-20">
                <a:latin typeface="Podkova"/>
                <a:cs typeface="Podkova"/>
              </a:rPr>
              <a:t>tla?</a:t>
            </a:r>
            <a:endParaRPr sz="1100">
              <a:latin typeface="Podkova"/>
              <a:cs typeface="Podkova"/>
            </a:endParaRPr>
          </a:p>
          <a:p>
            <a:pPr marL="240665" marR="41910" indent="-228600">
              <a:lnSpc>
                <a:spcPct val="113700"/>
              </a:lnSpc>
              <a:buChar char="•"/>
              <a:tabLst>
                <a:tab pos="240665" algn="l"/>
              </a:tabLst>
            </a:pPr>
            <a:r>
              <a:rPr dirty="0" sz="1100" spc="-55" b="1">
                <a:latin typeface="Podkova"/>
                <a:cs typeface="Podkova"/>
              </a:rPr>
              <a:t>VODA:</a:t>
            </a:r>
            <a:r>
              <a:rPr dirty="0" sz="1100" spc="-20" b="1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ima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li</a:t>
            </a:r>
            <a:r>
              <a:rPr dirty="0" sz="1100" spc="-50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vode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>
                <a:latin typeface="Podkova"/>
                <a:cs typeface="Podkova"/>
              </a:rPr>
              <a:t>u</a:t>
            </a:r>
            <a:r>
              <a:rPr dirty="0" sz="1100" spc="-30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šumi,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>
                <a:latin typeface="Podkova"/>
                <a:cs typeface="Podkova"/>
              </a:rPr>
              <a:t>je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li</a:t>
            </a:r>
            <a:r>
              <a:rPr dirty="0" sz="1100" spc="-30">
                <a:latin typeface="Podkova"/>
                <a:cs typeface="Podkova"/>
              </a:rPr>
              <a:t> prisutna </a:t>
            </a:r>
            <a:r>
              <a:rPr dirty="0" sz="1100" spc="-10">
                <a:latin typeface="Podkova"/>
                <a:cs typeface="Podkova"/>
              </a:rPr>
              <a:t>vlaga?</a:t>
            </a:r>
            <a:endParaRPr sz="1100">
              <a:latin typeface="Podkova"/>
              <a:cs typeface="Podkova"/>
            </a:endParaRPr>
          </a:p>
          <a:p>
            <a:pPr marL="240665" marR="5080" indent="-228600">
              <a:lnSpc>
                <a:spcPct val="113700"/>
              </a:lnSpc>
              <a:buChar char="•"/>
              <a:tabLst>
                <a:tab pos="240665" algn="l"/>
              </a:tabLst>
            </a:pPr>
            <a:r>
              <a:rPr dirty="0" sz="1100" spc="-50" b="1">
                <a:latin typeface="Podkova"/>
                <a:cs typeface="Podkova"/>
              </a:rPr>
              <a:t>ZRAK:</a:t>
            </a:r>
            <a:r>
              <a:rPr dirty="0" sz="1100" spc="-20" b="1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kakva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>
                <a:latin typeface="Podkova"/>
                <a:cs typeface="Podkova"/>
              </a:rPr>
              <a:t>je</a:t>
            </a:r>
            <a:r>
              <a:rPr dirty="0" sz="1100" spc="-25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kvaliteta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zraka,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kakav</a:t>
            </a:r>
            <a:r>
              <a:rPr dirty="0" sz="1100" spc="-25">
                <a:latin typeface="Podkova"/>
                <a:cs typeface="Podkova"/>
              </a:rPr>
              <a:t> je </a:t>
            </a:r>
            <a:r>
              <a:rPr dirty="0" sz="1100" spc="-35">
                <a:latin typeface="Podkova"/>
                <a:cs typeface="Podkova"/>
              </a:rPr>
              <a:t>miris </a:t>
            </a:r>
            <a:r>
              <a:rPr dirty="0" sz="1100">
                <a:latin typeface="Podkova"/>
                <a:cs typeface="Podkova"/>
              </a:rPr>
              <a:t>u</a:t>
            </a:r>
            <a:r>
              <a:rPr dirty="0" sz="1100" spc="-65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zraku?</a:t>
            </a:r>
            <a:endParaRPr sz="1100">
              <a:latin typeface="Podkova"/>
              <a:cs typeface="Podkov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425941" y="1402840"/>
            <a:ext cx="1741805" cy="34372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2395" marR="88900" indent="1905">
              <a:lnSpc>
                <a:spcPct val="111100"/>
              </a:lnSpc>
              <a:spcBef>
                <a:spcPts val="100"/>
              </a:spcBef>
            </a:pPr>
            <a:r>
              <a:rPr dirty="0" sz="1200" spc="-50" b="1">
                <a:latin typeface="Podkova Regular ExtraBold"/>
                <a:cs typeface="Podkova Regular ExtraBold"/>
              </a:rPr>
              <a:t>U</a:t>
            </a:r>
            <a:r>
              <a:rPr dirty="0" sz="1200" spc="-10" b="1">
                <a:latin typeface="Podkova Regular ExtraBold"/>
                <a:cs typeface="Podkova Regular ExtraBold"/>
              </a:rPr>
              <a:t> </a:t>
            </a:r>
            <a:r>
              <a:rPr dirty="0" sz="1200" spc="-55" b="1">
                <a:latin typeface="Podkova Regular ExtraBold"/>
                <a:cs typeface="Podkova Regular ExtraBold"/>
              </a:rPr>
              <a:t>drugom</a:t>
            </a:r>
            <a:r>
              <a:rPr dirty="0" sz="1200" spc="-10" b="1">
                <a:latin typeface="Podkova Regular ExtraBold"/>
                <a:cs typeface="Podkova Regular ExtraBold"/>
              </a:rPr>
              <a:t> </a:t>
            </a:r>
            <a:r>
              <a:rPr dirty="0" sz="1200" spc="-35" b="1">
                <a:latin typeface="Podkova Regular ExtraBold"/>
                <a:cs typeface="Podkova Regular ExtraBold"/>
              </a:rPr>
              <a:t>dijelu</a:t>
            </a:r>
            <a:r>
              <a:rPr dirty="0" sz="1200" spc="10" b="1">
                <a:latin typeface="Podkova Regular ExtraBold"/>
                <a:cs typeface="Podkova Regular ExtraBold"/>
              </a:rPr>
              <a:t> </a:t>
            </a:r>
            <a:r>
              <a:rPr dirty="0" sz="1200" spc="-25">
                <a:latin typeface="Podkova"/>
                <a:cs typeface="Podkova"/>
              </a:rPr>
              <a:t>šetnje </a:t>
            </a:r>
            <a:r>
              <a:rPr dirty="0" sz="1200" spc="-35">
                <a:latin typeface="Podkova"/>
                <a:cs typeface="Podkova"/>
              </a:rPr>
              <a:t>fokusirat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5">
                <a:latin typeface="Podkova"/>
                <a:cs typeface="Podkova"/>
              </a:rPr>
              <a:t>ćemo</a:t>
            </a:r>
            <a:r>
              <a:rPr dirty="0" sz="1200" spc="-20">
                <a:latin typeface="Podkova"/>
                <a:cs typeface="Podkova"/>
              </a:rPr>
              <a:t> se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 spc="-40">
                <a:latin typeface="Podkova"/>
                <a:cs typeface="Podkova"/>
              </a:rPr>
              <a:t>biotske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faktore;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biljke, </a:t>
            </a:r>
            <a:r>
              <a:rPr dirty="0" sz="1200" spc="-30">
                <a:latin typeface="Podkova"/>
                <a:cs typeface="Podkova"/>
              </a:rPr>
              <a:t>životinje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gljive.</a:t>
            </a:r>
            <a:endParaRPr sz="1200">
              <a:latin typeface="Podkova"/>
              <a:cs typeface="Podkova"/>
            </a:endParaRPr>
          </a:p>
          <a:p>
            <a:pPr marL="111125" marR="5080" indent="635">
              <a:lnSpc>
                <a:spcPct val="111100"/>
              </a:lnSpc>
            </a:pPr>
            <a:r>
              <a:rPr dirty="0" sz="1200" spc="-35">
                <a:latin typeface="Podkova"/>
                <a:cs typeface="Podkova"/>
              </a:rPr>
              <a:t>Svaka </a:t>
            </a:r>
            <a:r>
              <a:rPr dirty="0" sz="1200" spc="-20">
                <a:latin typeface="Podkova"/>
                <a:cs typeface="Podkova"/>
              </a:rPr>
              <a:t>će</a:t>
            </a:r>
            <a:r>
              <a:rPr dirty="0" sz="1200" spc="-35">
                <a:latin typeface="Podkova"/>
                <a:cs typeface="Podkova"/>
              </a:rPr>
              <a:t> grupa krenuti </a:t>
            </a:r>
            <a:r>
              <a:rPr dirty="0" sz="1200" spc="-60">
                <a:latin typeface="Podkova"/>
                <a:cs typeface="Podkova"/>
              </a:rPr>
              <a:t>u </a:t>
            </a:r>
            <a:r>
              <a:rPr dirty="0" sz="1200" spc="-35">
                <a:latin typeface="Podkova"/>
                <a:cs typeface="Podkova"/>
              </a:rPr>
              <a:t>potragu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fotografirati:</a:t>
            </a:r>
            <a:endParaRPr sz="1200">
              <a:latin typeface="Podkova"/>
              <a:cs typeface="Podkova"/>
            </a:endParaRPr>
          </a:p>
          <a:p>
            <a:pPr marL="246379" indent="-228600">
              <a:lnSpc>
                <a:spcPct val="100000"/>
              </a:lnSpc>
              <a:spcBef>
                <a:spcPts val="940"/>
              </a:spcBef>
              <a:buChar char="•"/>
              <a:tabLst>
                <a:tab pos="246379" algn="l"/>
              </a:tabLst>
            </a:pPr>
            <a:r>
              <a:rPr dirty="0" sz="1100" spc="-10">
                <a:latin typeface="Podkova"/>
                <a:cs typeface="Podkova"/>
              </a:rPr>
              <a:t>različite</a:t>
            </a:r>
            <a:endParaRPr sz="1100">
              <a:latin typeface="Podkova"/>
              <a:cs typeface="Podkova"/>
            </a:endParaRPr>
          </a:p>
          <a:p>
            <a:pPr marL="244475" marR="78105" indent="1270">
              <a:lnSpc>
                <a:spcPct val="113700"/>
              </a:lnSpc>
            </a:pPr>
            <a:r>
              <a:rPr dirty="0" sz="1100" spc="-45" b="1">
                <a:latin typeface="Podkova Regular ExtraBold"/>
                <a:cs typeface="Podkova Regular ExtraBold"/>
              </a:rPr>
              <a:t>vrste</a:t>
            </a:r>
            <a:r>
              <a:rPr dirty="0" sz="1100" spc="-15" b="1">
                <a:latin typeface="Podkova Regular ExtraBold"/>
                <a:cs typeface="Podkova Regular ExtraBold"/>
              </a:rPr>
              <a:t> </a:t>
            </a:r>
            <a:r>
              <a:rPr dirty="0" sz="1100" spc="-35" b="1">
                <a:latin typeface="Podkova Regular ExtraBold"/>
                <a:cs typeface="Podkova Regular ExtraBold"/>
              </a:rPr>
              <a:t>stabala</a:t>
            </a:r>
            <a:r>
              <a:rPr dirty="0" sz="1100" spc="-15" b="1">
                <a:latin typeface="Podkova Regular ExtraBold"/>
                <a:cs typeface="Podkova Regular ExtraBold"/>
              </a:rPr>
              <a:t> </a:t>
            </a:r>
            <a:r>
              <a:rPr dirty="0" sz="1100" b="1">
                <a:latin typeface="Podkova Regular ExtraBold"/>
                <a:cs typeface="Podkova Regular ExtraBold"/>
              </a:rPr>
              <a:t>i</a:t>
            </a:r>
            <a:r>
              <a:rPr dirty="0" sz="1100" spc="-15" b="1">
                <a:latin typeface="Podkova Regular ExtraBold"/>
                <a:cs typeface="Podkova Regular ExtraBold"/>
              </a:rPr>
              <a:t> </a:t>
            </a:r>
            <a:r>
              <a:rPr dirty="0" sz="1100" spc="-10" b="1">
                <a:latin typeface="Podkova Regular ExtraBold"/>
                <a:cs typeface="Podkova Regular ExtraBold"/>
              </a:rPr>
              <a:t>grmlja </a:t>
            </a:r>
            <a:r>
              <a:rPr dirty="0" sz="1100" spc="-35">
                <a:latin typeface="Podkova"/>
                <a:cs typeface="Podkova"/>
              </a:rPr>
              <a:t>(fokusirat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50">
                <a:latin typeface="Podkova"/>
                <a:cs typeface="Podkova"/>
              </a:rPr>
              <a:t>ćemo</a:t>
            </a:r>
            <a:r>
              <a:rPr dirty="0" sz="1100" spc="-10">
                <a:latin typeface="Podkova"/>
                <a:cs typeface="Podkova"/>
              </a:rPr>
              <a:t> </a:t>
            </a:r>
            <a:r>
              <a:rPr dirty="0" sz="1100" spc="-30">
                <a:latin typeface="Podkova"/>
                <a:cs typeface="Podkova"/>
              </a:rPr>
              <a:t>se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samo </a:t>
            </a:r>
            <a:r>
              <a:rPr dirty="0" sz="1100" spc="-45">
                <a:latin typeface="Podkova"/>
                <a:cs typeface="Podkova"/>
              </a:rPr>
              <a:t>na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40">
                <a:latin typeface="Podkova"/>
                <a:cs typeface="Podkova"/>
              </a:rPr>
              <a:t>drvenaste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vrste)</a:t>
            </a:r>
            <a:endParaRPr sz="1100">
              <a:latin typeface="Podkova"/>
              <a:cs typeface="Podkova"/>
            </a:endParaRPr>
          </a:p>
          <a:p>
            <a:pPr algn="just" marL="241935" marR="130810" indent="-226695">
              <a:lnSpc>
                <a:spcPct val="113700"/>
              </a:lnSpc>
              <a:buChar char="•"/>
              <a:tabLst>
                <a:tab pos="241935" algn="l"/>
              </a:tabLst>
            </a:pPr>
            <a:r>
              <a:rPr dirty="0" sz="1100" spc="-35">
                <a:latin typeface="Podkova"/>
                <a:cs typeface="Podkova"/>
              </a:rPr>
              <a:t>različite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35" b="1">
                <a:latin typeface="Podkova Regular ExtraBold"/>
                <a:cs typeface="Podkova Regular ExtraBold"/>
              </a:rPr>
              <a:t>životinje</a:t>
            </a:r>
            <a:r>
              <a:rPr dirty="0" sz="1100" spc="10" b="1">
                <a:latin typeface="Podkova Regular ExtraBold"/>
                <a:cs typeface="Podkova Regular ExtraBold"/>
              </a:rPr>
              <a:t> </a:t>
            </a:r>
            <a:r>
              <a:rPr dirty="0" sz="1100" spc="-20">
                <a:latin typeface="Podkova"/>
                <a:cs typeface="Podkova"/>
              </a:rPr>
              <a:t>koje </a:t>
            </a:r>
            <a:r>
              <a:rPr dirty="0" sz="1100" spc="-45">
                <a:latin typeface="Podkova"/>
                <a:cs typeface="Podkova"/>
              </a:rPr>
              <a:t>sretnu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>
                <a:latin typeface="Podkova"/>
                <a:cs typeface="Podkova"/>
              </a:rPr>
              <a:t>u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50">
                <a:latin typeface="Podkova"/>
                <a:cs typeface="Podkova"/>
              </a:rPr>
              <a:t>šumi</a:t>
            </a:r>
            <a:r>
              <a:rPr dirty="0" sz="1100" spc="-10">
                <a:latin typeface="Podkova"/>
                <a:cs typeface="Podkova"/>
              </a:rPr>
              <a:t> </a:t>
            </a:r>
            <a:r>
              <a:rPr dirty="0" sz="1100" spc="-25">
                <a:latin typeface="Podkova"/>
                <a:cs typeface="Podkova"/>
              </a:rPr>
              <a:t>(insekte, </a:t>
            </a:r>
            <a:r>
              <a:rPr dirty="0" sz="1100" spc="-40">
                <a:latin typeface="Podkova"/>
                <a:cs typeface="Podkova"/>
              </a:rPr>
              <a:t>gmazove,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35">
                <a:latin typeface="Podkova"/>
                <a:cs typeface="Podkova"/>
              </a:rPr>
              <a:t>sisavce,</a:t>
            </a:r>
            <a:r>
              <a:rPr dirty="0" sz="1100" spc="-15">
                <a:latin typeface="Podkova"/>
                <a:cs typeface="Podkova"/>
              </a:rPr>
              <a:t> </a:t>
            </a:r>
            <a:r>
              <a:rPr dirty="0" sz="1100" spc="-30">
                <a:latin typeface="Podkova"/>
                <a:cs typeface="Podkova"/>
              </a:rPr>
              <a:t>ptice </a:t>
            </a:r>
            <a:r>
              <a:rPr dirty="0" sz="1100" spc="-20">
                <a:latin typeface="Podkova"/>
                <a:cs typeface="Podkova"/>
              </a:rPr>
              <a:t>ili</a:t>
            </a:r>
            <a:r>
              <a:rPr dirty="0" sz="1100" spc="-40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druge)</a:t>
            </a:r>
            <a:endParaRPr sz="1100">
              <a:latin typeface="Podkova"/>
              <a:cs typeface="Podkova"/>
            </a:endParaRPr>
          </a:p>
          <a:p>
            <a:pPr marL="239395" marR="46355" indent="-227329">
              <a:lnSpc>
                <a:spcPct val="113700"/>
              </a:lnSpc>
              <a:buChar char="•"/>
              <a:tabLst>
                <a:tab pos="239395" algn="l"/>
                <a:tab pos="240665" algn="l"/>
              </a:tabLst>
            </a:pPr>
            <a:r>
              <a:rPr dirty="0" sz="1100" b="1">
                <a:latin typeface="Podkova Regular ExtraBold"/>
                <a:cs typeface="Podkova Regular ExtraBold"/>
              </a:rPr>
              <a:t>	</a:t>
            </a:r>
            <a:r>
              <a:rPr dirty="0" sz="1100" spc="-35" b="1">
                <a:latin typeface="Podkova Regular ExtraBold"/>
                <a:cs typeface="Podkova Regular ExtraBold"/>
              </a:rPr>
              <a:t>gljive,</a:t>
            </a:r>
            <a:r>
              <a:rPr dirty="0" sz="1100" spc="5" b="1">
                <a:latin typeface="Podkova Regular ExtraBold"/>
                <a:cs typeface="Podkova Regular ExtraBold"/>
              </a:rPr>
              <a:t> </a:t>
            </a:r>
            <a:r>
              <a:rPr dirty="0" sz="1100" spc="-40" b="1">
                <a:latin typeface="Podkova Regular ExtraBold"/>
                <a:cs typeface="Podkova Regular ExtraBold"/>
              </a:rPr>
              <a:t>lišajeve</a:t>
            </a:r>
            <a:r>
              <a:rPr dirty="0" sz="1100" spc="5" b="1">
                <a:latin typeface="Podkova Regular ExtraBold"/>
                <a:cs typeface="Podkova Regular ExtraBold"/>
              </a:rPr>
              <a:t> </a:t>
            </a:r>
            <a:r>
              <a:rPr dirty="0" sz="1100" spc="-50" b="1">
                <a:latin typeface="Podkova Regular ExtraBold"/>
                <a:cs typeface="Podkova Regular ExtraBold"/>
              </a:rPr>
              <a:t>i </a:t>
            </a:r>
            <a:r>
              <a:rPr dirty="0" sz="1100" spc="-40" b="1">
                <a:latin typeface="Podkova Regular ExtraBold"/>
                <a:cs typeface="Podkova Regular ExtraBold"/>
              </a:rPr>
              <a:t>mahovine</a:t>
            </a:r>
            <a:r>
              <a:rPr dirty="0" sz="1100" spc="-15" b="1">
                <a:latin typeface="Podkova Regular ExtraBold"/>
                <a:cs typeface="Podkova Regular ExtraBold"/>
              </a:rPr>
              <a:t> </a:t>
            </a:r>
            <a:r>
              <a:rPr dirty="0" sz="1100" spc="-25">
                <a:latin typeface="Podkova"/>
                <a:cs typeface="Podkova"/>
              </a:rPr>
              <a:t>koje</a:t>
            </a:r>
            <a:r>
              <a:rPr dirty="0" sz="1100" spc="-30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pronađu na</a:t>
            </a:r>
            <a:r>
              <a:rPr dirty="0" sz="1100" spc="-25">
                <a:latin typeface="Podkova"/>
                <a:cs typeface="Podkova"/>
              </a:rPr>
              <a:t> tlu</a:t>
            </a:r>
            <a:r>
              <a:rPr dirty="0" sz="1100" spc="-45">
                <a:latin typeface="Podkova"/>
                <a:cs typeface="Podkova"/>
              </a:rPr>
              <a:t> </a:t>
            </a:r>
            <a:r>
              <a:rPr dirty="0" sz="1100" spc="-20">
                <a:latin typeface="Podkova"/>
                <a:cs typeface="Podkova"/>
              </a:rPr>
              <a:t>ili</a:t>
            </a:r>
            <a:r>
              <a:rPr dirty="0" sz="1100" spc="-30">
                <a:latin typeface="Podkova"/>
                <a:cs typeface="Podkova"/>
              </a:rPr>
              <a:t> </a:t>
            </a:r>
            <a:r>
              <a:rPr dirty="0" sz="1100" spc="-45">
                <a:latin typeface="Podkova"/>
                <a:cs typeface="Podkova"/>
              </a:rPr>
              <a:t>na</a:t>
            </a:r>
            <a:r>
              <a:rPr dirty="0" sz="1100" spc="-20">
                <a:latin typeface="Podkova"/>
                <a:cs typeface="Podkova"/>
              </a:rPr>
              <a:t> </a:t>
            </a:r>
            <a:r>
              <a:rPr dirty="0" sz="1100" spc="-10">
                <a:latin typeface="Podkova"/>
                <a:cs typeface="Podkova"/>
              </a:rPr>
              <a:t>stablima</a:t>
            </a:r>
            <a:endParaRPr sz="1100">
              <a:latin typeface="Podkova"/>
              <a:cs typeface="Podkov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19917" y="657958"/>
            <a:ext cx="1778635" cy="56959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Praksa!</a:t>
            </a:r>
            <a:endParaRPr sz="2000">
              <a:latin typeface="Podkova Regular ExtraBold"/>
              <a:cs typeface="Podkova Regular ExtraBold"/>
            </a:endParaRPr>
          </a:p>
          <a:p>
            <a:pPr marL="25400">
              <a:lnSpc>
                <a:spcPct val="100000"/>
              </a:lnSpc>
              <a:spcBef>
                <a:spcPts val="165"/>
              </a:spcBef>
            </a:pPr>
            <a:r>
              <a:rPr dirty="0" sz="1200" spc="-50" b="1">
                <a:latin typeface="Podkova Regular SemiBold"/>
                <a:cs typeface="Podkova Regular SemiBold"/>
              </a:rPr>
              <a:t>Edukativna</a:t>
            </a:r>
            <a:r>
              <a:rPr dirty="0" sz="1200" spc="5" b="1">
                <a:latin typeface="Podkova Regular SemiBold"/>
                <a:cs typeface="Podkova Regular SemiBold"/>
              </a:rPr>
              <a:t> </a:t>
            </a:r>
            <a:r>
              <a:rPr dirty="0" sz="1200" spc="-35" b="1">
                <a:latin typeface="Podkova Regular SemiBold"/>
                <a:cs typeface="Podkova Regular SemiBold"/>
              </a:rPr>
              <a:t>šetnja</a:t>
            </a:r>
            <a:r>
              <a:rPr dirty="0" sz="1200" spc="5" b="1">
                <a:latin typeface="Podkova Regular SemiBold"/>
                <a:cs typeface="Podkova Regular SemiBold"/>
              </a:rPr>
              <a:t> </a:t>
            </a:r>
            <a:r>
              <a:rPr dirty="0" sz="1200" spc="-30" b="1">
                <a:latin typeface="Podkova Regular SemiBold"/>
                <a:cs typeface="Podkova Regular SemiBold"/>
              </a:rPr>
              <a:t>šumom</a:t>
            </a:r>
            <a:endParaRPr sz="1200">
              <a:latin typeface="Podkova Regular SemiBold"/>
              <a:cs typeface="Podkova Regular SemiBold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45910" y="1327809"/>
            <a:ext cx="1736725" cy="837565"/>
            <a:chOff x="545910" y="1327809"/>
            <a:chExt cx="1736725" cy="837565"/>
          </a:xfrm>
        </p:grpSpPr>
        <p:pic>
          <p:nvPicPr>
            <p:cNvPr id="43" name="object 4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392" y="1812251"/>
              <a:ext cx="662063" cy="348653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211300" y="2144863"/>
              <a:ext cx="17145" cy="15875"/>
            </a:xfrm>
            <a:custGeom>
              <a:avLst/>
              <a:gdLst/>
              <a:ahLst/>
              <a:cxnLst/>
              <a:rect l="l" t="t" r="r" b="b"/>
              <a:pathLst>
                <a:path w="17144" h="15875">
                  <a:moveTo>
                    <a:pt x="17030" y="0"/>
                  </a:moveTo>
                  <a:lnTo>
                    <a:pt x="0" y="15239"/>
                  </a:lnTo>
                  <a:lnTo>
                    <a:pt x="7823" y="15278"/>
                  </a:lnTo>
                  <a:lnTo>
                    <a:pt x="11760" y="10439"/>
                  </a:lnTo>
                  <a:lnTo>
                    <a:pt x="14389" y="5968"/>
                  </a:lnTo>
                  <a:lnTo>
                    <a:pt x="17030" y="0"/>
                  </a:lnTo>
                  <a:close/>
                </a:path>
              </a:pathLst>
            </a:custGeom>
            <a:solidFill>
              <a:srgbClr val="3E2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61227" y="2133560"/>
              <a:ext cx="3175" cy="26034"/>
            </a:xfrm>
            <a:custGeom>
              <a:avLst/>
              <a:gdLst/>
              <a:ahLst/>
              <a:cxnLst/>
              <a:rect l="l" t="t" r="r" b="b"/>
              <a:pathLst>
                <a:path w="3175" h="26035">
                  <a:moveTo>
                    <a:pt x="558" y="0"/>
                  </a:moveTo>
                  <a:lnTo>
                    <a:pt x="0" y="25399"/>
                  </a:lnTo>
                  <a:lnTo>
                    <a:pt x="2616" y="2541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322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68625" y="2140342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7480" y="0"/>
                  </a:moveTo>
                  <a:lnTo>
                    <a:pt x="0" y="18643"/>
                  </a:lnTo>
                  <a:lnTo>
                    <a:pt x="1739" y="18656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4E5D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26448" y="2148737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60">
                  <a:moveTo>
                    <a:pt x="5257" y="0"/>
                  </a:moveTo>
                  <a:lnTo>
                    <a:pt x="2641" y="3352"/>
                  </a:lnTo>
                  <a:lnTo>
                    <a:pt x="1320" y="6324"/>
                  </a:lnTo>
                  <a:lnTo>
                    <a:pt x="0" y="10058"/>
                  </a:lnTo>
                  <a:lnTo>
                    <a:pt x="2603" y="10071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557A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174" y="1387830"/>
              <a:ext cx="314208" cy="19229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6266" y="1636598"/>
              <a:ext cx="443456" cy="6629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1368" y="1337157"/>
              <a:ext cx="334429" cy="65951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993922" y="1508428"/>
              <a:ext cx="327660" cy="65405"/>
            </a:xfrm>
            <a:custGeom>
              <a:avLst/>
              <a:gdLst/>
              <a:ahLst/>
              <a:cxnLst/>
              <a:rect l="l" t="t" r="r" b="b"/>
              <a:pathLst>
                <a:path w="327659" h="65405">
                  <a:moveTo>
                    <a:pt x="101193" y="0"/>
                  </a:moveTo>
                  <a:lnTo>
                    <a:pt x="90309" y="1447"/>
                  </a:lnTo>
                  <a:lnTo>
                    <a:pt x="85051" y="10007"/>
                  </a:lnTo>
                  <a:lnTo>
                    <a:pt x="74599" y="14452"/>
                  </a:lnTo>
                  <a:lnTo>
                    <a:pt x="65900" y="14782"/>
                  </a:lnTo>
                  <a:lnTo>
                    <a:pt x="51079" y="21805"/>
                  </a:lnTo>
                  <a:lnTo>
                    <a:pt x="47129" y="29641"/>
                  </a:lnTo>
                  <a:lnTo>
                    <a:pt x="41021" y="33350"/>
                  </a:lnTo>
                  <a:lnTo>
                    <a:pt x="38404" y="35204"/>
                  </a:lnTo>
                  <a:lnTo>
                    <a:pt x="27520" y="37388"/>
                  </a:lnTo>
                  <a:lnTo>
                    <a:pt x="21856" y="41097"/>
                  </a:lnTo>
                  <a:lnTo>
                    <a:pt x="15746" y="45690"/>
                  </a:lnTo>
                  <a:lnTo>
                    <a:pt x="9628" y="51647"/>
                  </a:lnTo>
                  <a:lnTo>
                    <a:pt x="4159" y="58095"/>
                  </a:lnTo>
                  <a:lnTo>
                    <a:pt x="0" y="64160"/>
                  </a:lnTo>
                  <a:lnTo>
                    <a:pt x="327037" y="64909"/>
                  </a:lnTo>
                  <a:lnTo>
                    <a:pt x="287959" y="50914"/>
                  </a:lnTo>
                  <a:lnTo>
                    <a:pt x="276644" y="53098"/>
                  </a:lnTo>
                  <a:lnTo>
                    <a:pt x="273596" y="53086"/>
                  </a:lnTo>
                  <a:lnTo>
                    <a:pt x="239109" y="34671"/>
                  </a:lnTo>
                  <a:lnTo>
                    <a:pt x="231024" y="34161"/>
                  </a:lnTo>
                  <a:lnTo>
                    <a:pt x="223672" y="33058"/>
                  </a:lnTo>
                  <a:lnTo>
                    <a:pt x="218897" y="31915"/>
                  </a:lnTo>
                  <a:lnTo>
                    <a:pt x="212407" y="26288"/>
                  </a:lnTo>
                  <a:lnTo>
                    <a:pt x="208064" y="25146"/>
                  </a:lnTo>
                  <a:lnTo>
                    <a:pt x="189720" y="22080"/>
                  </a:lnTo>
                  <a:lnTo>
                    <a:pt x="172783" y="24379"/>
                  </a:lnTo>
                  <a:lnTo>
                    <a:pt x="158675" y="32223"/>
                  </a:lnTo>
                  <a:lnTo>
                    <a:pt x="148818" y="45796"/>
                  </a:lnTo>
                  <a:lnTo>
                    <a:pt x="145097" y="28567"/>
                  </a:lnTo>
                  <a:lnTo>
                    <a:pt x="136145" y="12858"/>
                  </a:lnTo>
                  <a:lnTo>
                    <a:pt x="121624" y="2169"/>
                  </a:lnTo>
                  <a:lnTo>
                    <a:pt x="101193" y="0"/>
                  </a:lnTo>
                  <a:close/>
                </a:path>
              </a:pathLst>
            </a:custGeom>
            <a:solidFill>
              <a:srgbClr val="FFF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4982" y="1366988"/>
              <a:ext cx="104395" cy="90868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1069" y="1480996"/>
              <a:ext cx="247921" cy="63639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942807" y="1609939"/>
              <a:ext cx="60960" cy="20955"/>
            </a:xfrm>
            <a:custGeom>
              <a:avLst/>
              <a:gdLst/>
              <a:ahLst/>
              <a:cxnLst/>
              <a:rect l="l" t="t" r="r" b="b"/>
              <a:pathLst>
                <a:path w="60959" h="20955">
                  <a:moveTo>
                    <a:pt x="49644" y="0"/>
                  </a:moveTo>
                  <a:lnTo>
                    <a:pt x="8975" y="8272"/>
                  </a:lnTo>
                  <a:lnTo>
                    <a:pt x="0" y="13969"/>
                  </a:lnTo>
                  <a:lnTo>
                    <a:pt x="863" y="15849"/>
                  </a:lnTo>
                  <a:lnTo>
                    <a:pt x="1714" y="18465"/>
                  </a:lnTo>
                  <a:lnTo>
                    <a:pt x="2578" y="20713"/>
                  </a:lnTo>
                  <a:lnTo>
                    <a:pt x="15827" y="14802"/>
                  </a:lnTo>
                  <a:lnTo>
                    <a:pt x="29486" y="9205"/>
                  </a:lnTo>
                  <a:lnTo>
                    <a:pt x="43626" y="5502"/>
                  </a:lnTo>
                  <a:lnTo>
                    <a:pt x="55012" y="5322"/>
                  </a:lnTo>
                  <a:lnTo>
                    <a:pt x="49644" y="0"/>
                  </a:lnTo>
                  <a:close/>
                </a:path>
                <a:path w="60959" h="20955">
                  <a:moveTo>
                    <a:pt x="56382" y="5322"/>
                  </a:moveTo>
                  <a:lnTo>
                    <a:pt x="55012" y="5322"/>
                  </a:lnTo>
                  <a:lnTo>
                    <a:pt x="55702" y="6007"/>
                  </a:lnTo>
                  <a:lnTo>
                    <a:pt x="56382" y="5322"/>
                  </a:lnTo>
                  <a:close/>
                </a:path>
                <a:path w="60959" h="20955">
                  <a:moveTo>
                    <a:pt x="60932" y="829"/>
                  </a:moveTo>
                  <a:lnTo>
                    <a:pt x="60515" y="1168"/>
                  </a:lnTo>
                  <a:lnTo>
                    <a:pt x="56382" y="5322"/>
                  </a:lnTo>
                  <a:lnTo>
                    <a:pt x="58277" y="5322"/>
                  </a:lnTo>
                  <a:lnTo>
                    <a:pt x="59194" y="4152"/>
                  </a:lnTo>
                  <a:lnTo>
                    <a:pt x="60932" y="829"/>
                  </a:lnTo>
                  <a:close/>
                </a:path>
              </a:pathLst>
            </a:custGeom>
            <a:solidFill>
              <a:srgbClr val="FDF4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42374" y="1818156"/>
              <a:ext cx="379730" cy="108585"/>
            </a:xfrm>
            <a:custGeom>
              <a:avLst/>
              <a:gdLst/>
              <a:ahLst/>
              <a:cxnLst/>
              <a:rect l="l" t="t" r="r" b="b"/>
              <a:pathLst>
                <a:path w="379730" h="108585">
                  <a:moveTo>
                    <a:pt x="378261" y="0"/>
                  </a:moveTo>
                  <a:lnTo>
                    <a:pt x="354050" y="4303"/>
                  </a:lnTo>
                  <a:lnTo>
                    <a:pt x="328541" y="7339"/>
                  </a:lnTo>
                  <a:lnTo>
                    <a:pt x="302870" y="9953"/>
                  </a:lnTo>
                  <a:lnTo>
                    <a:pt x="278173" y="12992"/>
                  </a:lnTo>
                  <a:lnTo>
                    <a:pt x="231252" y="20224"/>
                  </a:lnTo>
                  <a:lnTo>
                    <a:pt x="184508" y="28182"/>
                  </a:lnTo>
                  <a:lnTo>
                    <a:pt x="137976" y="36909"/>
                  </a:lnTo>
                  <a:lnTo>
                    <a:pt x="91693" y="46446"/>
                  </a:lnTo>
                  <a:lnTo>
                    <a:pt x="45694" y="56837"/>
                  </a:lnTo>
                  <a:lnTo>
                    <a:pt x="17" y="68122"/>
                  </a:lnTo>
                  <a:lnTo>
                    <a:pt x="0" y="77590"/>
                  </a:lnTo>
                  <a:lnTo>
                    <a:pt x="935" y="96392"/>
                  </a:lnTo>
                  <a:lnTo>
                    <a:pt x="1160" y="105867"/>
                  </a:lnTo>
                  <a:lnTo>
                    <a:pt x="5072" y="105879"/>
                  </a:lnTo>
                  <a:lnTo>
                    <a:pt x="8107" y="107391"/>
                  </a:lnTo>
                  <a:lnTo>
                    <a:pt x="11587" y="108153"/>
                  </a:lnTo>
                  <a:lnTo>
                    <a:pt x="74854" y="61325"/>
                  </a:lnTo>
                  <a:lnTo>
                    <a:pt x="118506" y="50063"/>
                  </a:lnTo>
                  <a:lnTo>
                    <a:pt x="214236" y="32041"/>
                  </a:lnTo>
                  <a:lnTo>
                    <a:pt x="269710" y="21867"/>
                  </a:lnTo>
                  <a:lnTo>
                    <a:pt x="325262" y="12462"/>
                  </a:lnTo>
                  <a:lnTo>
                    <a:pt x="379544" y="4483"/>
                  </a:lnTo>
                  <a:lnTo>
                    <a:pt x="378261" y="0"/>
                  </a:lnTo>
                  <a:close/>
                </a:path>
              </a:pathLst>
            </a:custGeom>
            <a:solidFill>
              <a:srgbClr val="A4C4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51752" y="1938729"/>
              <a:ext cx="66040" cy="27940"/>
            </a:xfrm>
            <a:custGeom>
              <a:avLst/>
              <a:gdLst/>
              <a:ahLst/>
              <a:cxnLst/>
              <a:rect l="l" t="t" r="r" b="b"/>
              <a:pathLst>
                <a:path w="66040" h="27939">
                  <a:moveTo>
                    <a:pt x="4787" y="0"/>
                  </a:moveTo>
                  <a:lnTo>
                    <a:pt x="0" y="355"/>
                  </a:lnTo>
                  <a:lnTo>
                    <a:pt x="7366" y="4495"/>
                  </a:lnTo>
                  <a:lnTo>
                    <a:pt x="15249" y="8203"/>
                  </a:lnTo>
                  <a:lnTo>
                    <a:pt x="24188" y="11812"/>
                  </a:lnTo>
                  <a:lnTo>
                    <a:pt x="32635" y="15909"/>
                  </a:lnTo>
                  <a:lnTo>
                    <a:pt x="39039" y="21082"/>
                  </a:lnTo>
                  <a:lnTo>
                    <a:pt x="45568" y="22946"/>
                  </a:lnTo>
                  <a:lnTo>
                    <a:pt x="52179" y="24918"/>
                  </a:lnTo>
                  <a:lnTo>
                    <a:pt x="58954" y="26684"/>
                  </a:lnTo>
                  <a:lnTo>
                    <a:pt x="65976" y="27927"/>
                  </a:lnTo>
                  <a:lnTo>
                    <a:pt x="50307" y="21904"/>
                  </a:lnTo>
                  <a:lnTo>
                    <a:pt x="34724" y="14939"/>
                  </a:lnTo>
                  <a:lnTo>
                    <a:pt x="19470" y="7487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C6D4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40259" y="1812593"/>
              <a:ext cx="391160" cy="74295"/>
            </a:xfrm>
            <a:custGeom>
              <a:avLst/>
              <a:gdLst/>
              <a:ahLst/>
              <a:cxnLst/>
              <a:rect l="l" t="t" r="r" b="b"/>
              <a:pathLst>
                <a:path w="391159" h="74294">
                  <a:moveTo>
                    <a:pt x="389534" y="0"/>
                  </a:moveTo>
                  <a:lnTo>
                    <a:pt x="337893" y="5093"/>
                  </a:lnTo>
                  <a:lnTo>
                    <a:pt x="285153" y="11011"/>
                  </a:lnTo>
                  <a:lnTo>
                    <a:pt x="231869" y="17900"/>
                  </a:lnTo>
                  <a:lnTo>
                    <a:pt x="178596" y="25907"/>
                  </a:lnTo>
                  <a:lnTo>
                    <a:pt x="125887" y="35179"/>
                  </a:lnTo>
                  <a:lnTo>
                    <a:pt x="74298" y="45861"/>
                  </a:lnTo>
                  <a:lnTo>
                    <a:pt x="24383" y="58102"/>
                  </a:lnTo>
                  <a:lnTo>
                    <a:pt x="16979" y="60312"/>
                  </a:lnTo>
                  <a:lnTo>
                    <a:pt x="9156" y="61391"/>
                  </a:lnTo>
                  <a:lnTo>
                    <a:pt x="1752" y="63601"/>
                  </a:lnTo>
                  <a:lnTo>
                    <a:pt x="0" y="65455"/>
                  </a:lnTo>
                  <a:lnTo>
                    <a:pt x="2146" y="70700"/>
                  </a:lnTo>
                  <a:lnTo>
                    <a:pt x="2133" y="73685"/>
                  </a:lnTo>
                  <a:lnTo>
                    <a:pt x="47809" y="62399"/>
                  </a:lnTo>
                  <a:lnTo>
                    <a:pt x="93805" y="52009"/>
                  </a:lnTo>
                  <a:lnTo>
                    <a:pt x="140087" y="42471"/>
                  </a:lnTo>
                  <a:lnTo>
                    <a:pt x="186618" y="33745"/>
                  </a:lnTo>
                  <a:lnTo>
                    <a:pt x="233364" y="25786"/>
                  </a:lnTo>
                  <a:lnTo>
                    <a:pt x="280288" y="18554"/>
                  </a:lnTo>
                  <a:lnTo>
                    <a:pt x="330819" y="12758"/>
                  </a:lnTo>
                  <a:lnTo>
                    <a:pt x="356348" y="9705"/>
                  </a:lnTo>
                  <a:lnTo>
                    <a:pt x="380377" y="5562"/>
                  </a:lnTo>
                  <a:lnTo>
                    <a:pt x="385165" y="4457"/>
                  </a:lnTo>
                  <a:lnTo>
                    <a:pt x="390804" y="6350"/>
                  </a:lnTo>
                  <a:lnTo>
                    <a:pt x="389534" y="0"/>
                  </a:lnTo>
                  <a:close/>
                </a:path>
              </a:pathLst>
            </a:custGeom>
            <a:solidFill>
              <a:srgbClr val="5C8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252702" y="2040749"/>
              <a:ext cx="67945" cy="9525"/>
            </a:xfrm>
            <a:custGeom>
              <a:avLst/>
              <a:gdLst/>
              <a:ahLst/>
              <a:cxnLst/>
              <a:rect l="l" t="t" r="r" b="b"/>
              <a:pathLst>
                <a:path w="67944" h="9525">
                  <a:moveTo>
                    <a:pt x="25" y="0"/>
                  </a:moveTo>
                  <a:lnTo>
                    <a:pt x="0" y="4483"/>
                  </a:lnTo>
                  <a:lnTo>
                    <a:pt x="16781" y="7953"/>
                  </a:lnTo>
                  <a:lnTo>
                    <a:pt x="32270" y="9110"/>
                  </a:lnTo>
                  <a:lnTo>
                    <a:pt x="47930" y="8588"/>
                  </a:lnTo>
                  <a:lnTo>
                    <a:pt x="65227" y="7023"/>
                  </a:lnTo>
                  <a:lnTo>
                    <a:pt x="67843" y="5537"/>
                  </a:lnTo>
                  <a:lnTo>
                    <a:pt x="66979" y="3670"/>
                  </a:lnTo>
                  <a:lnTo>
                    <a:pt x="66992" y="1422"/>
                  </a:lnTo>
                  <a:lnTo>
                    <a:pt x="60020" y="4381"/>
                  </a:lnTo>
                  <a:lnTo>
                    <a:pt x="52197" y="1358"/>
                  </a:lnTo>
                  <a:lnTo>
                    <a:pt x="37414" y="1295"/>
                  </a:lnTo>
                  <a:lnTo>
                    <a:pt x="29146" y="2374"/>
                  </a:lnTo>
                  <a:lnTo>
                    <a:pt x="17399" y="2324"/>
                  </a:lnTo>
                  <a:lnTo>
                    <a:pt x="14795" y="1181"/>
                  </a:lnTo>
                  <a:lnTo>
                    <a:pt x="13055" y="1181"/>
                  </a:lnTo>
                  <a:lnTo>
                    <a:pt x="10020" y="1168"/>
                  </a:lnTo>
                  <a:lnTo>
                    <a:pt x="4356" y="337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D7D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22152" y="1571433"/>
              <a:ext cx="62230" cy="59055"/>
            </a:xfrm>
            <a:custGeom>
              <a:avLst/>
              <a:gdLst/>
              <a:ahLst/>
              <a:cxnLst/>
              <a:rect l="l" t="t" r="r" b="b"/>
              <a:pathLst>
                <a:path w="62230" h="59055">
                  <a:moveTo>
                    <a:pt x="0" y="0"/>
                  </a:moveTo>
                  <a:lnTo>
                    <a:pt x="7281" y="14659"/>
                  </a:lnTo>
                  <a:lnTo>
                    <a:pt x="14319" y="29387"/>
                  </a:lnTo>
                  <a:lnTo>
                    <a:pt x="27990" y="58775"/>
                  </a:lnTo>
                  <a:lnTo>
                    <a:pt x="35310" y="44184"/>
                  </a:lnTo>
                  <a:lnTo>
                    <a:pt x="43407" y="28965"/>
                  </a:lnTo>
                  <a:lnTo>
                    <a:pt x="52234" y="14027"/>
                  </a:lnTo>
                  <a:lnTo>
                    <a:pt x="61747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B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45807" y="1615223"/>
              <a:ext cx="191770" cy="74295"/>
            </a:xfrm>
            <a:custGeom>
              <a:avLst/>
              <a:gdLst/>
              <a:ahLst/>
              <a:cxnLst/>
              <a:rect l="l" t="t" r="r" b="b"/>
              <a:pathLst>
                <a:path w="191769" h="74294">
                  <a:moveTo>
                    <a:pt x="55295" y="0"/>
                  </a:moveTo>
                  <a:lnTo>
                    <a:pt x="40868" y="431"/>
                  </a:lnTo>
                  <a:lnTo>
                    <a:pt x="26758" y="4203"/>
                  </a:lnTo>
                  <a:lnTo>
                    <a:pt x="13195" y="9728"/>
                  </a:lnTo>
                  <a:lnTo>
                    <a:pt x="0" y="15430"/>
                  </a:lnTo>
                  <a:lnTo>
                    <a:pt x="9067" y="31153"/>
                  </a:lnTo>
                  <a:lnTo>
                    <a:pt x="9055" y="33032"/>
                  </a:lnTo>
                  <a:lnTo>
                    <a:pt x="30759" y="43218"/>
                  </a:lnTo>
                  <a:lnTo>
                    <a:pt x="35966" y="32537"/>
                  </a:lnTo>
                  <a:lnTo>
                    <a:pt x="42062" y="20904"/>
                  </a:lnTo>
                  <a:lnTo>
                    <a:pt x="48590" y="9728"/>
                  </a:lnTo>
                  <a:lnTo>
                    <a:pt x="55295" y="0"/>
                  </a:lnTo>
                  <a:close/>
                </a:path>
                <a:path w="191769" h="74294">
                  <a:moveTo>
                    <a:pt x="191554" y="68237"/>
                  </a:moveTo>
                  <a:lnTo>
                    <a:pt x="176453" y="65087"/>
                  </a:lnTo>
                  <a:lnTo>
                    <a:pt x="168706" y="63931"/>
                  </a:lnTo>
                  <a:lnTo>
                    <a:pt x="160693" y="63601"/>
                  </a:lnTo>
                  <a:lnTo>
                    <a:pt x="162420" y="66979"/>
                  </a:lnTo>
                  <a:lnTo>
                    <a:pt x="164579" y="70345"/>
                  </a:lnTo>
                  <a:lnTo>
                    <a:pt x="165874" y="73723"/>
                  </a:lnTo>
                  <a:lnTo>
                    <a:pt x="191554" y="68237"/>
                  </a:lnTo>
                  <a:close/>
                </a:path>
              </a:pathLst>
            </a:custGeom>
            <a:solidFill>
              <a:srgbClr val="DCC8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01860" y="1702992"/>
              <a:ext cx="34925" cy="25400"/>
            </a:xfrm>
            <a:custGeom>
              <a:avLst/>
              <a:gdLst/>
              <a:ahLst/>
              <a:cxnLst/>
              <a:rect l="l" t="t" r="r" b="b"/>
              <a:pathLst>
                <a:path w="34925" h="25400">
                  <a:moveTo>
                    <a:pt x="32296" y="0"/>
                  </a:moveTo>
                  <a:lnTo>
                    <a:pt x="101" y="2082"/>
                  </a:lnTo>
                  <a:lnTo>
                    <a:pt x="0" y="25247"/>
                  </a:lnTo>
                  <a:lnTo>
                    <a:pt x="7158" y="22748"/>
                  </a:lnTo>
                  <a:lnTo>
                    <a:pt x="14160" y="19335"/>
                  </a:lnTo>
                  <a:lnTo>
                    <a:pt x="20838" y="15360"/>
                  </a:lnTo>
                  <a:lnTo>
                    <a:pt x="27025" y="11176"/>
                  </a:lnTo>
                  <a:lnTo>
                    <a:pt x="30086" y="8953"/>
                  </a:lnTo>
                  <a:lnTo>
                    <a:pt x="33134" y="7467"/>
                  </a:lnTo>
                  <a:lnTo>
                    <a:pt x="34886" y="4483"/>
                  </a:lnTo>
                  <a:lnTo>
                    <a:pt x="34886" y="4114"/>
                  </a:lnTo>
                  <a:lnTo>
                    <a:pt x="33591" y="1498"/>
                  </a:lnTo>
                  <a:lnTo>
                    <a:pt x="32296" y="0"/>
                  </a:lnTo>
                  <a:close/>
                </a:path>
              </a:pathLst>
            </a:custGeom>
            <a:solidFill>
              <a:srgbClr val="B4B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255532" y="1368538"/>
              <a:ext cx="27305" cy="66675"/>
            </a:xfrm>
            <a:custGeom>
              <a:avLst/>
              <a:gdLst/>
              <a:ahLst/>
              <a:cxnLst/>
              <a:rect l="l" t="t" r="r" b="b"/>
              <a:pathLst>
                <a:path w="27305" h="66675">
                  <a:moveTo>
                    <a:pt x="27063" y="0"/>
                  </a:moveTo>
                  <a:lnTo>
                    <a:pt x="0" y="21920"/>
                  </a:lnTo>
                  <a:lnTo>
                    <a:pt x="6790" y="33050"/>
                  </a:lnTo>
                  <a:lnTo>
                    <a:pt x="19718" y="55581"/>
                  </a:lnTo>
                  <a:lnTo>
                    <a:pt x="26758" y="66497"/>
                  </a:lnTo>
                  <a:lnTo>
                    <a:pt x="27063" y="0"/>
                  </a:lnTo>
                  <a:close/>
                </a:path>
              </a:pathLst>
            </a:custGeom>
            <a:solidFill>
              <a:srgbClr val="FDF4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2538" y="1379668"/>
              <a:ext cx="262991" cy="240773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688000" y="1992723"/>
              <a:ext cx="463550" cy="167640"/>
            </a:xfrm>
            <a:custGeom>
              <a:avLst/>
              <a:gdLst/>
              <a:ahLst/>
              <a:cxnLst/>
              <a:rect l="l" t="t" r="r" b="b"/>
              <a:pathLst>
                <a:path w="463550" h="167639">
                  <a:moveTo>
                    <a:pt x="458963" y="86659"/>
                  </a:moveTo>
                  <a:lnTo>
                    <a:pt x="354050" y="86659"/>
                  </a:lnTo>
                  <a:lnTo>
                    <a:pt x="392399" y="89082"/>
                  </a:lnTo>
                  <a:lnTo>
                    <a:pt x="421098" y="106627"/>
                  </a:lnTo>
                  <a:lnTo>
                    <a:pt x="437927" y="134272"/>
                  </a:lnTo>
                  <a:lnTo>
                    <a:pt x="440670" y="167075"/>
                  </a:lnTo>
                  <a:lnTo>
                    <a:pt x="456323" y="167075"/>
                  </a:lnTo>
                  <a:lnTo>
                    <a:pt x="457134" y="145554"/>
                  </a:lnTo>
                  <a:lnTo>
                    <a:pt x="456084" y="119494"/>
                  </a:lnTo>
                  <a:lnTo>
                    <a:pt x="456176" y="114710"/>
                  </a:lnTo>
                  <a:lnTo>
                    <a:pt x="456809" y="94012"/>
                  </a:lnTo>
                  <a:lnTo>
                    <a:pt x="456845" y="92843"/>
                  </a:lnTo>
                  <a:lnTo>
                    <a:pt x="458963" y="86659"/>
                  </a:lnTo>
                  <a:close/>
                </a:path>
                <a:path w="463550" h="167639">
                  <a:moveTo>
                    <a:pt x="300987" y="136132"/>
                  </a:moveTo>
                  <a:lnTo>
                    <a:pt x="276907" y="136132"/>
                  </a:lnTo>
                  <a:lnTo>
                    <a:pt x="288183" y="138093"/>
                  </a:lnTo>
                  <a:lnTo>
                    <a:pt x="297688" y="143936"/>
                  </a:lnTo>
                  <a:lnTo>
                    <a:pt x="297700" y="142437"/>
                  </a:lnTo>
                  <a:lnTo>
                    <a:pt x="299109" y="142437"/>
                  </a:lnTo>
                  <a:lnTo>
                    <a:pt x="300933" y="136316"/>
                  </a:lnTo>
                  <a:lnTo>
                    <a:pt x="300987" y="136132"/>
                  </a:lnTo>
                  <a:close/>
                </a:path>
                <a:path w="463550" h="167639">
                  <a:moveTo>
                    <a:pt x="299109" y="142437"/>
                  </a:moveTo>
                  <a:lnTo>
                    <a:pt x="297700" y="142437"/>
                  </a:lnTo>
                  <a:lnTo>
                    <a:pt x="298996" y="142818"/>
                  </a:lnTo>
                  <a:lnTo>
                    <a:pt x="299109" y="142437"/>
                  </a:lnTo>
                  <a:close/>
                </a:path>
                <a:path w="463550" h="167639">
                  <a:moveTo>
                    <a:pt x="367340" y="34856"/>
                  </a:moveTo>
                  <a:lnTo>
                    <a:pt x="217297" y="34856"/>
                  </a:lnTo>
                  <a:lnTo>
                    <a:pt x="244022" y="45008"/>
                  </a:lnTo>
                  <a:lnTo>
                    <a:pt x="252547" y="76901"/>
                  </a:lnTo>
                  <a:lnTo>
                    <a:pt x="252615" y="84335"/>
                  </a:lnTo>
                  <a:lnTo>
                    <a:pt x="252692" y="92843"/>
                  </a:lnTo>
                  <a:lnTo>
                    <a:pt x="252792" y="103714"/>
                  </a:lnTo>
                  <a:lnTo>
                    <a:pt x="252892" y="114710"/>
                  </a:lnTo>
                  <a:lnTo>
                    <a:pt x="255065" y="142437"/>
                  </a:lnTo>
                  <a:lnTo>
                    <a:pt x="255079" y="142615"/>
                  </a:lnTo>
                  <a:lnTo>
                    <a:pt x="265369" y="137742"/>
                  </a:lnTo>
                  <a:lnTo>
                    <a:pt x="276907" y="136132"/>
                  </a:lnTo>
                  <a:lnTo>
                    <a:pt x="300987" y="136132"/>
                  </a:lnTo>
                  <a:lnTo>
                    <a:pt x="304587" y="124049"/>
                  </a:lnTo>
                  <a:lnTo>
                    <a:pt x="316100" y="107159"/>
                  </a:lnTo>
                  <a:lnTo>
                    <a:pt x="332857" y="94012"/>
                  </a:lnTo>
                  <a:lnTo>
                    <a:pt x="354050" y="86659"/>
                  </a:lnTo>
                  <a:lnTo>
                    <a:pt x="458963" y="86659"/>
                  </a:lnTo>
                  <a:lnTo>
                    <a:pt x="463270" y="74086"/>
                  </a:lnTo>
                  <a:lnTo>
                    <a:pt x="426975" y="57709"/>
                  </a:lnTo>
                  <a:lnTo>
                    <a:pt x="408765" y="49822"/>
                  </a:lnTo>
                  <a:lnTo>
                    <a:pt x="390347" y="42742"/>
                  </a:lnTo>
                  <a:lnTo>
                    <a:pt x="367340" y="34856"/>
                  </a:lnTo>
                  <a:close/>
                </a:path>
                <a:path w="463550" h="167639">
                  <a:moveTo>
                    <a:pt x="191152" y="75573"/>
                  </a:moveTo>
                  <a:lnTo>
                    <a:pt x="43288" y="75573"/>
                  </a:lnTo>
                  <a:lnTo>
                    <a:pt x="73661" y="85046"/>
                  </a:lnTo>
                  <a:lnTo>
                    <a:pt x="95331" y="107159"/>
                  </a:lnTo>
                  <a:lnTo>
                    <a:pt x="102405" y="136132"/>
                  </a:lnTo>
                  <a:lnTo>
                    <a:pt x="102450" y="136316"/>
                  </a:lnTo>
                  <a:lnTo>
                    <a:pt x="117828" y="119494"/>
                  </a:lnTo>
                  <a:lnTo>
                    <a:pt x="139822" y="108095"/>
                  </a:lnTo>
                  <a:lnTo>
                    <a:pt x="164799" y="103714"/>
                  </a:lnTo>
                  <a:lnTo>
                    <a:pt x="189230" y="103714"/>
                  </a:lnTo>
                  <a:lnTo>
                    <a:pt x="189463" y="94012"/>
                  </a:lnTo>
                  <a:lnTo>
                    <a:pt x="189588" y="88834"/>
                  </a:lnTo>
                  <a:lnTo>
                    <a:pt x="191152" y="75573"/>
                  </a:lnTo>
                  <a:close/>
                </a:path>
                <a:path w="463550" h="167639">
                  <a:moveTo>
                    <a:pt x="189230" y="103714"/>
                  </a:moveTo>
                  <a:lnTo>
                    <a:pt x="164799" y="103714"/>
                  </a:lnTo>
                  <a:lnTo>
                    <a:pt x="189128" y="107944"/>
                  </a:lnTo>
                  <a:lnTo>
                    <a:pt x="189230" y="103714"/>
                  </a:lnTo>
                  <a:close/>
                </a:path>
                <a:path w="463550" h="167639">
                  <a:moveTo>
                    <a:pt x="112356" y="0"/>
                  </a:moveTo>
                  <a:lnTo>
                    <a:pt x="74863" y="669"/>
                  </a:lnTo>
                  <a:lnTo>
                    <a:pt x="0" y="2852"/>
                  </a:lnTo>
                  <a:lnTo>
                    <a:pt x="7297" y="20391"/>
                  </a:lnTo>
                  <a:lnTo>
                    <a:pt x="9601" y="42355"/>
                  </a:lnTo>
                  <a:lnTo>
                    <a:pt x="9641" y="65949"/>
                  </a:lnTo>
                  <a:lnTo>
                    <a:pt x="10058" y="84335"/>
                  </a:lnTo>
                  <a:lnTo>
                    <a:pt x="43288" y="75573"/>
                  </a:lnTo>
                  <a:lnTo>
                    <a:pt x="191152" y="75573"/>
                  </a:lnTo>
                  <a:lnTo>
                    <a:pt x="192286" y="65949"/>
                  </a:lnTo>
                  <a:lnTo>
                    <a:pt x="192311" y="65742"/>
                  </a:lnTo>
                  <a:lnTo>
                    <a:pt x="200485" y="45479"/>
                  </a:lnTo>
                  <a:lnTo>
                    <a:pt x="217297" y="34856"/>
                  </a:lnTo>
                  <a:lnTo>
                    <a:pt x="367340" y="34856"/>
                  </a:lnTo>
                  <a:lnTo>
                    <a:pt x="361112" y="32721"/>
                  </a:lnTo>
                  <a:lnTo>
                    <a:pt x="324180" y="21052"/>
                  </a:lnTo>
                  <a:lnTo>
                    <a:pt x="287323" y="10644"/>
                  </a:lnTo>
                  <a:lnTo>
                    <a:pt x="258318" y="4401"/>
                  </a:lnTo>
                  <a:lnTo>
                    <a:pt x="257886" y="4033"/>
                  </a:lnTo>
                  <a:lnTo>
                    <a:pt x="234928" y="1979"/>
                  </a:lnTo>
                  <a:lnTo>
                    <a:pt x="205606" y="845"/>
                  </a:lnTo>
                  <a:lnTo>
                    <a:pt x="175465" y="339"/>
                  </a:lnTo>
                  <a:lnTo>
                    <a:pt x="112356" y="0"/>
                  </a:lnTo>
                  <a:close/>
                </a:path>
              </a:pathLst>
            </a:custGeom>
            <a:solidFill>
              <a:srgbClr val="F5C6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5453" y="1990089"/>
              <a:ext cx="895561" cy="174586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5910" y="1983264"/>
              <a:ext cx="245414" cy="174997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591" y="1751366"/>
              <a:ext cx="1733922" cy="413626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1100099" y="1602307"/>
              <a:ext cx="225425" cy="56515"/>
            </a:xfrm>
            <a:custGeom>
              <a:avLst/>
              <a:gdLst/>
              <a:ahLst/>
              <a:cxnLst/>
              <a:rect l="l" t="t" r="r" b="b"/>
              <a:pathLst>
                <a:path w="225425" h="56514">
                  <a:moveTo>
                    <a:pt x="134391" y="51701"/>
                  </a:moveTo>
                  <a:lnTo>
                    <a:pt x="132245" y="25730"/>
                  </a:lnTo>
                  <a:lnTo>
                    <a:pt x="108115" y="5219"/>
                  </a:lnTo>
                  <a:lnTo>
                    <a:pt x="73888" y="0"/>
                  </a:lnTo>
                  <a:lnTo>
                    <a:pt x="41465" y="19900"/>
                  </a:lnTo>
                  <a:lnTo>
                    <a:pt x="40157" y="21767"/>
                  </a:lnTo>
                  <a:lnTo>
                    <a:pt x="37934" y="31089"/>
                  </a:lnTo>
                  <a:lnTo>
                    <a:pt x="36195" y="31826"/>
                  </a:lnTo>
                  <a:lnTo>
                    <a:pt x="0" y="52209"/>
                  </a:lnTo>
                  <a:lnTo>
                    <a:pt x="32816" y="54444"/>
                  </a:lnTo>
                  <a:lnTo>
                    <a:pt x="65925" y="54902"/>
                  </a:lnTo>
                  <a:lnTo>
                    <a:pt x="99123" y="54711"/>
                  </a:lnTo>
                  <a:lnTo>
                    <a:pt x="132194" y="55054"/>
                  </a:lnTo>
                  <a:lnTo>
                    <a:pt x="133946" y="54317"/>
                  </a:lnTo>
                  <a:lnTo>
                    <a:pt x="133515" y="52451"/>
                  </a:lnTo>
                  <a:lnTo>
                    <a:pt x="133946" y="51701"/>
                  </a:lnTo>
                  <a:lnTo>
                    <a:pt x="134391" y="51701"/>
                  </a:lnTo>
                  <a:close/>
                </a:path>
                <a:path w="225425" h="56514">
                  <a:moveTo>
                    <a:pt x="224828" y="54356"/>
                  </a:moveTo>
                  <a:lnTo>
                    <a:pt x="213271" y="24879"/>
                  </a:lnTo>
                  <a:lnTo>
                    <a:pt x="186944" y="16510"/>
                  </a:lnTo>
                  <a:lnTo>
                    <a:pt x="157924" y="26695"/>
                  </a:lnTo>
                  <a:lnTo>
                    <a:pt x="138290" y="52844"/>
                  </a:lnTo>
                  <a:lnTo>
                    <a:pt x="137401" y="55092"/>
                  </a:lnTo>
                  <a:lnTo>
                    <a:pt x="138722" y="55092"/>
                  </a:lnTo>
                  <a:lnTo>
                    <a:pt x="153873" y="55981"/>
                  </a:lnTo>
                  <a:lnTo>
                    <a:pt x="180619" y="55981"/>
                  </a:lnTo>
                  <a:lnTo>
                    <a:pt x="208000" y="55359"/>
                  </a:lnTo>
                  <a:lnTo>
                    <a:pt x="224396" y="54356"/>
                  </a:lnTo>
                  <a:lnTo>
                    <a:pt x="224828" y="54356"/>
                  </a:lnTo>
                  <a:close/>
                </a:path>
              </a:pathLst>
            </a:custGeom>
            <a:solidFill>
              <a:srgbClr val="FFF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05483" y="1998281"/>
              <a:ext cx="416407" cy="164617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2149830" y="2059418"/>
              <a:ext cx="10795" cy="24765"/>
            </a:xfrm>
            <a:custGeom>
              <a:avLst/>
              <a:gdLst/>
              <a:ahLst/>
              <a:cxnLst/>
              <a:rect l="l" t="t" r="r" b="b"/>
              <a:pathLst>
                <a:path w="10794" h="24764">
                  <a:moveTo>
                    <a:pt x="0" y="0"/>
                  </a:moveTo>
                  <a:lnTo>
                    <a:pt x="9461" y="24333"/>
                  </a:lnTo>
                  <a:lnTo>
                    <a:pt x="10756" y="24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164969" y="207817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0" y="0"/>
                  </a:moveTo>
                  <a:lnTo>
                    <a:pt x="838" y="5600"/>
                  </a:lnTo>
                  <a:lnTo>
                    <a:pt x="2146" y="4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A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7342" y="1327809"/>
              <a:ext cx="1734949" cy="834910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3285" y="1511604"/>
              <a:ext cx="165140" cy="262585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1225" y="1439467"/>
              <a:ext cx="1519732" cy="609028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31978" y="1706625"/>
              <a:ext cx="151139" cy="120180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1959597" y="1588515"/>
              <a:ext cx="201295" cy="195580"/>
            </a:xfrm>
            <a:custGeom>
              <a:avLst/>
              <a:gdLst/>
              <a:ahLst/>
              <a:cxnLst/>
              <a:rect l="l" t="t" r="r" b="b"/>
              <a:pathLst>
                <a:path w="201294" h="195580">
                  <a:moveTo>
                    <a:pt x="68440" y="25"/>
                  </a:moveTo>
                  <a:lnTo>
                    <a:pt x="64960" y="0"/>
                  </a:lnTo>
                  <a:lnTo>
                    <a:pt x="64947" y="3365"/>
                  </a:lnTo>
                  <a:lnTo>
                    <a:pt x="63195" y="5600"/>
                  </a:lnTo>
                  <a:lnTo>
                    <a:pt x="50546" y="14376"/>
                  </a:lnTo>
                  <a:lnTo>
                    <a:pt x="33058" y="21767"/>
                  </a:lnTo>
                  <a:lnTo>
                    <a:pt x="14833" y="28651"/>
                  </a:lnTo>
                  <a:lnTo>
                    <a:pt x="0" y="35941"/>
                  </a:lnTo>
                  <a:lnTo>
                    <a:pt x="3251" y="44881"/>
                  </a:lnTo>
                  <a:lnTo>
                    <a:pt x="15240" y="54419"/>
                  </a:lnTo>
                  <a:lnTo>
                    <a:pt x="29349" y="62979"/>
                  </a:lnTo>
                  <a:lnTo>
                    <a:pt x="38989" y="68999"/>
                  </a:lnTo>
                  <a:lnTo>
                    <a:pt x="43319" y="72745"/>
                  </a:lnTo>
                  <a:lnTo>
                    <a:pt x="43307" y="76111"/>
                  </a:lnTo>
                  <a:lnTo>
                    <a:pt x="47205" y="79121"/>
                  </a:lnTo>
                  <a:lnTo>
                    <a:pt x="45351" y="57924"/>
                  </a:lnTo>
                  <a:lnTo>
                    <a:pt x="50101" y="38468"/>
                  </a:lnTo>
                  <a:lnTo>
                    <a:pt x="58610" y="19659"/>
                  </a:lnTo>
                  <a:lnTo>
                    <a:pt x="68008" y="393"/>
                  </a:lnTo>
                  <a:lnTo>
                    <a:pt x="68440" y="25"/>
                  </a:lnTo>
                  <a:close/>
                </a:path>
                <a:path w="201294" h="195580">
                  <a:moveTo>
                    <a:pt x="201079" y="192265"/>
                  </a:moveTo>
                  <a:lnTo>
                    <a:pt x="197358" y="185051"/>
                  </a:lnTo>
                  <a:lnTo>
                    <a:pt x="188823" y="172186"/>
                  </a:lnTo>
                  <a:lnTo>
                    <a:pt x="180365" y="158394"/>
                  </a:lnTo>
                  <a:lnTo>
                    <a:pt x="176923" y="148450"/>
                  </a:lnTo>
                  <a:lnTo>
                    <a:pt x="171272" y="146926"/>
                  </a:lnTo>
                  <a:lnTo>
                    <a:pt x="166966" y="139446"/>
                  </a:lnTo>
                  <a:lnTo>
                    <a:pt x="165315" y="135153"/>
                  </a:lnTo>
                  <a:lnTo>
                    <a:pt x="165239" y="134962"/>
                  </a:lnTo>
                  <a:lnTo>
                    <a:pt x="138506" y="135153"/>
                  </a:lnTo>
                  <a:lnTo>
                    <a:pt x="138303" y="135153"/>
                  </a:lnTo>
                  <a:lnTo>
                    <a:pt x="129578" y="134785"/>
                  </a:lnTo>
                  <a:lnTo>
                    <a:pt x="85559" y="155130"/>
                  </a:lnTo>
                  <a:lnTo>
                    <a:pt x="196710" y="194868"/>
                  </a:lnTo>
                  <a:lnTo>
                    <a:pt x="198882" y="195249"/>
                  </a:lnTo>
                  <a:lnTo>
                    <a:pt x="201066" y="194513"/>
                  </a:lnTo>
                  <a:lnTo>
                    <a:pt x="201079" y="192265"/>
                  </a:lnTo>
                  <a:close/>
                </a:path>
              </a:pathLst>
            </a:custGeom>
            <a:solidFill>
              <a:srgbClr val="365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000274" y="1797391"/>
              <a:ext cx="36195" cy="62230"/>
            </a:xfrm>
            <a:custGeom>
              <a:avLst/>
              <a:gdLst/>
              <a:ahLst/>
              <a:cxnLst/>
              <a:rect l="l" t="t" r="r" b="b"/>
              <a:pathLst>
                <a:path w="36194" h="62230">
                  <a:moveTo>
                    <a:pt x="10695" y="266"/>
                  </a:moveTo>
                  <a:lnTo>
                    <a:pt x="2882" y="266"/>
                  </a:lnTo>
                  <a:lnTo>
                    <a:pt x="2781" y="24511"/>
                  </a:lnTo>
                  <a:lnTo>
                    <a:pt x="2512" y="29117"/>
                  </a:lnTo>
                  <a:lnTo>
                    <a:pt x="2387" y="31262"/>
                  </a:lnTo>
                  <a:lnTo>
                    <a:pt x="2268" y="33318"/>
                  </a:lnTo>
                  <a:lnTo>
                    <a:pt x="1552" y="42298"/>
                  </a:lnTo>
                  <a:lnTo>
                    <a:pt x="893" y="49784"/>
                  </a:lnTo>
                  <a:lnTo>
                    <a:pt x="90" y="59283"/>
                  </a:lnTo>
                  <a:lnTo>
                    <a:pt x="0" y="60363"/>
                  </a:lnTo>
                  <a:lnTo>
                    <a:pt x="5621" y="61887"/>
                  </a:lnTo>
                  <a:lnTo>
                    <a:pt x="16084" y="61887"/>
                  </a:lnTo>
                  <a:lnTo>
                    <a:pt x="34797" y="60896"/>
                  </a:lnTo>
                  <a:lnTo>
                    <a:pt x="34907" y="60058"/>
                  </a:lnTo>
                  <a:lnTo>
                    <a:pt x="8282" y="60058"/>
                  </a:lnTo>
                  <a:lnTo>
                    <a:pt x="7835" y="59283"/>
                  </a:lnTo>
                  <a:lnTo>
                    <a:pt x="7446" y="51348"/>
                  </a:lnTo>
                  <a:lnTo>
                    <a:pt x="7370" y="49784"/>
                  </a:lnTo>
                  <a:lnTo>
                    <a:pt x="8333" y="33318"/>
                  </a:lnTo>
                  <a:lnTo>
                    <a:pt x="8453" y="31262"/>
                  </a:lnTo>
                  <a:lnTo>
                    <a:pt x="9887" y="12700"/>
                  </a:lnTo>
                  <a:lnTo>
                    <a:pt x="10695" y="266"/>
                  </a:lnTo>
                  <a:close/>
                </a:path>
                <a:path w="36194" h="62230">
                  <a:moveTo>
                    <a:pt x="33769" y="0"/>
                  </a:moveTo>
                  <a:lnTo>
                    <a:pt x="16793" y="0"/>
                  </a:lnTo>
                  <a:lnTo>
                    <a:pt x="15377" y="11983"/>
                  </a:lnTo>
                  <a:lnTo>
                    <a:pt x="15453" y="29117"/>
                  </a:lnTo>
                  <a:lnTo>
                    <a:pt x="15572" y="39655"/>
                  </a:lnTo>
                  <a:lnTo>
                    <a:pt x="15639" y="51348"/>
                  </a:lnTo>
                  <a:lnTo>
                    <a:pt x="14835" y="59283"/>
                  </a:lnTo>
                  <a:lnTo>
                    <a:pt x="14795" y="59677"/>
                  </a:lnTo>
                  <a:lnTo>
                    <a:pt x="14350" y="60058"/>
                  </a:lnTo>
                  <a:lnTo>
                    <a:pt x="34907" y="60058"/>
                  </a:lnTo>
                  <a:lnTo>
                    <a:pt x="36044" y="51348"/>
                  </a:lnTo>
                  <a:lnTo>
                    <a:pt x="36148" y="50553"/>
                  </a:lnTo>
                  <a:lnTo>
                    <a:pt x="36193" y="39655"/>
                  </a:lnTo>
                  <a:lnTo>
                    <a:pt x="35549" y="29117"/>
                  </a:lnTo>
                  <a:lnTo>
                    <a:pt x="34988" y="18681"/>
                  </a:lnTo>
                  <a:lnTo>
                    <a:pt x="34582" y="12700"/>
                  </a:lnTo>
                  <a:lnTo>
                    <a:pt x="33731" y="6350"/>
                  </a:lnTo>
                  <a:lnTo>
                    <a:pt x="33769" y="0"/>
                  </a:lnTo>
                  <a:close/>
                </a:path>
              </a:pathLst>
            </a:custGeom>
            <a:solidFill>
              <a:srgbClr val="3817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007834" y="1797315"/>
              <a:ext cx="10160" cy="60325"/>
            </a:xfrm>
            <a:custGeom>
              <a:avLst/>
              <a:gdLst/>
              <a:ahLst/>
              <a:cxnLst/>
              <a:rect l="l" t="t" r="r" b="b"/>
              <a:pathLst>
                <a:path w="10160" h="60325">
                  <a:moveTo>
                    <a:pt x="9687" y="0"/>
                  </a:moveTo>
                  <a:lnTo>
                    <a:pt x="3589" y="0"/>
                  </a:lnTo>
                  <a:lnTo>
                    <a:pt x="2578" y="12136"/>
                  </a:lnTo>
                  <a:lnTo>
                    <a:pt x="1002" y="31476"/>
                  </a:lnTo>
                  <a:lnTo>
                    <a:pt x="0" y="49912"/>
                  </a:lnTo>
                  <a:lnTo>
                    <a:pt x="708" y="59359"/>
                  </a:lnTo>
                  <a:lnTo>
                    <a:pt x="1185" y="59766"/>
                  </a:lnTo>
                  <a:lnTo>
                    <a:pt x="7668" y="59766"/>
                  </a:lnTo>
                  <a:lnTo>
                    <a:pt x="8592" y="50797"/>
                  </a:lnTo>
                  <a:lnTo>
                    <a:pt x="8339" y="31983"/>
                  </a:lnTo>
                  <a:lnTo>
                    <a:pt x="8255" y="12136"/>
                  </a:lnTo>
                  <a:lnTo>
                    <a:pt x="9687" y="0"/>
                  </a:lnTo>
                  <a:close/>
                </a:path>
              </a:pathLst>
            </a:custGeom>
            <a:solidFill>
              <a:srgbClr val="3B3C2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94027" y="1546885"/>
              <a:ext cx="241731" cy="250875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1899145" y="1714676"/>
              <a:ext cx="26034" cy="15875"/>
            </a:xfrm>
            <a:custGeom>
              <a:avLst/>
              <a:gdLst/>
              <a:ahLst/>
              <a:cxnLst/>
              <a:rect l="l" t="t" r="r" b="b"/>
              <a:pathLst>
                <a:path w="26035" h="15875">
                  <a:moveTo>
                    <a:pt x="24815" y="25"/>
                  </a:moveTo>
                  <a:lnTo>
                    <a:pt x="20027" y="0"/>
                  </a:lnTo>
                  <a:lnTo>
                    <a:pt x="20027" y="381"/>
                  </a:lnTo>
                  <a:lnTo>
                    <a:pt x="18287" y="368"/>
                  </a:lnTo>
                  <a:lnTo>
                    <a:pt x="0" y="4394"/>
                  </a:lnTo>
                  <a:lnTo>
                    <a:pt x="0" y="5143"/>
                  </a:lnTo>
                  <a:lnTo>
                    <a:pt x="16040" y="15671"/>
                  </a:lnTo>
                  <a:lnTo>
                    <a:pt x="25679" y="774"/>
                  </a:lnTo>
                  <a:lnTo>
                    <a:pt x="24815" y="25"/>
                  </a:lnTo>
                  <a:close/>
                </a:path>
              </a:pathLst>
            </a:custGeom>
            <a:solidFill>
              <a:srgbClr val="55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798561" y="1522232"/>
              <a:ext cx="66040" cy="106680"/>
            </a:xfrm>
            <a:custGeom>
              <a:avLst/>
              <a:gdLst/>
              <a:ahLst/>
              <a:cxnLst/>
              <a:rect l="l" t="t" r="r" b="b"/>
              <a:pathLst>
                <a:path w="66039" h="106680">
                  <a:moveTo>
                    <a:pt x="40887" y="0"/>
                  </a:moveTo>
                  <a:lnTo>
                    <a:pt x="23520" y="2274"/>
                  </a:lnTo>
                  <a:lnTo>
                    <a:pt x="8877" y="14997"/>
                  </a:lnTo>
                  <a:lnTo>
                    <a:pt x="0" y="32754"/>
                  </a:lnTo>
                  <a:lnTo>
                    <a:pt x="38379" y="106147"/>
                  </a:lnTo>
                  <a:lnTo>
                    <a:pt x="48817" y="92837"/>
                  </a:lnTo>
                  <a:lnTo>
                    <a:pt x="55147" y="89202"/>
                  </a:lnTo>
                  <a:lnTo>
                    <a:pt x="65417" y="89091"/>
                  </a:lnTo>
                  <a:lnTo>
                    <a:pt x="65302" y="83200"/>
                  </a:lnTo>
                  <a:lnTo>
                    <a:pt x="62064" y="73616"/>
                  </a:lnTo>
                  <a:lnTo>
                    <a:pt x="58256" y="64098"/>
                  </a:lnTo>
                  <a:lnTo>
                    <a:pt x="56426" y="58408"/>
                  </a:lnTo>
                  <a:lnTo>
                    <a:pt x="58269" y="47947"/>
                  </a:lnTo>
                  <a:lnTo>
                    <a:pt x="62715" y="38827"/>
                  </a:lnTo>
                  <a:lnTo>
                    <a:pt x="64394" y="28293"/>
                  </a:lnTo>
                  <a:lnTo>
                    <a:pt x="57937" y="13589"/>
                  </a:lnTo>
                  <a:lnTo>
                    <a:pt x="40887" y="0"/>
                  </a:lnTo>
                  <a:close/>
                </a:path>
              </a:pathLst>
            </a:custGeom>
            <a:solidFill>
              <a:srgbClr val="F372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784032" y="1741918"/>
              <a:ext cx="73660" cy="43180"/>
            </a:xfrm>
            <a:custGeom>
              <a:avLst/>
              <a:gdLst/>
              <a:ahLst/>
              <a:cxnLst/>
              <a:rect l="l" t="t" r="r" b="b"/>
              <a:pathLst>
                <a:path w="73660" h="43180">
                  <a:moveTo>
                    <a:pt x="46736" y="0"/>
                  </a:moveTo>
                  <a:lnTo>
                    <a:pt x="46291" y="0"/>
                  </a:lnTo>
                  <a:lnTo>
                    <a:pt x="42811" y="1104"/>
                  </a:lnTo>
                  <a:lnTo>
                    <a:pt x="25400" y="5511"/>
                  </a:lnTo>
                  <a:lnTo>
                    <a:pt x="21920" y="5486"/>
                  </a:lnTo>
                  <a:lnTo>
                    <a:pt x="16840" y="11622"/>
                  </a:lnTo>
                  <a:lnTo>
                    <a:pt x="11477" y="17719"/>
                  </a:lnTo>
                  <a:lnTo>
                    <a:pt x="5871" y="23745"/>
                  </a:lnTo>
                  <a:lnTo>
                    <a:pt x="63" y="29667"/>
                  </a:lnTo>
                  <a:lnTo>
                    <a:pt x="10490" y="30467"/>
                  </a:lnTo>
                  <a:lnTo>
                    <a:pt x="8280" y="40170"/>
                  </a:lnTo>
                  <a:lnTo>
                    <a:pt x="0" y="43116"/>
                  </a:lnTo>
                  <a:lnTo>
                    <a:pt x="10439" y="43167"/>
                  </a:lnTo>
                  <a:lnTo>
                    <a:pt x="73621" y="15062"/>
                  </a:lnTo>
                  <a:lnTo>
                    <a:pt x="46736" y="0"/>
                  </a:lnTo>
                  <a:close/>
                </a:path>
              </a:pathLst>
            </a:custGeom>
            <a:solidFill>
              <a:srgbClr val="578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775358" y="1746147"/>
              <a:ext cx="31115" cy="33655"/>
            </a:xfrm>
            <a:custGeom>
              <a:avLst/>
              <a:gdLst/>
              <a:ahLst/>
              <a:cxnLst/>
              <a:rect l="l" t="t" r="r" b="b"/>
              <a:pathLst>
                <a:path w="31114" h="33655">
                  <a:moveTo>
                    <a:pt x="1460" y="0"/>
                  </a:moveTo>
                  <a:lnTo>
                    <a:pt x="857" y="7086"/>
                  </a:lnTo>
                  <a:lnTo>
                    <a:pt x="406" y="16343"/>
                  </a:lnTo>
                  <a:lnTo>
                    <a:pt x="117" y="25740"/>
                  </a:lnTo>
                  <a:lnTo>
                    <a:pt x="0" y="33248"/>
                  </a:lnTo>
                  <a:lnTo>
                    <a:pt x="2616" y="31013"/>
                  </a:lnTo>
                  <a:lnTo>
                    <a:pt x="6985" y="27673"/>
                  </a:lnTo>
                  <a:lnTo>
                    <a:pt x="14734" y="19682"/>
                  </a:lnTo>
                  <a:lnTo>
                    <a:pt x="20259" y="13635"/>
                  </a:lnTo>
                  <a:lnTo>
                    <a:pt x="25703" y="7446"/>
                  </a:lnTo>
                  <a:lnTo>
                    <a:pt x="31026" y="1257"/>
                  </a:lnTo>
                  <a:lnTo>
                    <a:pt x="25304" y="1216"/>
                  </a:lnTo>
                  <a:lnTo>
                    <a:pt x="8646" y="262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D750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774913" y="1771585"/>
              <a:ext cx="19685" cy="13970"/>
            </a:xfrm>
            <a:custGeom>
              <a:avLst/>
              <a:gdLst/>
              <a:ahLst/>
              <a:cxnLst/>
              <a:rect l="l" t="t" r="r" b="b"/>
              <a:pathLst>
                <a:path w="19685" h="13969">
                  <a:moveTo>
                    <a:pt x="9182" y="0"/>
                  </a:moveTo>
                  <a:lnTo>
                    <a:pt x="12" y="7810"/>
                  </a:lnTo>
                  <a:lnTo>
                    <a:pt x="0" y="10045"/>
                  </a:lnTo>
                  <a:lnTo>
                    <a:pt x="1308" y="10058"/>
                  </a:lnTo>
                  <a:lnTo>
                    <a:pt x="4330" y="13436"/>
                  </a:lnTo>
                  <a:lnTo>
                    <a:pt x="9118" y="13449"/>
                  </a:lnTo>
                  <a:lnTo>
                    <a:pt x="17398" y="10502"/>
                  </a:lnTo>
                  <a:lnTo>
                    <a:pt x="19608" y="800"/>
                  </a:lnTo>
                  <a:lnTo>
                    <a:pt x="9182" y="0"/>
                  </a:lnTo>
                  <a:close/>
                </a:path>
              </a:pathLst>
            </a:custGeom>
            <a:solidFill>
              <a:srgbClr val="B9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668283" y="1745067"/>
              <a:ext cx="66040" cy="57785"/>
            </a:xfrm>
            <a:custGeom>
              <a:avLst/>
              <a:gdLst/>
              <a:ahLst/>
              <a:cxnLst/>
              <a:rect l="l" t="t" r="r" b="b"/>
              <a:pathLst>
                <a:path w="66039" h="57785">
                  <a:moveTo>
                    <a:pt x="33729" y="0"/>
                  </a:moveTo>
                  <a:lnTo>
                    <a:pt x="11982" y="0"/>
                  </a:lnTo>
                  <a:lnTo>
                    <a:pt x="11518" y="8115"/>
                  </a:lnTo>
                  <a:lnTo>
                    <a:pt x="10617" y="15951"/>
                  </a:lnTo>
                  <a:lnTo>
                    <a:pt x="10579" y="24168"/>
                  </a:lnTo>
                  <a:lnTo>
                    <a:pt x="11596" y="33396"/>
                  </a:lnTo>
                  <a:lnTo>
                    <a:pt x="12447" y="43046"/>
                  </a:lnTo>
                  <a:lnTo>
                    <a:pt x="9720" y="50439"/>
                  </a:lnTo>
                  <a:lnTo>
                    <a:pt x="0" y="52895"/>
                  </a:lnTo>
                  <a:lnTo>
                    <a:pt x="2590" y="57378"/>
                  </a:lnTo>
                  <a:lnTo>
                    <a:pt x="65671" y="53187"/>
                  </a:lnTo>
                  <a:lnTo>
                    <a:pt x="65608" y="50439"/>
                  </a:lnTo>
                  <a:lnTo>
                    <a:pt x="65391" y="50063"/>
                  </a:lnTo>
                  <a:lnTo>
                    <a:pt x="35242" y="50063"/>
                  </a:lnTo>
                  <a:lnTo>
                    <a:pt x="33515" y="47815"/>
                  </a:lnTo>
                  <a:lnTo>
                    <a:pt x="33621" y="24168"/>
                  </a:lnTo>
                  <a:lnTo>
                    <a:pt x="33729" y="0"/>
                  </a:lnTo>
                  <a:close/>
                </a:path>
                <a:path w="66039" h="57785">
                  <a:moveTo>
                    <a:pt x="64389" y="47586"/>
                  </a:moveTo>
                  <a:lnTo>
                    <a:pt x="53586" y="47586"/>
                  </a:lnTo>
                  <a:lnTo>
                    <a:pt x="35242" y="50063"/>
                  </a:lnTo>
                  <a:lnTo>
                    <a:pt x="65391" y="50063"/>
                  </a:lnTo>
                  <a:lnTo>
                    <a:pt x="64389" y="48323"/>
                  </a:lnTo>
                  <a:lnTo>
                    <a:pt x="64389" y="47586"/>
                  </a:lnTo>
                  <a:close/>
                </a:path>
              </a:pathLst>
            </a:custGeom>
            <a:solidFill>
              <a:srgbClr val="F78F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648510" y="1741498"/>
              <a:ext cx="27940" cy="24130"/>
            </a:xfrm>
            <a:custGeom>
              <a:avLst/>
              <a:gdLst/>
              <a:ahLst/>
              <a:cxnLst/>
              <a:rect l="l" t="t" r="r" b="b"/>
              <a:pathLst>
                <a:path w="27939" h="24130">
                  <a:moveTo>
                    <a:pt x="9169" y="0"/>
                  </a:moveTo>
                  <a:lnTo>
                    <a:pt x="3936" y="1841"/>
                  </a:lnTo>
                  <a:lnTo>
                    <a:pt x="3505" y="1841"/>
                  </a:lnTo>
                  <a:lnTo>
                    <a:pt x="0" y="7797"/>
                  </a:lnTo>
                  <a:lnTo>
                    <a:pt x="371" y="9791"/>
                  </a:lnTo>
                  <a:lnTo>
                    <a:pt x="419" y="10045"/>
                  </a:lnTo>
                  <a:lnTo>
                    <a:pt x="14312" y="16090"/>
                  </a:lnTo>
                  <a:lnTo>
                    <a:pt x="10375" y="20548"/>
                  </a:lnTo>
                  <a:lnTo>
                    <a:pt x="10807" y="20548"/>
                  </a:lnTo>
                  <a:lnTo>
                    <a:pt x="15618" y="23964"/>
                  </a:lnTo>
                  <a:lnTo>
                    <a:pt x="20802" y="23964"/>
                  </a:lnTo>
                  <a:lnTo>
                    <a:pt x="20396" y="17233"/>
                  </a:lnTo>
                  <a:lnTo>
                    <a:pt x="27381" y="9791"/>
                  </a:lnTo>
                  <a:lnTo>
                    <a:pt x="23507" y="3048"/>
                  </a:lnTo>
                  <a:lnTo>
                    <a:pt x="18326" y="3048"/>
                  </a:lnTo>
                  <a:lnTo>
                    <a:pt x="9169" y="0"/>
                  </a:lnTo>
                  <a:close/>
                </a:path>
              </a:pathLst>
            </a:custGeom>
            <a:solidFill>
              <a:srgbClr val="768E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669313" y="1744546"/>
              <a:ext cx="10795" cy="24765"/>
            </a:xfrm>
            <a:custGeom>
              <a:avLst/>
              <a:gdLst/>
              <a:ahLst/>
              <a:cxnLst/>
              <a:rect l="l" t="t" r="r" b="b"/>
              <a:pathLst>
                <a:path w="10794" h="24764">
                  <a:moveTo>
                    <a:pt x="2705" y="0"/>
                  </a:moveTo>
                  <a:lnTo>
                    <a:pt x="6578" y="6743"/>
                  </a:lnTo>
                  <a:lnTo>
                    <a:pt x="25" y="13817"/>
                  </a:lnTo>
                  <a:lnTo>
                    <a:pt x="0" y="20916"/>
                  </a:lnTo>
                  <a:lnTo>
                    <a:pt x="3035" y="21678"/>
                  </a:lnTo>
                  <a:lnTo>
                    <a:pt x="6070" y="23177"/>
                  </a:lnTo>
                  <a:lnTo>
                    <a:pt x="9118" y="24320"/>
                  </a:lnTo>
                  <a:lnTo>
                    <a:pt x="9156" y="16103"/>
                  </a:lnTo>
                  <a:lnTo>
                    <a:pt x="10490" y="8254"/>
                  </a:lnTo>
                  <a:lnTo>
                    <a:pt x="10528" y="38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653D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654035" y="1765819"/>
              <a:ext cx="27305" cy="32384"/>
            </a:xfrm>
            <a:custGeom>
              <a:avLst/>
              <a:gdLst/>
              <a:ahLst/>
              <a:cxnLst/>
              <a:rect l="l" t="t" r="r" b="b"/>
              <a:pathLst>
                <a:path w="27305" h="32385">
                  <a:moveTo>
                    <a:pt x="15709" y="12"/>
                  </a:moveTo>
                  <a:lnTo>
                    <a:pt x="11798" y="0"/>
                  </a:lnTo>
                  <a:lnTo>
                    <a:pt x="0" y="10032"/>
                  </a:lnTo>
                  <a:lnTo>
                    <a:pt x="3442" y="15595"/>
                  </a:lnTo>
                  <a:lnTo>
                    <a:pt x="10813" y="26581"/>
                  </a:lnTo>
                  <a:lnTo>
                    <a:pt x="14249" y="32143"/>
                  </a:lnTo>
                  <a:lnTo>
                    <a:pt x="23969" y="29687"/>
                  </a:lnTo>
                  <a:lnTo>
                    <a:pt x="26696" y="22294"/>
                  </a:lnTo>
                  <a:lnTo>
                    <a:pt x="25845" y="12644"/>
                  </a:lnTo>
                  <a:lnTo>
                    <a:pt x="24828" y="3416"/>
                  </a:lnTo>
                  <a:lnTo>
                    <a:pt x="21780" y="2285"/>
                  </a:lnTo>
                  <a:lnTo>
                    <a:pt x="18745" y="774"/>
                  </a:lnTo>
                  <a:lnTo>
                    <a:pt x="15709" y="12"/>
                  </a:lnTo>
                  <a:close/>
                </a:path>
              </a:pathLst>
            </a:custGeom>
            <a:solidFill>
              <a:srgbClr val="D750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647571" y="1762428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69">
                  <a:moveTo>
                    <a:pt x="9648" y="0"/>
                  </a:moveTo>
                  <a:lnTo>
                    <a:pt x="815" y="0"/>
                  </a:lnTo>
                  <a:lnTo>
                    <a:pt x="0" y="685"/>
                  </a:lnTo>
                  <a:lnTo>
                    <a:pt x="850" y="5549"/>
                  </a:lnTo>
                  <a:lnTo>
                    <a:pt x="4318" y="9309"/>
                  </a:lnTo>
                  <a:lnTo>
                    <a:pt x="6464" y="13423"/>
                  </a:lnTo>
                  <a:lnTo>
                    <a:pt x="18262" y="3390"/>
                  </a:lnTo>
                  <a:lnTo>
                    <a:pt x="16954" y="3009"/>
                  </a:lnTo>
                  <a:lnTo>
                    <a:pt x="12384" y="368"/>
                  </a:lnTo>
                  <a:lnTo>
                    <a:pt x="11747" y="368"/>
                  </a:lnTo>
                  <a:lnTo>
                    <a:pt x="9648" y="0"/>
                  </a:lnTo>
                  <a:close/>
                </a:path>
                <a:path w="18414" h="13969">
                  <a:moveTo>
                    <a:pt x="11747" y="0"/>
                  </a:moveTo>
                  <a:lnTo>
                    <a:pt x="11747" y="368"/>
                  </a:lnTo>
                  <a:lnTo>
                    <a:pt x="12384" y="368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F372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2286" y="1557193"/>
              <a:ext cx="370773" cy="229707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1701965" y="1744318"/>
              <a:ext cx="33655" cy="48260"/>
            </a:xfrm>
            <a:custGeom>
              <a:avLst/>
              <a:gdLst/>
              <a:ahLst/>
              <a:cxnLst/>
              <a:rect l="l" t="t" r="r" b="b"/>
              <a:pathLst>
                <a:path w="33655" h="48260">
                  <a:moveTo>
                    <a:pt x="63" y="0"/>
                  </a:moveTo>
                  <a:lnTo>
                    <a:pt x="0" y="13449"/>
                  </a:lnTo>
                  <a:lnTo>
                    <a:pt x="10659" y="11930"/>
                  </a:lnTo>
                  <a:lnTo>
                    <a:pt x="17678" y="22026"/>
                  </a:lnTo>
                  <a:lnTo>
                    <a:pt x="21906" y="36453"/>
                  </a:lnTo>
                  <a:lnTo>
                    <a:pt x="24193" y="47929"/>
                  </a:lnTo>
                  <a:lnTo>
                    <a:pt x="30721" y="47955"/>
                  </a:lnTo>
                  <a:lnTo>
                    <a:pt x="33018" y="12348"/>
                  </a:lnTo>
                  <a:lnTo>
                    <a:pt x="33540" y="520"/>
                  </a:lnTo>
                  <a:lnTo>
                    <a:pt x="33540" y="15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4B6C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61261" y="1558848"/>
              <a:ext cx="218681" cy="263410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1515681" y="1645359"/>
              <a:ext cx="60325" cy="52705"/>
            </a:xfrm>
            <a:custGeom>
              <a:avLst/>
              <a:gdLst/>
              <a:ahLst/>
              <a:cxnLst/>
              <a:rect l="l" t="t" r="r" b="b"/>
              <a:pathLst>
                <a:path w="60325" h="52705">
                  <a:moveTo>
                    <a:pt x="30670" y="0"/>
                  </a:moveTo>
                  <a:lnTo>
                    <a:pt x="27609" y="2971"/>
                  </a:lnTo>
                  <a:lnTo>
                    <a:pt x="25857" y="6692"/>
                  </a:lnTo>
                  <a:lnTo>
                    <a:pt x="24091" y="10045"/>
                  </a:lnTo>
                  <a:lnTo>
                    <a:pt x="18860" y="19249"/>
                  </a:lnTo>
                  <a:lnTo>
                    <a:pt x="13466" y="28308"/>
                  </a:lnTo>
                  <a:lnTo>
                    <a:pt x="7584" y="37081"/>
                  </a:lnTo>
                  <a:lnTo>
                    <a:pt x="888" y="45427"/>
                  </a:lnTo>
                  <a:lnTo>
                    <a:pt x="1320" y="45808"/>
                  </a:lnTo>
                  <a:lnTo>
                    <a:pt x="0" y="49161"/>
                  </a:lnTo>
                  <a:lnTo>
                    <a:pt x="1295" y="49923"/>
                  </a:lnTo>
                  <a:lnTo>
                    <a:pt x="1727" y="50291"/>
                  </a:lnTo>
                  <a:lnTo>
                    <a:pt x="16509" y="52235"/>
                  </a:lnTo>
                  <a:lnTo>
                    <a:pt x="17386" y="52235"/>
                  </a:lnTo>
                  <a:lnTo>
                    <a:pt x="17386" y="51854"/>
                  </a:lnTo>
                  <a:lnTo>
                    <a:pt x="26500" y="49108"/>
                  </a:lnTo>
                  <a:lnTo>
                    <a:pt x="49983" y="38034"/>
                  </a:lnTo>
                  <a:lnTo>
                    <a:pt x="60083" y="34874"/>
                  </a:lnTo>
                  <a:lnTo>
                    <a:pt x="58170" y="30577"/>
                  </a:lnTo>
                  <a:lnTo>
                    <a:pt x="51538" y="24371"/>
                  </a:lnTo>
                  <a:lnTo>
                    <a:pt x="43765" y="17879"/>
                  </a:lnTo>
                  <a:lnTo>
                    <a:pt x="37566" y="11976"/>
                  </a:lnTo>
                  <a:lnTo>
                    <a:pt x="30657" y="736"/>
                  </a:lnTo>
                  <a:lnTo>
                    <a:pt x="30670" y="0"/>
                  </a:lnTo>
                  <a:close/>
                </a:path>
              </a:pathLst>
            </a:custGeom>
            <a:solidFill>
              <a:srgbClr val="365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546350" y="1606574"/>
              <a:ext cx="29209" cy="38735"/>
            </a:xfrm>
            <a:custGeom>
              <a:avLst/>
              <a:gdLst/>
              <a:ahLst/>
              <a:cxnLst/>
              <a:rect l="l" t="t" r="r" b="b"/>
              <a:pathLst>
                <a:path w="29209" h="38735">
                  <a:moveTo>
                    <a:pt x="15824" y="0"/>
                  </a:moveTo>
                  <a:lnTo>
                    <a:pt x="11633" y="8241"/>
                  </a:lnTo>
                  <a:lnTo>
                    <a:pt x="5959" y="18961"/>
                  </a:lnTo>
                  <a:lnTo>
                    <a:pt x="1261" y="29614"/>
                  </a:lnTo>
                  <a:lnTo>
                    <a:pt x="0" y="37655"/>
                  </a:lnTo>
                  <a:lnTo>
                    <a:pt x="431" y="37655"/>
                  </a:lnTo>
                  <a:lnTo>
                    <a:pt x="873" y="37456"/>
                  </a:lnTo>
                  <a:lnTo>
                    <a:pt x="3965" y="37442"/>
                  </a:lnTo>
                  <a:lnTo>
                    <a:pt x="28701" y="38163"/>
                  </a:lnTo>
                  <a:lnTo>
                    <a:pt x="15824" y="0"/>
                  </a:lnTo>
                  <a:close/>
                </a:path>
              </a:pathLst>
            </a:custGeom>
            <a:solidFill>
              <a:srgbClr val="F6B8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586203" y="1650160"/>
              <a:ext cx="91440" cy="168910"/>
            </a:xfrm>
            <a:custGeom>
              <a:avLst/>
              <a:gdLst/>
              <a:ahLst/>
              <a:cxnLst/>
              <a:rect l="l" t="t" r="r" b="b"/>
              <a:pathLst>
                <a:path w="91439" h="168910">
                  <a:moveTo>
                    <a:pt x="28384" y="2603"/>
                  </a:moveTo>
                  <a:lnTo>
                    <a:pt x="26644" y="4457"/>
                  </a:lnTo>
                  <a:lnTo>
                    <a:pt x="20943" y="9869"/>
                  </a:lnTo>
                  <a:lnTo>
                    <a:pt x="12174" y="17611"/>
                  </a:lnTo>
                  <a:lnTo>
                    <a:pt x="3979" y="25006"/>
                  </a:lnTo>
                  <a:lnTo>
                    <a:pt x="0" y="29375"/>
                  </a:lnTo>
                  <a:lnTo>
                    <a:pt x="1944" y="164274"/>
                  </a:lnTo>
                  <a:lnTo>
                    <a:pt x="1981" y="166852"/>
                  </a:lnTo>
                  <a:lnTo>
                    <a:pt x="91122" y="168757"/>
                  </a:lnTo>
                  <a:lnTo>
                    <a:pt x="91147" y="164274"/>
                  </a:lnTo>
                  <a:lnTo>
                    <a:pt x="84670" y="151917"/>
                  </a:lnTo>
                  <a:lnTo>
                    <a:pt x="82092" y="147421"/>
                  </a:lnTo>
                  <a:lnTo>
                    <a:pt x="78589" y="141859"/>
                  </a:lnTo>
                  <a:lnTo>
                    <a:pt x="74801" y="136366"/>
                  </a:lnTo>
                  <a:lnTo>
                    <a:pt x="71096" y="130873"/>
                  </a:lnTo>
                  <a:lnTo>
                    <a:pt x="67843" y="125310"/>
                  </a:lnTo>
                  <a:lnTo>
                    <a:pt x="65684" y="121196"/>
                  </a:lnTo>
                  <a:lnTo>
                    <a:pt x="62217" y="117449"/>
                  </a:lnTo>
                  <a:lnTo>
                    <a:pt x="61366" y="112585"/>
                  </a:lnTo>
                  <a:lnTo>
                    <a:pt x="62197" y="111886"/>
                  </a:lnTo>
                  <a:lnTo>
                    <a:pt x="73113" y="111886"/>
                  </a:lnTo>
                  <a:lnTo>
                    <a:pt x="77050" y="107429"/>
                  </a:lnTo>
                  <a:lnTo>
                    <a:pt x="62725" y="101384"/>
                  </a:lnTo>
                  <a:lnTo>
                    <a:pt x="62738" y="98767"/>
                  </a:lnTo>
                  <a:lnTo>
                    <a:pt x="66675" y="93179"/>
                  </a:lnTo>
                  <a:lnTo>
                    <a:pt x="41211" y="52717"/>
                  </a:lnTo>
                  <a:lnTo>
                    <a:pt x="57302" y="52044"/>
                  </a:lnTo>
                  <a:lnTo>
                    <a:pt x="31773" y="2984"/>
                  </a:lnTo>
                  <a:lnTo>
                    <a:pt x="29692" y="2984"/>
                  </a:lnTo>
                  <a:lnTo>
                    <a:pt x="28384" y="2603"/>
                  </a:lnTo>
                  <a:close/>
                </a:path>
                <a:path w="91439" h="168910">
                  <a:moveTo>
                    <a:pt x="29705" y="0"/>
                  </a:moveTo>
                  <a:lnTo>
                    <a:pt x="27112" y="0"/>
                  </a:lnTo>
                  <a:lnTo>
                    <a:pt x="29692" y="2984"/>
                  </a:lnTo>
                  <a:lnTo>
                    <a:pt x="31773" y="2984"/>
                  </a:lnTo>
                  <a:lnTo>
                    <a:pt x="31000" y="1498"/>
                  </a:lnTo>
                  <a:lnTo>
                    <a:pt x="29705" y="0"/>
                  </a:lnTo>
                  <a:close/>
                </a:path>
              </a:pathLst>
            </a:custGeom>
            <a:solidFill>
              <a:srgbClr val="365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566252" y="1820658"/>
              <a:ext cx="28575" cy="65405"/>
            </a:xfrm>
            <a:custGeom>
              <a:avLst/>
              <a:gdLst/>
              <a:ahLst/>
              <a:cxnLst/>
              <a:rect l="l" t="t" r="r" b="b"/>
              <a:pathLst>
                <a:path w="28575" h="65405">
                  <a:moveTo>
                    <a:pt x="9296" y="38"/>
                  </a:moveTo>
                  <a:lnTo>
                    <a:pt x="1473" y="0"/>
                  </a:lnTo>
                  <a:lnTo>
                    <a:pt x="1384" y="20548"/>
                  </a:lnTo>
                  <a:lnTo>
                    <a:pt x="2209" y="28765"/>
                  </a:lnTo>
                  <a:lnTo>
                    <a:pt x="0" y="35483"/>
                  </a:lnTo>
                  <a:lnTo>
                    <a:pt x="2476" y="65379"/>
                  </a:lnTo>
                  <a:lnTo>
                    <a:pt x="18135" y="63957"/>
                  </a:lnTo>
                  <a:lnTo>
                    <a:pt x="26403" y="64363"/>
                  </a:lnTo>
                  <a:lnTo>
                    <a:pt x="27279" y="63626"/>
                  </a:lnTo>
                  <a:lnTo>
                    <a:pt x="26847" y="61010"/>
                  </a:lnTo>
                  <a:lnTo>
                    <a:pt x="26860" y="59893"/>
                  </a:lnTo>
                  <a:lnTo>
                    <a:pt x="28181" y="54292"/>
                  </a:lnTo>
                  <a:lnTo>
                    <a:pt x="26936" y="41960"/>
                  </a:lnTo>
                  <a:lnTo>
                    <a:pt x="26962" y="35610"/>
                  </a:lnTo>
                  <a:lnTo>
                    <a:pt x="26721" y="27083"/>
                  </a:lnTo>
                  <a:lnTo>
                    <a:pt x="26069" y="18416"/>
                  </a:lnTo>
                  <a:lnTo>
                    <a:pt x="24511" y="1231"/>
                  </a:lnTo>
                  <a:lnTo>
                    <a:pt x="17119" y="1193"/>
                  </a:lnTo>
                  <a:lnTo>
                    <a:pt x="9296" y="38"/>
                  </a:lnTo>
                  <a:close/>
                </a:path>
              </a:pathLst>
            </a:custGeom>
            <a:solidFill>
              <a:srgbClr val="3817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502803" y="1699449"/>
              <a:ext cx="60325" cy="53340"/>
            </a:xfrm>
            <a:custGeom>
              <a:avLst/>
              <a:gdLst/>
              <a:ahLst/>
              <a:cxnLst/>
              <a:rect l="l" t="t" r="r" b="b"/>
              <a:pathLst>
                <a:path w="60325" h="53339">
                  <a:moveTo>
                    <a:pt x="28943" y="0"/>
                  </a:moveTo>
                  <a:lnTo>
                    <a:pt x="22449" y="12823"/>
                  </a:lnTo>
                  <a:lnTo>
                    <a:pt x="15186" y="24833"/>
                  </a:lnTo>
                  <a:lnTo>
                    <a:pt x="7679" y="36631"/>
                  </a:lnTo>
                  <a:lnTo>
                    <a:pt x="457" y="48818"/>
                  </a:lnTo>
                  <a:lnTo>
                    <a:pt x="0" y="52920"/>
                  </a:lnTo>
                  <a:lnTo>
                    <a:pt x="5664" y="50711"/>
                  </a:lnTo>
                  <a:lnTo>
                    <a:pt x="20724" y="43715"/>
                  </a:lnTo>
                  <a:lnTo>
                    <a:pt x="33883" y="36872"/>
                  </a:lnTo>
                  <a:lnTo>
                    <a:pt x="59715" y="22936"/>
                  </a:lnTo>
                  <a:lnTo>
                    <a:pt x="55891" y="18359"/>
                  </a:lnTo>
                  <a:lnTo>
                    <a:pt x="46286" y="11620"/>
                  </a:lnTo>
                  <a:lnTo>
                    <a:pt x="35703" y="4805"/>
                  </a:lnTo>
                  <a:lnTo>
                    <a:pt x="28943" y="0"/>
                  </a:lnTo>
                  <a:close/>
                </a:path>
              </a:pathLst>
            </a:custGeom>
            <a:solidFill>
              <a:srgbClr val="365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751164" y="1746032"/>
              <a:ext cx="26034" cy="45085"/>
            </a:xfrm>
            <a:custGeom>
              <a:avLst/>
              <a:gdLst/>
              <a:ahLst/>
              <a:cxnLst/>
              <a:rect l="l" t="t" r="r" b="b"/>
              <a:pathLst>
                <a:path w="26035" h="45085">
                  <a:moveTo>
                    <a:pt x="0" y="0"/>
                  </a:moveTo>
                  <a:lnTo>
                    <a:pt x="804" y="10928"/>
                  </a:lnTo>
                  <a:lnTo>
                    <a:pt x="2903" y="32643"/>
                  </a:lnTo>
                  <a:lnTo>
                    <a:pt x="3708" y="43357"/>
                  </a:lnTo>
                  <a:lnTo>
                    <a:pt x="8483" y="44869"/>
                  </a:lnTo>
                  <a:lnTo>
                    <a:pt x="22885" y="35598"/>
                  </a:lnTo>
                  <a:lnTo>
                    <a:pt x="24180" y="35598"/>
                  </a:lnTo>
                  <a:lnTo>
                    <a:pt x="24310" y="25855"/>
                  </a:lnTo>
                  <a:lnTo>
                    <a:pt x="24599" y="16457"/>
                  </a:lnTo>
                  <a:lnTo>
                    <a:pt x="25050" y="7200"/>
                  </a:lnTo>
                  <a:lnTo>
                    <a:pt x="2565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701800" y="1756622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10885" y="0"/>
                  </a:moveTo>
                  <a:lnTo>
                    <a:pt x="165" y="1513"/>
                  </a:lnTo>
                  <a:lnTo>
                    <a:pt x="0" y="36260"/>
                  </a:lnTo>
                  <a:lnTo>
                    <a:pt x="1727" y="38508"/>
                  </a:lnTo>
                  <a:lnTo>
                    <a:pt x="20002" y="35981"/>
                  </a:lnTo>
                  <a:lnTo>
                    <a:pt x="24358" y="35993"/>
                  </a:lnTo>
                  <a:lnTo>
                    <a:pt x="22253" y="24519"/>
                  </a:lnTo>
                  <a:lnTo>
                    <a:pt x="18005" y="1009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rgbClr val="4239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741805" y="1473668"/>
              <a:ext cx="121285" cy="274320"/>
            </a:xfrm>
            <a:custGeom>
              <a:avLst/>
              <a:gdLst/>
              <a:ahLst/>
              <a:cxnLst/>
              <a:rect l="l" t="t" r="r" b="b"/>
              <a:pathLst>
                <a:path w="121285" h="274319">
                  <a:moveTo>
                    <a:pt x="1473" y="0"/>
                  </a:moveTo>
                  <a:lnTo>
                    <a:pt x="2244" y="8408"/>
                  </a:lnTo>
                  <a:lnTo>
                    <a:pt x="2692" y="16813"/>
                  </a:lnTo>
                  <a:lnTo>
                    <a:pt x="2816" y="25215"/>
                  </a:lnTo>
                  <a:lnTo>
                    <a:pt x="2616" y="34366"/>
                  </a:lnTo>
                  <a:lnTo>
                    <a:pt x="12" y="33235"/>
                  </a:lnTo>
                  <a:lnTo>
                    <a:pt x="0" y="35102"/>
                  </a:lnTo>
                  <a:lnTo>
                    <a:pt x="2603" y="37731"/>
                  </a:lnTo>
                  <a:lnTo>
                    <a:pt x="2565" y="45199"/>
                  </a:lnTo>
                  <a:lnTo>
                    <a:pt x="6464" y="49326"/>
                  </a:lnTo>
                  <a:lnTo>
                    <a:pt x="23490" y="93911"/>
                  </a:lnTo>
                  <a:lnTo>
                    <a:pt x="38386" y="144470"/>
                  </a:lnTo>
                  <a:lnTo>
                    <a:pt x="47060" y="182355"/>
                  </a:lnTo>
                  <a:lnTo>
                    <a:pt x="49682" y="201574"/>
                  </a:lnTo>
                  <a:lnTo>
                    <a:pt x="53619" y="198970"/>
                  </a:lnTo>
                  <a:lnTo>
                    <a:pt x="57111" y="195630"/>
                  </a:lnTo>
                  <a:lnTo>
                    <a:pt x="61468" y="193408"/>
                  </a:lnTo>
                  <a:lnTo>
                    <a:pt x="57531" y="197497"/>
                  </a:lnTo>
                  <a:lnTo>
                    <a:pt x="53594" y="202336"/>
                  </a:lnTo>
                  <a:lnTo>
                    <a:pt x="49669" y="206057"/>
                  </a:lnTo>
                  <a:lnTo>
                    <a:pt x="50221" y="223275"/>
                  </a:lnTo>
                  <a:lnTo>
                    <a:pt x="45432" y="240401"/>
                  </a:lnTo>
                  <a:lnTo>
                    <a:pt x="39098" y="256960"/>
                  </a:lnTo>
                  <a:lnTo>
                    <a:pt x="35013" y="272478"/>
                  </a:lnTo>
                  <a:lnTo>
                    <a:pt x="58857" y="273694"/>
                  </a:lnTo>
                  <a:lnTo>
                    <a:pt x="64579" y="273735"/>
                  </a:lnTo>
                  <a:lnTo>
                    <a:pt x="67627" y="273380"/>
                  </a:lnTo>
                  <a:lnTo>
                    <a:pt x="85471" y="269354"/>
                  </a:lnTo>
                  <a:lnTo>
                    <a:pt x="88963" y="268249"/>
                  </a:lnTo>
                  <a:lnTo>
                    <a:pt x="118494" y="246797"/>
                  </a:lnTo>
                  <a:lnTo>
                    <a:pt x="121156" y="217028"/>
                  </a:lnTo>
                  <a:lnTo>
                    <a:pt x="109157" y="184390"/>
                  </a:lnTo>
                  <a:lnTo>
                    <a:pt x="94703" y="154330"/>
                  </a:lnTo>
                  <a:lnTo>
                    <a:pt x="56324" y="80937"/>
                  </a:lnTo>
                  <a:lnTo>
                    <a:pt x="56769" y="80937"/>
                  </a:lnTo>
                  <a:lnTo>
                    <a:pt x="45818" y="64391"/>
                  </a:lnTo>
                  <a:lnTo>
                    <a:pt x="29454" y="37387"/>
                  </a:lnTo>
                  <a:lnTo>
                    <a:pt x="12924" y="1192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C793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693633" y="1509152"/>
              <a:ext cx="109855" cy="342265"/>
            </a:xfrm>
            <a:custGeom>
              <a:avLst/>
              <a:gdLst/>
              <a:ahLst/>
              <a:cxnLst/>
              <a:rect l="l" t="t" r="r" b="b"/>
              <a:pathLst>
                <a:path w="109855" h="342264">
                  <a:moveTo>
                    <a:pt x="48602" y="0"/>
                  </a:moveTo>
                  <a:lnTo>
                    <a:pt x="46488" y="48239"/>
                  </a:lnTo>
                  <a:lnTo>
                    <a:pt x="45193" y="144869"/>
                  </a:lnTo>
                  <a:lnTo>
                    <a:pt x="43815" y="193116"/>
                  </a:lnTo>
                  <a:lnTo>
                    <a:pt x="0" y="166382"/>
                  </a:lnTo>
                  <a:lnTo>
                    <a:pt x="43751" y="204317"/>
                  </a:lnTo>
                  <a:lnTo>
                    <a:pt x="43880" y="212164"/>
                  </a:lnTo>
                  <a:lnTo>
                    <a:pt x="42667" y="227852"/>
                  </a:lnTo>
                  <a:lnTo>
                    <a:pt x="41781" y="247735"/>
                  </a:lnTo>
                  <a:lnTo>
                    <a:pt x="39471" y="284238"/>
                  </a:lnTo>
                  <a:lnTo>
                    <a:pt x="40767" y="286486"/>
                  </a:lnTo>
                  <a:lnTo>
                    <a:pt x="40754" y="289102"/>
                  </a:lnTo>
                  <a:lnTo>
                    <a:pt x="36601" y="342137"/>
                  </a:lnTo>
                  <a:lnTo>
                    <a:pt x="41846" y="339620"/>
                  </a:lnTo>
                  <a:lnTo>
                    <a:pt x="49128" y="337008"/>
                  </a:lnTo>
                  <a:lnTo>
                    <a:pt x="56569" y="335028"/>
                  </a:lnTo>
                  <a:lnTo>
                    <a:pt x="62293" y="334403"/>
                  </a:lnTo>
                  <a:lnTo>
                    <a:pt x="61261" y="323812"/>
                  </a:lnTo>
                  <a:lnTo>
                    <a:pt x="60177" y="302772"/>
                  </a:lnTo>
                  <a:lnTo>
                    <a:pt x="59905" y="288074"/>
                  </a:lnTo>
                  <a:lnTo>
                    <a:pt x="61226" y="282105"/>
                  </a:lnTo>
                  <a:lnTo>
                    <a:pt x="61239" y="279857"/>
                  </a:lnTo>
                  <a:lnTo>
                    <a:pt x="60434" y="268987"/>
                  </a:lnTo>
                  <a:lnTo>
                    <a:pt x="58335" y="247381"/>
                  </a:lnTo>
                  <a:lnTo>
                    <a:pt x="56910" y="228818"/>
                  </a:lnTo>
                  <a:lnTo>
                    <a:pt x="55187" y="213018"/>
                  </a:lnTo>
                  <a:lnTo>
                    <a:pt x="55067" y="205117"/>
                  </a:lnTo>
                  <a:lnTo>
                    <a:pt x="61504" y="199245"/>
                  </a:lnTo>
                  <a:lnTo>
                    <a:pt x="88946" y="177903"/>
                  </a:lnTo>
                  <a:lnTo>
                    <a:pt x="102209" y="166852"/>
                  </a:lnTo>
                  <a:lnTo>
                    <a:pt x="105702" y="162013"/>
                  </a:lnTo>
                  <a:lnTo>
                    <a:pt x="109639" y="157924"/>
                  </a:lnTo>
                  <a:lnTo>
                    <a:pt x="105283" y="159778"/>
                  </a:lnTo>
                  <a:lnTo>
                    <a:pt x="97853" y="166090"/>
                  </a:lnTo>
                  <a:lnTo>
                    <a:pt x="67967" y="189172"/>
                  </a:lnTo>
                  <a:lnTo>
                    <a:pt x="57708" y="196532"/>
                  </a:lnTo>
                  <a:lnTo>
                    <a:pt x="55105" y="195402"/>
                  </a:lnTo>
                  <a:lnTo>
                    <a:pt x="54011" y="148897"/>
                  </a:lnTo>
                  <a:lnTo>
                    <a:pt x="52315" y="56020"/>
                  </a:lnTo>
                  <a:lnTo>
                    <a:pt x="50736" y="9715"/>
                  </a:lnTo>
                  <a:lnTo>
                    <a:pt x="51168" y="10096"/>
                  </a:lnTo>
                  <a:lnTo>
                    <a:pt x="51206" y="2628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5527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592884" y="1472919"/>
              <a:ext cx="151765" cy="271780"/>
            </a:xfrm>
            <a:custGeom>
              <a:avLst/>
              <a:gdLst/>
              <a:ahLst/>
              <a:cxnLst/>
              <a:rect l="l" t="t" r="r" b="b"/>
              <a:pathLst>
                <a:path w="151764" h="271780">
                  <a:moveTo>
                    <a:pt x="150393" y="0"/>
                  </a:moveTo>
                  <a:lnTo>
                    <a:pt x="133477" y="11636"/>
                  </a:lnTo>
                  <a:lnTo>
                    <a:pt x="112201" y="40868"/>
                  </a:lnTo>
                  <a:lnTo>
                    <a:pt x="92625" y="73119"/>
                  </a:lnTo>
                  <a:lnTo>
                    <a:pt x="80810" y="93814"/>
                  </a:lnTo>
                  <a:lnTo>
                    <a:pt x="56616" y="60464"/>
                  </a:lnTo>
                  <a:lnTo>
                    <a:pt x="47007" y="70563"/>
                  </a:lnTo>
                  <a:lnTo>
                    <a:pt x="32485" y="94160"/>
                  </a:lnTo>
                  <a:lnTo>
                    <a:pt x="17874" y="119439"/>
                  </a:lnTo>
                  <a:lnTo>
                    <a:pt x="8001" y="134581"/>
                  </a:lnTo>
                  <a:lnTo>
                    <a:pt x="9622" y="141509"/>
                  </a:lnTo>
                  <a:lnTo>
                    <a:pt x="10390" y="147385"/>
                  </a:lnTo>
                  <a:lnTo>
                    <a:pt x="9931" y="153396"/>
                  </a:lnTo>
                  <a:lnTo>
                    <a:pt x="6997" y="163334"/>
                  </a:lnTo>
                  <a:lnTo>
                    <a:pt x="12" y="168541"/>
                  </a:lnTo>
                  <a:lnTo>
                    <a:pt x="0" y="173024"/>
                  </a:lnTo>
                  <a:lnTo>
                    <a:pt x="850" y="175640"/>
                  </a:lnTo>
                  <a:lnTo>
                    <a:pt x="16510" y="175336"/>
                  </a:lnTo>
                  <a:lnTo>
                    <a:pt x="21717" y="177228"/>
                  </a:lnTo>
                  <a:lnTo>
                    <a:pt x="23456" y="176491"/>
                  </a:lnTo>
                  <a:lnTo>
                    <a:pt x="50622" y="228917"/>
                  </a:lnTo>
                  <a:lnTo>
                    <a:pt x="34531" y="229590"/>
                  </a:lnTo>
                  <a:lnTo>
                    <a:pt x="59994" y="270052"/>
                  </a:lnTo>
                  <a:lnTo>
                    <a:pt x="64795" y="268211"/>
                  </a:lnTo>
                  <a:lnTo>
                    <a:pt x="73914" y="271233"/>
                  </a:lnTo>
                  <a:lnTo>
                    <a:pt x="142189" y="271551"/>
                  </a:lnTo>
                  <a:lnTo>
                    <a:pt x="143826" y="248069"/>
                  </a:lnTo>
                  <a:lnTo>
                    <a:pt x="143637" y="240169"/>
                  </a:lnTo>
                  <a:lnTo>
                    <a:pt x="99885" y="202247"/>
                  </a:lnTo>
                  <a:lnTo>
                    <a:pt x="143687" y="228968"/>
                  </a:lnTo>
                  <a:lnTo>
                    <a:pt x="145316" y="180727"/>
                  </a:lnTo>
                  <a:lnTo>
                    <a:pt x="146616" y="84093"/>
                  </a:lnTo>
                  <a:lnTo>
                    <a:pt x="148488" y="34353"/>
                  </a:lnTo>
                  <a:lnTo>
                    <a:pt x="151104" y="35115"/>
                  </a:lnTo>
                  <a:lnTo>
                    <a:pt x="151243" y="25962"/>
                  </a:lnTo>
                  <a:lnTo>
                    <a:pt x="151017" y="17556"/>
                  </a:lnTo>
                  <a:lnTo>
                    <a:pt x="149948" y="736"/>
                  </a:lnTo>
                  <a:lnTo>
                    <a:pt x="150393" y="0"/>
                  </a:lnTo>
                  <a:close/>
                </a:path>
              </a:pathLst>
            </a:custGeom>
            <a:solidFill>
              <a:srgbClr val="F5C6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628800" y="1570379"/>
              <a:ext cx="26670" cy="46990"/>
            </a:xfrm>
            <a:custGeom>
              <a:avLst/>
              <a:gdLst/>
              <a:ahLst/>
              <a:cxnLst/>
              <a:rect l="l" t="t" r="r" b="b"/>
              <a:pathLst>
                <a:path w="26669" h="46990">
                  <a:moveTo>
                    <a:pt x="24002" y="0"/>
                  </a:moveTo>
                  <a:lnTo>
                    <a:pt x="23122" y="6032"/>
                  </a:lnTo>
                  <a:lnTo>
                    <a:pt x="23267" y="19424"/>
                  </a:lnTo>
                  <a:lnTo>
                    <a:pt x="22758" y="33093"/>
                  </a:lnTo>
                  <a:lnTo>
                    <a:pt x="19913" y="39954"/>
                  </a:lnTo>
                  <a:lnTo>
                    <a:pt x="2616" y="18211"/>
                  </a:lnTo>
                  <a:lnTo>
                    <a:pt x="0" y="19316"/>
                  </a:lnTo>
                  <a:lnTo>
                    <a:pt x="18567" y="46672"/>
                  </a:lnTo>
                  <a:lnTo>
                    <a:pt x="24878" y="36256"/>
                  </a:lnTo>
                  <a:lnTo>
                    <a:pt x="26666" y="24525"/>
                  </a:lnTo>
                  <a:lnTo>
                    <a:pt x="25764" y="12291"/>
                  </a:lnTo>
                  <a:lnTo>
                    <a:pt x="24002" y="368"/>
                  </a:lnTo>
                  <a:lnTo>
                    <a:pt x="24002" y="0"/>
                  </a:lnTo>
                  <a:close/>
                </a:path>
              </a:pathLst>
            </a:custGeom>
            <a:solidFill>
              <a:srgbClr val="D750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743938" y="1518868"/>
              <a:ext cx="48260" cy="227965"/>
            </a:xfrm>
            <a:custGeom>
              <a:avLst/>
              <a:gdLst/>
              <a:ahLst/>
              <a:cxnLst/>
              <a:rect l="l" t="t" r="r" b="b"/>
              <a:pathLst>
                <a:path w="48260" h="227964">
                  <a:moveTo>
                    <a:pt x="47117" y="156375"/>
                  </a:moveTo>
                  <a:lnTo>
                    <a:pt x="40436" y="118148"/>
                  </a:lnTo>
                  <a:lnTo>
                    <a:pt x="25971" y="65062"/>
                  </a:lnTo>
                  <a:lnTo>
                    <a:pt x="10350" y="17233"/>
                  </a:lnTo>
                  <a:lnTo>
                    <a:pt x="0" y="0"/>
                  </a:lnTo>
                  <a:lnTo>
                    <a:pt x="1574" y="46520"/>
                  </a:lnTo>
                  <a:lnTo>
                    <a:pt x="3263" y="139395"/>
                  </a:lnTo>
                  <a:lnTo>
                    <a:pt x="4368" y="185686"/>
                  </a:lnTo>
                  <a:lnTo>
                    <a:pt x="6972" y="186817"/>
                  </a:lnTo>
                  <a:lnTo>
                    <a:pt x="17284" y="179412"/>
                  </a:lnTo>
                  <a:lnTo>
                    <a:pt x="47117" y="156375"/>
                  </a:lnTo>
                  <a:close/>
                </a:path>
                <a:path w="48260" h="227964">
                  <a:moveTo>
                    <a:pt x="48260" y="178460"/>
                  </a:moveTo>
                  <a:lnTo>
                    <a:pt x="47536" y="161226"/>
                  </a:lnTo>
                  <a:lnTo>
                    <a:pt x="38392" y="168402"/>
                  </a:lnTo>
                  <a:lnTo>
                    <a:pt x="24180" y="179336"/>
                  </a:lnTo>
                  <a:lnTo>
                    <a:pt x="10947" y="189852"/>
                  </a:lnTo>
                  <a:lnTo>
                    <a:pt x="4749" y="195770"/>
                  </a:lnTo>
                  <a:lnTo>
                    <a:pt x="4876" y="203619"/>
                  </a:lnTo>
                  <a:lnTo>
                    <a:pt x="5651" y="211467"/>
                  </a:lnTo>
                  <a:lnTo>
                    <a:pt x="6604" y="219316"/>
                  </a:lnTo>
                  <a:lnTo>
                    <a:pt x="7226" y="227164"/>
                  </a:lnTo>
                  <a:lnTo>
                    <a:pt x="32880" y="227279"/>
                  </a:lnTo>
                  <a:lnTo>
                    <a:pt x="32880" y="227660"/>
                  </a:lnTo>
                  <a:lnTo>
                    <a:pt x="37020" y="212140"/>
                  </a:lnTo>
                  <a:lnTo>
                    <a:pt x="43459" y="195592"/>
                  </a:lnTo>
                  <a:lnTo>
                    <a:pt x="48260" y="178460"/>
                  </a:lnTo>
                  <a:close/>
                </a:path>
              </a:pathLst>
            </a:custGeom>
            <a:solidFill>
              <a:srgbClr val="F6B8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694878" y="1843556"/>
              <a:ext cx="92075" cy="46990"/>
            </a:xfrm>
            <a:custGeom>
              <a:avLst/>
              <a:gdLst/>
              <a:ahLst/>
              <a:cxnLst/>
              <a:rect l="l" t="t" r="r" b="b"/>
              <a:pathLst>
                <a:path w="92075" h="46989">
                  <a:moveTo>
                    <a:pt x="60617" y="0"/>
                  </a:moveTo>
                  <a:lnTo>
                    <a:pt x="24447" y="15151"/>
                  </a:lnTo>
                  <a:lnTo>
                    <a:pt x="20510" y="22237"/>
                  </a:lnTo>
                  <a:lnTo>
                    <a:pt x="20066" y="22237"/>
                  </a:lnTo>
                  <a:lnTo>
                    <a:pt x="13810" y="24491"/>
                  </a:lnTo>
                  <a:lnTo>
                    <a:pt x="7275" y="25906"/>
                  </a:lnTo>
                  <a:lnTo>
                    <a:pt x="2119" y="29290"/>
                  </a:lnTo>
                  <a:lnTo>
                    <a:pt x="0" y="37452"/>
                  </a:lnTo>
                  <a:lnTo>
                    <a:pt x="7262" y="42829"/>
                  </a:lnTo>
                  <a:lnTo>
                    <a:pt x="16541" y="44675"/>
                  </a:lnTo>
                  <a:lnTo>
                    <a:pt x="26564" y="45192"/>
                  </a:lnTo>
                  <a:lnTo>
                    <a:pt x="36055" y="46583"/>
                  </a:lnTo>
                  <a:lnTo>
                    <a:pt x="59093" y="46697"/>
                  </a:lnTo>
                  <a:lnTo>
                    <a:pt x="75355" y="46348"/>
                  </a:lnTo>
                  <a:lnTo>
                    <a:pt x="83746" y="46333"/>
                  </a:lnTo>
                  <a:lnTo>
                    <a:pt x="91274" y="46837"/>
                  </a:lnTo>
                  <a:lnTo>
                    <a:pt x="91677" y="39510"/>
                  </a:lnTo>
                  <a:lnTo>
                    <a:pt x="90368" y="31892"/>
                  </a:lnTo>
                  <a:lnTo>
                    <a:pt x="89547" y="24556"/>
                  </a:lnTo>
                  <a:lnTo>
                    <a:pt x="91414" y="18072"/>
                  </a:lnTo>
                  <a:lnTo>
                    <a:pt x="91414" y="17703"/>
                  </a:lnTo>
                  <a:lnTo>
                    <a:pt x="89674" y="16941"/>
                  </a:lnTo>
                  <a:lnTo>
                    <a:pt x="83578" y="18415"/>
                  </a:lnTo>
                  <a:lnTo>
                    <a:pt x="81851" y="17653"/>
                  </a:lnTo>
                  <a:lnTo>
                    <a:pt x="74982" y="9131"/>
                  </a:lnTo>
                  <a:lnTo>
                    <a:pt x="68519" y="3204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rgbClr val="5787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784426" y="1861628"/>
              <a:ext cx="26034" cy="31115"/>
            </a:xfrm>
            <a:custGeom>
              <a:avLst/>
              <a:gdLst/>
              <a:ahLst/>
              <a:cxnLst/>
              <a:rect l="l" t="t" r="r" b="b"/>
              <a:pathLst>
                <a:path w="26035" h="31114">
                  <a:moveTo>
                    <a:pt x="1866" y="0"/>
                  </a:moveTo>
                  <a:lnTo>
                    <a:pt x="0" y="6484"/>
                  </a:lnTo>
                  <a:lnTo>
                    <a:pt x="820" y="13820"/>
                  </a:lnTo>
                  <a:lnTo>
                    <a:pt x="2129" y="21438"/>
                  </a:lnTo>
                  <a:lnTo>
                    <a:pt x="1962" y="24482"/>
                  </a:lnTo>
                  <a:lnTo>
                    <a:pt x="1839" y="26721"/>
                  </a:lnTo>
                  <a:lnTo>
                    <a:pt x="1724" y="28803"/>
                  </a:lnTo>
                  <a:lnTo>
                    <a:pt x="3058" y="28803"/>
                  </a:lnTo>
                  <a:lnTo>
                    <a:pt x="4775" y="30645"/>
                  </a:lnTo>
                  <a:lnTo>
                    <a:pt x="6946" y="29908"/>
                  </a:lnTo>
                  <a:lnTo>
                    <a:pt x="6946" y="29540"/>
                  </a:lnTo>
                  <a:lnTo>
                    <a:pt x="9562" y="28803"/>
                  </a:lnTo>
                  <a:lnTo>
                    <a:pt x="19440" y="26721"/>
                  </a:lnTo>
                  <a:lnTo>
                    <a:pt x="25241" y="24482"/>
                  </a:lnTo>
                  <a:lnTo>
                    <a:pt x="25415" y="21438"/>
                  </a:lnTo>
                  <a:lnTo>
                    <a:pt x="25507" y="19838"/>
                  </a:lnTo>
                  <a:lnTo>
                    <a:pt x="18783" y="10540"/>
                  </a:lnTo>
                  <a:lnTo>
                    <a:pt x="14020" y="5283"/>
                  </a:lnTo>
                  <a:lnTo>
                    <a:pt x="8813" y="2273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4775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693100" y="1881009"/>
              <a:ext cx="98425" cy="14604"/>
            </a:xfrm>
            <a:custGeom>
              <a:avLst/>
              <a:gdLst/>
              <a:ahLst/>
              <a:cxnLst/>
              <a:rect l="l" t="t" r="r" b="b"/>
              <a:pathLst>
                <a:path w="98425" h="14605">
                  <a:moveTo>
                    <a:pt x="37833" y="9131"/>
                  </a:moveTo>
                  <a:lnTo>
                    <a:pt x="28333" y="7594"/>
                  </a:lnTo>
                  <a:lnTo>
                    <a:pt x="18313" y="7086"/>
                  </a:lnTo>
                  <a:lnTo>
                    <a:pt x="9029" y="5334"/>
                  </a:lnTo>
                  <a:lnTo>
                    <a:pt x="1778" y="0"/>
                  </a:lnTo>
                  <a:lnTo>
                    <a:pt x="1752" y="4483"/>
                  </a:lnTo>
                  <a:lnTo>
                    <a:pt x="0" y="7835"/>
                  </a:lnTo>
                  <a:lnTo>
                    <a:pt x="7378" y="10121"/>
                  </a:lnTo>
                  <a:lnTo>
                    <a:pt x="14262" y="11087"/>
                  </a:lnTo>
                  <a:lnTo>
                    <a:pt x="22110" y="10604"/>
                  </a:lnTo>
                  <a:lnTo>
                    <a:pt x="30187" y="9652"/>
                  </a:lnTo>
                  <a:lnTo>
                    <a:pt x="37833" y="9131"/>
                  </a:lnTo>
                  <a:close/>
                </a:path>
                <a:path w="98425" h="14605">
                  <a:moveTo>
                    <a:pt x="95516" y="11087"/>
                  </a:moveTo>
                  <a:lnTo>
                    <a:pt x="94361" y="9398"/>
                  </a:lnTo>
                  <a:lnTo>
                    <a:pt x="93230" y="9398"/>
                  </a:lnTo>
                  <a:lnTo>
                    <a:pt x="85737" y="8902"/>
                  </a:lnTo>
                  <a:lnTo>
                    <a:pt x="77127" y="8902"/>
                  </a:lnTo>
                  <a:lnTo>
                    <a:pt x="63944" y="9245"/>
                  </a:lnTo>
                  <a:lnTo>
                    <a:pt x="60871" y="9245"/>
                  </a:lnTo>
                  <a:lnTo>
                    <a:pt x="83477" y="12700"/>
                  </a:lnTo>
                  <a:lnTo>
                    <a:pt x="89115" y="14605"/>
                  </a:lnTo>
                  <a:lnTo>
                    <a:pt x="95516" y="11087"/>
                  </a:lnTo>
                  <a:close/>
                </a:path>
                <a:path w="98425" h="14605">
                  <a:moveTo>
                    <a:pt x="98272" y="10528"/>
                  </a:moveTo>
                  <a:lnTo>
                    <a:pt x="96532" y="10528"/>
                  </a:lnTo>
                  <a:lnTo>
                    <a:pt x="95516" y="11087"/>
                  </a:lnTo>
                  <a:lnTo>
                    <a:pt x="95656" y="11264"/>
                  </a:lnTo>
                  <a:lnTo>
                    <a:pt x="98272" y="10528"/>
                  </a:lnTo>
                  <a:close/>
                </a:path>
              </a:pathLst>
            </a:custGeom>
            <a:solidFill>
              <a:srgbClr val="BA7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797610" y="1748904"/>
              <a:ext cx="163195" cy="59055"/>
            </a:xfrm>
            <a:custGeom>
              <a:avLst/>
              <a:gdLst/>
              <a:ahLst/>
              <a:cxnLst/>
              <a:rect l="l" t="t" r="r" b="b"/>
              <a:pathLst>
                <a:path w="163194" h="59055">
                  <a:moveTo>
                    <a:pt x="111099" y="6731"/>
                  </a:moveTo>
                  <a:lnTo>
                    <a:pt x="109118" y="3289"/>
                  </a:lnTo>
                  <a:lnTo>
                    <a:pt x="108597" y="2387"/>
                  </a:lnTo>
                  <a:lnTo>
                    <a:pt x="108508" y="2235"/>
                  </a:lnTo>
                  <a:lnTo>
                    <a:pt x="109816" y="0"/>
                  </a:lnTo>
                  <a:lnTo>
                    <a:pt x="94183" y="0"/>
                  </a:lnTo>
                  <a:lnTo>
                    <a:pt x="94373" y="1524"/>
                  </a:lnTo>
                  <a:lnTo>
                    <a:pt x="94488" y="2387"/>
                  </a:lnTo>
                  <a:lnTo>
                    <a:pt x="94589" y="3289"/>
                  </a:lnTo>
                  <a:lnTo>
                    <a:pt x="84048" y="3289"/>
                  </a:lnTo>
                  <a:lnTo>
                    <a:pt x="76060" y="1524"/>
                  </a:lnTo>
                  <a:lnTo>
                    <a:pt x="68884" y="444"/>
                  </a:lnTo>
                  <a:lnTo>
                    <a:pt x="60667" y="2006"/>
                  </a:lnTo>
                  <a:lnTo>
                    <a:pt x="60236" y="2387"/>
                  </a:lnTo>
                  <a:lnTo>
                    <a:pt x="56299" y="7594"/>
                  </a:lnTo>
                  <a:lnTo>
                    <a:pt x="54991" y="7594"/>
                  </a:lnTo>
                  <a:lnTo>
                    <a:pt x="48869" y="7099"/>
                  </a:lnTo>
                  <a:lnTo>
                    <a:pt x="43535" y="5486"/>
                  </a:lnTo>
                  <a:lnTo>
                    <a:pt x="37934" y="5842"/>
                  </a:lnTo>
                  <a:lnTo>
                    <a:pt x="31051" y="11214"/>
                  </a:lnTo>
                  <a:lnTo>
                    <a:pt x="27559" y="14935"/>
                  </a:lnTo>
                  <a:lnTo>
                    <a:pt x="25336" y="25387"/>
                  </a:lnTo>
                  <a:lnTo>
                    <a:pt x="23152" y="27622"/>
                  </a:lnTo>
                  <a:lnTo>
                    <a:pt x="20967" y="29476"/>
                  </a:lnTo>
                  <a:lnTo>
                    <a:pt x="8331" y="33896"/>
                  </a:lnTo>
                  <a:lnTo>
                    <a:pt x="4838" y="37998"/>
                  </a:lnTo>
                  <a:lnTo>
                    <a:pt x="4826" y="40601"/>
                  </a:lnTo>
                  <a:lnTo>
                    <a:pt x="3517" y="41719"/>
                  </a:lnTo>
                  <a:lnTo>
                    <a:pt x="3492" y="45834"/>
                  </a:lnTo>
                  <a:lnTo>
                    <a:pt x="0" y="50304"/>
                  </a:lnTo>
                  <a:lnTo>
                    <a:pt x="4597" y="53886"/>
                  </a:lnTo>
                  <a:lnTo>
                    <a:pt x="49999" y="53886"/>
                  </a:lnTo>
                  <a:lnTo>
                    <a:pt x="52539" y="37998"/>
                  </a:lnTo>
                  <a:lnTo>
                    <a:pt x="52374" y="37998"/>
                  </a:lnTo>
                  <a:lnTo>
                    <a:pt x="62103" y="34048"/>
                  </a:lnTo>
                  <a:lnTo>
                    <a:pt x="72999" y="40132"/>
                  </a:lnTo>
                  <a:lnTo>
                    <a:pt x="79502" y="53886"/>
                  </a:lnTo>
                  <a:lnTo>
                    <a:pt x="79616" y="54127"/>
                  </a:lnTo>
                  <a:lnTo>
                    <a:pt x="87249" y="54127"/>
                  </a:lnTo>
                  <a:lnTo>
                    <a:pt x="93916" y="54838"/>
                  </a:lnTo>
                  <a:lnTo>
                    <a:pt x="100876" y="54127"/>
                  </a:lnTo>
                  <a:lnTo>
                    <a:pt x="99110" y="58597"/>
                  </a:lnTo>
                  <a:lnTo>
                    <a:pt x="103466" y="57492"/>
                  </a:lnTo>
                  <a:lnTo>
                    <a:pt x="105600" y="53886"/>
                  </a:lnTo>
                  <a:lnTo>
                    <a:pt x="105257" y="53886"/>
                  </a:lnTo>
                  <a:lnTo>
                    <a:pt x="108280" y="53035"/>
                  </a:lnTo>
                  <a:lnTo>
                    <a:pt x="107061" y="45834"/>
                  </a:lnTo>
                  <a:lnTo>
                    <a:pt x="107010" y="45554"/>
                  </a:lnTo>
                  <a:lnTo>
                    <a:pt x="109651" y="36982"/>
                  </a:lnTo>
                  <a:lnTo>
                    <a:pt x="109664" y="34048"/>
                  </a:lnTo>
                  <a:lnTo>
                    <a:pt x="109702" y="26149"/>
                  </a:lnTo>
                  <a:lnTo>
                    <a:pt x="107124" y="20154"/>
                  </a:lnTo>
                  <a:lnTo>
                    <a:pt x="107149" y="14566"/>
                  </a:lnTo>
                  <a:lnTo>
                    <a:pt x="111061" y="14566"/>
                  </a:lnTo>
                  <a:lnTo>
                    <a:pt x="111099" y="7594"/>
                  </a:lnTo>
                  <a:lnTo>
                    <a:pt x="111099" y="6731"/>
                  </a:lnTo>
                  <a:close/>
                </a:path>
                <a:path w="163194" h="59055">
                  <a:moveTo>
                    <a:pt x="162814" y="15976"/>
                  </a:moveTo>
                  <a:lnTo>
                    <a:pt x="156222" y="16764"/>
                  </a:lnTo>
                  <a:lnTo>
                    <a:pt x="139382" y="19659"/>
                  </a:lnTo>
                  <a:lnTo>
                    <a:pt x="132346" y="20269"/>
                  </a:lnTo>
                  <a:lnTo>
                    <a:pt x="133642" y="22898"/>
                  </a:lnTo>
                  <a:lnTo>
                    <a:pt x="138417" y="24409"/>
                  </a:lnTo>
                  <a:lnTo>
                    <a:pt x="134061" y="27000"/>
                  </a:lnTo>
                  <a:lnTo>
                    <a:pt x="127812" y="25768"/>
                  </a:lnTo>
                  <a:lnTo>
                    <a:pt x="121602" y="26250"/>
                  </a:lnTo>
                  <a:lnTo>
                    <a:pt x="115646" y="27914"/>
                  </a:lnTo>
                  <a:lnTo>
                    <a:pt x="110121" y="30251"/>
                  </a:lnTo>
                  <a:lnTo>
                    <a:pt x="110096" y="37350"/>
                  </a:lnTo>
                  <a:lnTo>
                    <a:pt x="107442" y="45554"/>
                  </a:lnTo>
                  <a:lnTo>
                    <a:pt x="108712" y="53416"/>
                  </a:lnTo>
                  <a:lnTo>
                    <a:pt x="119964" y="52031"/>
                  </a:lnTo>
                  <a:lnTo>
                    <a:pt x="134708" y="51854"/>
                  </a:lnTo>
                  <a:lnTo>
                    <a:pt x="162648" y="52539"/>
                  </a:lnTo>
                  <a:lnTo>
                    <a:pt x="162648" y="51854"/>
                  </a:lnTo>
                  <a:lnTo>
                    <a:pt x="162763" y="27000"/>
                  </a:lnTo>
                  <a:lnTo>
                    <a:pt x="162814" y="15976"/>
                  </a:lnTo>
                  <a:close/>
                </a:path>
              </a:pathLst>
            </a:custGeom>
            <a:solidFill>
              <a:srgbClr val="D87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60267" y="1764460"/>
              <a:ext cx="45720" cy="36830"/>
            </a:xfrm>
            <a:custGeom>
              <a:avLst/>
              <a:gdLst/>
              <a:ahLst/>
              <a:cxnLst/>
              <a:rect l="l" t="t" r="r" b="b"/>
              <a:pathLst>
                <a:path w="45719" h="36830">
                  <a:moveTo>
                    <a:pt x="165" y="0"/>
                  </a:moveTo>
                  <a:lnTo>
                    <a:pt x="0" y="36601"/>
                  </a:lnTo>
                  <a:lnTo>
                    <a:pt x="10439" y="36652"/>
                  </a:lnTo>
                  <a:lnTo>
                    <a:pt x="12242" y="22097"/>
                  </a:lnTo>
                  <a:lnTo>
                    <a:pt x="13042" y="36664"/>
                  </a:lnTo>
                  <a:lnTo>
                    <a:pt x="40005" y="36791"/>
                  </a:lnTo>
                  <a:lnTo>
                    <a:pt x="44723" y="29093"/>
                  </a:lnTo>
                  <a:lnTo>
                    <a:pt x="45250" y="19627"/>
                  </a:lnTo>
                  <a:lnTo>
                    <a:pt x="41776" y="11267"/>
                  </a:lnTo>
                  <a:lnTo>
                    <a:pt x="34493" y="6883"/>
                  </a:lnTo>
                  <a:lnTo>
                    <a:pt x="29273" y="6108"/>
                  </a:lnTo>
                  <a:lnTo>
                    <a:pt x="25781" y="9080"/>
                  </a:lnTo>
                  <a:lnTo>
                    <a:pt x="24041" y="9067"/>
                  </a:lnTo>
                  <a:lnTo>
                    <a:pt x="21042" y="7393"/>
                  </a:lnTo>
                  <a:lnTo>
                    <a:pt x="16341" y="4133"/>
                  </a:lnTo>
                  <a:lnTo>
                    <a:pt x="9521" y="107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D750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70269" y="1786545"/>
              <a:ext cx="3175" cy="14604"/>
            </a:xfrm>
            <a:custGeom>
              <a:avLst/>
              <a:gdLst/>
              <a:ahLst/>
              <a:cxnLst/>
              <a:rect l="l" t="t" r="r" b="b"/>
              <a:pathLst>
                <a:path w="3175" h="14605">
                  <a:moveTo>
                    <a:pt x="1804" y="0"/>
                  </a:moveTo>
                  <a:lnTo>
                    <a:pt x="0" y="14579"/>
                  </a:lnTo>
                  <a:lnTo>
                    <a:pt x="2605" y="14579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6925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848046" y="1782956"/>
              <a:ext cx="29845" cy="20320"/>
            </a:xfrm>
            <a:custGeom>
              <a:avLst/>
              <a:gdLst/>
              <a:ahLst/>
              <a:cxnLst/>
              <a:rect l="l" t="t" r="r" b="b"/>
              <a:pathLst>
                <a:path w="29844" h="20319">
                  <a:moveTo>
                    <a:pt x="12107" y="0"/>
                  </a:moveTo>
                  <a:lnTo>
                    <a:pt x="2555" y="3875"/>
                  </a:lnTo>
                  <a:lnTo>
                    <a:pt x="0" y="19832"/>
                  </a:lnTo>
                  <a:lnTo>
                    <a:pt x="29578" y="19972"/>
                  </a:lnTo>
                  <a:lnTo>
                    <a:pt x="23001" y="6075"/>
                  </a:lnTo>
                  <a:lnTo>
                    <a:pt x="12107" y="0"/>
                  </a:lnTo>
                  <a:close/>
                </a:path>
              </a:pathLst>
            </a:custGeom>
            <a:solidFill>
              <a:srgbClr val="E65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904300" y="1763469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4381" y="0"/>
                  </a:moveTo>
                  <a:lnTo>
                    <a:pt x="3949" y="381"/>
                  </a:lnTo>
                  <a:lnTo>
                    <a:pt x="25" y="355"/>
                  </a:lnTo>
                  <a:lnTo>
                    <a:pt x="0" y="5956"/>
                  </a:lnTo>
                  <a:lnTo>
                    <a:pt x="2590" y="11950"/>
                  </a:lnTo>
                  <a:lnTo>
                    <a:pt x="2565" y="15684"/>
                  </a:lnTo>
                  <a:lnTo>
                    <a:pt x="8274" y="13347"/>
                  </a:lnTo>
                  <a:lnTo>
                    <a:pt x="14220" y="11677"/>
                  </a:lnTo>
                  <a:lnTo>
                    <a:pt x="20324" y="11198"/>
                  </a:lnTo>
                  <a:lnTo>
                    <a:pt x="26504" y="12433"/>
                  </a:lnTo>
                  <a:lnTo>
                    <a:pt x="31305" y="9461"/>
                  </a:lnTo>
                  <a:lnTo>
                    <a:pt x="26085" y="8318"/>
                  </a:lnTo>
                  <a:lnTo>
                    <a:pt x="24790" y="5702"/>
                  </a:lnTo>
                  <a:lnTo>
                    <a:pt x="19583" y="5308"/>
                  </a:lnTo>
                  <a:lnTo>
                    <a:pt x="9588" y="2273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B9672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3" name="object 11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023463" y="229108"/>
            <a:ext cx="1260005" cy="1259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Box 1 - HRV</dc:title>
  <dcterms:created xsi:type="dcterms:W3CDTF">2025-03-23T20:12:57Z</dcterms:created>
  <dcterms:modified xsi:type="dcterms:W3CDTF">2025-03-23T20:12:57Z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2025-03-23T00:00:00Z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2025-03-23T00:00:00Z</vt:filetime>
  </property>
  <property fmtid="{D5CDD505-2E9C-101B-9397-08002B2CF9AE}" pid="5" name="Producer">
    <vt:lpwstr>Adobe PDF Library 17.0</vt:lpwstr>
  </property>
</Properties>
</file>