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jpg" ContentType="image/jp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14A44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14A44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14A44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14A44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69433" y="266508"/>
            <a:ext cx="564705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14A44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Relationship Id="rId9" Type="http://schemas.openxmlformats.org/officeDocument/2006/relationships/image" Target="../media/image125.png"/><Relationship Id="rId10" Type="http://schemas.openxmlformats.org/officeDocument/2006/relationships/image" Target="../media/image126.png"/><Relationship Id="rId11" Type="http://schemas.openxmlformats.org/officeDocument/2006/relationships/image" Target="../media/image127.png"/><Relationship Id="rId12" Type="http://schemas.openxmlformats.org/officeDocument/2006/relationships/image" Target="../media/image128.png"/><Relationship Id="rId13" Type="http://schemas.openxmlformats.org/officeDocument/2006/relationships/image" Target="../media/image129.png"/><Relationship Id="rId14" Type="http://schemas.openxmlformats.org/officeDocument/2006/relationships/image" Target="../media/image130.png"/><Relationship Id="rId15" Type="http://schemas.openxmlformats.org/officeDocument/2006/relationships/image" Target="../media/image131.png"/><Relationship Id="rId16" Type="http://schemas.openxmlformats.org/officeDocument/2006/relationships/image" Target="../media/image132.png"/><Relationship Id="rId17" Type="http://schemas.openxmlformats.org/officeDocument/2006/relationships/image" Target="../media/image133.png"/><Relationship Id="rId18" Type="http://schemas.openxmlformats.org/officeDocument/2006/relationships/image" Target="../media/image13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Relationship Id="rId7" Type="http://schemas.openxmlformats.org/officeDocument/2006/relationships/image" Target="../media/image140.png"/><Relationship Id="rId8" Type="http://schemas.openxmlformats.org/officeDocument/2006/relationships/image" Target="../media/image14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jp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Relationship Id="rId17" Type="http://schemas.openxmlformats.org/officeDocument/2006/relationships/image" Target="../media/image48.png"/><Relationship Id="rId18" Type="http://schemas.openxmlformats.org/officeDocument/2006/relationships/image" Target="../media/image49.png"/><Relationship Id="rId19" Type="http://schemas.openxmlformats.org/officeDocument/2006/relationships/image" Target="../media/image5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54.png"/><Relationship Id="rId24" Type="http://schemas.openxmlformats.org/officeDocument/2006/relationships/image" Target="../media/image55.png"/><Relationship Id="rId25" Type="http://schemas.openxmlformats.org/officeDocument/2006/relationships/image" Target="../media/image56.png"/><Relationship Id="rId26" Type="http://schemas.openxmlformats.org/officeDocument/2006/relationships/image" Target="../media/image5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8.png"/><Relationship Id="rId13" Type="http://schemas.openxmlformats.org/officeDocument/2006/relationships/image" Target="../media/image69.png"/><Relationship Id="rId14" Type="http://schemas.openxmlformats.org/officeDocument/2006/relationships/image" Target="../media/image70.png"/><Relationship Id="rId15" Type="http://schemas.openxmlformats.org/officeDocument/2006/relationships/image" Target="../media/image71.png"/><Relationship Id="rId16" Type="http://schemas.openxmlformats.org/officeDocument/2006/relationships/image" Target="../media/image72.png"/><Relationship Id="rId17" Type="http://schemas.openxmlformats.org/officeDocument/2006/relationships/image" Target="../media/image73.png"/><Relationship Id="rId18" Type="http://schemas.openxmlformats.org/officeDocument/2006/relationships/image" Target="../media/image74.png"/><Relationship Id="rId19" Type="http://schemas.openxmlformats.org/officeDocument/2006/relationships/image" Target="../media/image75.png"/><Relationship Id="rId20" Type="http://schemas.openxmlformats.org/officeDocument/2006/relationships/image" Target="../media/image76.png"/><Relationship Id="rId21" Type="http://schemas.openxmlformats.org/officeDocument/2006/relationships/image" Target="../media/image77.png"/><Relationship Id="rId22" Type="http://schemas.openxmlformats.org/officeDocument/2006/relationships/image" Target="../media/image78.png"/><Relationship Id="rId23" Type="http://schemas.openxmlformats.org/officeDocument/2006/relationships/image" Target="../media/image79.png"/><Relationship Id="rId24" Type="http://schemas.openxmlformats.org/officeDocument/2006/relationships/image" Target="../media/image80.png"/><Relationship Id="rId25" Type="http://schemas.openxmlformats.org/officeDocument/2006/relationships/image" Target="../media/image81.png"/><Relationship Id="rId26" Type="http://schemas.openxmlformats.org/officeDocument/2006/relationships/image" Target="../media/image82.png"/><Relationship Id="rId27" Type="http://schemas.openxmlformats.org/officeDocument/2006/relationships/image" Target="../media/image83.png"/><Relationship Id="rId28" Type="http://schemas.openxmlformats.org/officeDocument/2006/relationships/image" Target="../media/image84.png"/><Relationship Id="rId29" Type="http://schemas.openxmlformats.org/officeDocument/2006/relationships/image" Target="../media/image85.png"/><Relationship Id="rId30" Type="http://schemas.openxmlformats.org/officeDocument/2006/relationships/image" Target="../media/image86.png"/><Relationship Id="rId31" Type="http://schemas.openxmlformats.org/officeDocument/2006/relationships/image" Target="../media/image87.png"/><Relationship Id="rId32" Type="http://schemas.openxmlformats.org/officeDocument/2006/relationships/image" Target="../media/image88.png"/><Relationship Id="rId33" Type="http://schemas.openxmlformats.org/officeDocument/2006/relationships/image" Target="../media/image89.png"/><Relationship Id="rId34" Type="http://schemas.openxmlformats.org/officeDocument/2006/relationships/image" Target="../media/image90.png"/><Relationship Id="rId35" Type="http://schemas.openxmlformats.org/officeDocument/2006/relationships/image" Target="../media/image91.png"/><Relationship Id="rId36" Type="http://schemas.openxmlformats.org/officeDocument/2006/relationships/image" Target="../media/image92.png"/><Relationship Id="rId37" Type="http://schemas.openxmlformats.org/officeDocument/2006/relationships/image" Target="../media/image93.png"/><Relationship Id="rId38" Type="http://schemas.openxmlformats.org/officeDocument/2006/relationships/image" Target="../media/image94.png"/><Relationship Id="rId39" Type="http://schemas.openxmlformats.org/officeDocument/2006/relationships/image" Target="../media/image9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Relationship Id="rId10" Type="http://schemas.openxmlformats.org/officeDocument/2006/relationships/image" Target="../media/image104.png"/><Relationship Id="rId11" Type="http://schemas.openxmlformats.org/officeDocument/2006/relationships/image" Target="../media/image105.png"/><Relationship Id="rId12" Type="http://schemas.openxmlformats.org/officeDocument/2006/relationships/image" Target="../media/image106.png"/><Relationship Id="rId13" Type="http://schemas.openxmlformats.org/officeDocument/2006/relationships/image" Target="../media/image107.png"/><Relationship Id="rId14" Type="http://schemas.openxmlformats.org/officeDocument/2006/relationships/image" Target="../media/image108.png"/><Relationship Id="rId15" Type="http://schemas.openxmlformats.org/officeDocument/2006/relationships/image" Target="../media/image109.png"/><Relationship Id="rId16" Type="http://schemas.openxmlformats.org/officeDocument/2006/relationships/image" Target="../media/image110.png"/><Relationship Id="rId17" Type="http://schemas.openxmlformats.org/officeDocument/2006/relationships/image" Target="../media/image111.png"/><Relationship Id="rId18" Type="http://schemas.openxmlformats.org/officeDocument/2006/relationships/image" Target="../media/image112.png"/><Relationship Id="rId19" Type="http://schemas.openxmlformats.org/officeDocument/2006/relationships/image" Target="../media/image113.png"/><Relationship Id="rId20" Type="http://schemas.openxmlformats.org/officeDocument/2006/relationships/image" Target="../media/image114.png"/><Relationship Id="rId21" Type="http://schemas.openxmlformats.org/officeDocument/2006/relationships/image" Target="../media/image115.png"/><Relationship Id="rId22" Type="http://schemas.openxmlformats.org/officeDocument/2006/relationships/image" Target="../media/image116.png"/><Relationship Id="rId23" Type="http://schemas.openxmlformats.org/officeDocument/2006/relationships/image" Target="../media/image1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10692130" cy="4934585"/>
          </a:xfrm>
          <a:custGeom>
            <a:avLst/>
            <a:gdLst/>
            <a:ahLst/>
            <a:cxnLst/>
            <a:rect l="l" t="t" r="r" b="b"/>
            <a:pathLst>
              <a:path w="10692130" h="4934585">
                <a:moveTo>
                  <a:pt x="10692003" y="0"/>
                </a:moveTo>
                <a:lnTo>
                  <a:pt x="0" y="0"/>
                </a:lnTo>
                <a:lnTo>
                  <a:pt x="0" y="4934305"/>
                </a:lnTo>
                <a:lnTo>
                  <a:pt x="10692003" y="49343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EEECB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5324631" y="4519316"/>
            <a:ext cx="5367655" cy="351155"/>
            <a:chOff x="5324631" y="4519316"/>
            <a:chExt cx="5367655" cy="351155"/>
          </a:xfrm>
        </p:grpSpPr>
        <p:sp>
          <p:nvSpPr>
            <p:cNvPr id="4" name="object 4" descr=""/>
            <p:cNvSpPr/>
            <p:nvPr/>
          </p:nvSpPr>
          <p:spPr>
            <a:xfrm>
              <a:off x="5324631" y="4519316"/>
              <a:ext cx="5367655" cy="219710"/>
            </a:xfrm>
            <a:custGeom>
              <a:avLst/>
              <a:gdLst/>
              <a:ahLst/>
              <a:cxnLst/>
              <a:rect l="l" t="t" r="r" b="b"/>
              <a:pathLst>
                <a:path w="5367655" h="219710">
                  <a:moveTo>
                    <a:pt x="5367362" y="0"/>
                  </a:moveTo>
                  <a:lnTo>
                    <a:pt x="0" y="0"/>
                  </a:lnTo>
                  <a:lnTo>
                    <a:pt x="0" y="172961"/>
                  </a:lnTo>
                  <a:lnTo>
                    <a:pt x="5367362" y="219557"/>
                  </a:lnTo>
                  <a:lnTo>
                    <a:pt x="5367362" y="0"/>
                  </a:lnTo>
                  <a:close/>
                </a:path>
              </a:pathLst>
            </a:custGeom>
            <a:solidFill>
              <a:srgbClr val="FDD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324631" y="4692281"/>
              <a:ext cx="5367655" cy="178435"/>
            </a:xfrm>
            <a:custGeom>
              <a:avLst/>
              <a:gdLst/>
              <a:ahLst/>
              <a:cxnLst/>
              <a:rect l="l" t="t" r="r" b="b"/>
              <a:pathLst>
                <a:path w="5367655" h="178435">
                  <a:moveTo>
                    <a:pt x="0" y="0"/>
                  </a:moveTo>
                  <a:lnTo>
                    <a:pt x="0" y="177901"/>
                  </a:lnTo>
                  <a:lnTo>
                    <a:pt x="5367362" y="177901"/>
                  </a:lnTo>
                  <a:lnTo>
                    <a:pt x="5367362" y="46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B6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0" y="811571"/>
            <a:ext cx="10692130" cy="6748780"/>
            <a:chOff x="0" y="811571"/>
            <a:chExt cx="10692130" cy="6748780"/>
          </a:xfrm>
        </p:grpSpPr>
        <p:sp>
          <p:nvSpPr>
            <p:cNvPr id="7" name="object 7" descr=""/>
            <p:cNvSpPr/>
            <p:nvPr/>
          </p:nvSpPr>
          <p:spPr>
            <a:xfrm>
              <a:off x="9979838" y="1604203"/>
              <a:ext cx="712470" cy="349250"/>
            </a:xfrm>
            <a:custGeom>
              <a:avLst/>
              <a:gdLst/>
              <a:ahLst/>
              <a:cxnLst/>
              <a:rect l="l" t="t" r="r" b="b"/>
              <a:pathLst>
                <a:path w="712470" h="349250">
                  <a:moveTo>
                    <a:pt x="712165" y="0"/>
                  </a:moveTo>
                  <a:lnTo>
                    <a:pt x="686973" y="12143"/>
                  </a:lnTo>
                  <a:lnTo>
                    <a:pt x="646102" y="45119"/>
                  </a:lnTo>
                  <a:lnTo>
                    <a:pt x="615752" y="75019"/>
                  </a:lnTo>
                  <a:lnTo>
                    <a:pt x="600430" y="88388"/>
                  </a:lnTo>
                  <a:lnTo>
                    <a:pt x="588986" y="86279"/>
                  </a:lnTo>
                  <a:lnTo>
                    <a:pt x="567074" y="81541"/>
                  </a:lnTo>
                  <a:lnTo>
                    <a:pt x="540837" y="77753"/>
                  </a:lnTo>
                  <a:lnTo>
                    <a:pt x="485038" y="93497"/>
                  </a:lnTo>
                  <a:lnTo>
                    <a:pt x="464385" y="137218"/>
                  </a:lnTo>
                  <a:lnTo>
                    <a:pt x="462064" y="147684"/>
                  </a:lnTo>
                  <a:lnTo>
                    <a:pt x="443644" y="144984"/>
                  </a:lnTo>
                  <a:lnTo>
                    <a:pt x="405461" y="139915"/>
                  </a:lnTo>
                  <a:lnTo>
                    <a:pt x="357899" y="147995"/>
                  </a:lnTo>
                  <a:lnTo>
                    <a:pt x="311340" y="184743"/>
                  </a:lnTo>
                  <a:lnTo>
                    <a:pt x="296886" y="225005"/>
                  </a:lnTo>
                  <a:lnTo>
                    <a:pt x="294043" y="231695"/>
                  </a:lnTo>
                  <a:lnTo>
                    <a:pt x="255181" y="200533"/>
                  </a:lnTo>
                  <a:lnTo>
                    <a:pt x="220068" y="189920"/>
                  </a:lnTo>
                  <a:lnTo>
                    <a:pt x="191374" y="197498"/>
                  </a:lnTo>
                  <a:lnTo>
                    <a:pt x="171768" y="220913"/>
                  </a:lnTo>
                  <a:lnTo>
                    <a:pt x="163919" y="257807"/>
                  </a:lnTo>
                  <a:lnTo>
                    <a:pt x="170497" y="305825"/>
                  </a:lnTo>
                  <a:lnTo>
                    <a:pt x="134279" y="280700"/>
                  </a:lnTo>
                  <a:lnTo>
                    <a:pt x="109842" y="289307"/>
                  </a:lnTo>
                  <a:lnTo>
                    <a:pt x="93491" y="311113"/>
                  </a:lnTo>
                  <a:lnTo>
                    <a:pt x="81533" y="325586"/>
                  </a:lnTo>
                  <a:lnTo>
                    <a:pt x="63388" y="325124"/>
                  </a:lnTo>
                  <a:lnTo>
                    <a:pt x="39485" y="321052"/>
                  </a:lnTo>
                  <a:lnTo>
                    <a:pt x="16224" y="323571"/>
                  </a:lnTo>
                  <a:lnTo>
                    <a:pt x="0" y="342883"/>
                  </a:lnTo>
                  <a:lnTo>
                    <a:pt x="712165" y="349134"/>
                  </a:lnTo>
                  <a:lnTo>
                    <a:pt x="712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11571"/>
              <a:ext cx="10692003" cy="407281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0" y="4734217"/>
              <a:ext cx="10692130" cy="2826385"/>
            </a:xfrm>
            <a:custGeom>
              <a:avLst/>
              <a:gdLst/>
              <a:ahLst/>
              <a:cxnLst/>
              <a:rect l="l" t="t" r="r" b="b"/>
              <a:pathLst>
                <a:path w="10692130" h="2826384">
                  <a:moveTo>
                    <a:pt x="0" y="0"/>
                  </a:moveTo>
                  <a:lnTo>
                    <a:pt x="10692003" y="0"/>
                  </a:lnTo>
                  <a:lnTo>
                    <a:pt x="10692003" y="2825788"/>
                  </a:lnTo>
                  <a:lnTo>
                    <a:pt x="0" y="2825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897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135756" y="6742441"/>
            <a:ext cx="14560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Podkova Regular Medium"/>
                <a:cs typeface="Podkova Regular Medium"/>
              </a:rPr>
              <a:t>Kutija znanja </a:t>
            </a:r>
            <a:r>
              <a:rPr dirty="0" sz="1600" spc="-25">
                <a:solidFill>
                  <a:srgbClr val="FFFFFF"/>
                </a:solidFill>
                <a:latin typeface="Podkova Regular Medium"/>
                <a:cs typeface="Podkova Regular Medium"/>
              </a:rPr>
              <a:t>II</a:t>
            </a:r>
            <a:endParaRPr sz="1600">
              <a:latin typeface="Podkova Regular Medium"/>
              <a:cs typeface="Podkova Regular Medium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17912" y="4934456"/>
            <a:ext cx="526288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Raznolikost</a:t>
            </a:r>
            <a:r>
              <a:rPr dirty="0" sz="4800" spc="65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4800" spc="-2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šuma </a:t>
            </a:r>
            <a:r>
              <a:rPr dirty="0" sz="480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i</a:t>
            </a:r>
            <a:r>
              <a:rPr dirty="0" sz="4800" spc="15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4800" spc="-1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stabala</a:t>
            </a:r>
            <a:endParaRPr sz="4800">
              <a:latin typeface="Podkova Regular ExtraBold"/>
              <a:cs typeface="Podkova Regular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90094" y="289904"/>
            <a:ext cx="777875" cy="180340"/>
          </a:xfrm>
          <a:custGeom>
            <a:avLst/>
            <a:gdLst/>
            <a:ahLst/>
            <a:cxnLst/>
            <a:rect l="l" t="t" r="r" b="b"/>
            <a:pathLst>
              <a:path w="777875" h="180340">
                <a:moveTo>
                  <a:pt x="687603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687603" y="179997"/>
                </a:lnTo>
                <a:lnTo>
                  <a:pt x="722637" y="172924"/>
                </a:lnTo>
                <a:lnTo>
                  <a:pt x="751246" y="153636"/>
                </a:lnTo>
                <a:lnTo>
                  <a:pt x="770535" y="125031"/>
                </a:lnTo>
                <a:lnTo>
                  <a:pt x="777608" y="90004"/>
                </a:lnTo>
                <a:lnTo>
                  <a:pt x="770535" y="54971"/>
                </a:lnTo>
                <a:lnTo>
                  <a:pt x="751246" y="26362"/>
                </a:lnTo>
                <a:lnTo>
                  <a:pt x="722637" y="7073"/>
                </a:lnTo>
                <a:lnTo>
                  <a:pt x="687603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099993" y="1434002"/>
            <a:ext cx="1562735" cy="180340"/>
          </a:xfrm>
          <a:custGeom>
            <a:avLst/>
            <a:gdLst/>
            <a:ahLst/>
            <a:cxnLst/>
            <a:rect l="l" t="t" r="r" b="b"/>
            <a:pathLst>
              <a:path w="1562734" h="180340">
                <a:moveTo>
                  <a:pt x="1472399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472399" y="179997"/>
                </a:lnTo>
                <a:lnTo>
                  <a:pt x="1507433" y="172924"/>
                </a:lnTo>
                <a:lnTo>
                  <a:pt x="1536042" y="153636"/>
                </a:lnTo>
                <a:lnTo>
                  <a:pt x="1555331" y="125031"/>
                </a:lnTo>
                <a:lnTo>
                  <a:pt x="1562404" y="90004"/>
                </a:lnTo>
                <a:lnTo>
                  <a:pt x="1555331" y="54971"/>
                </a:lnTo>
                <a:lnTo>
                  <a:pt x="1536042" y="26362"/>
                </a:lnTo>
                <a:lnTo>
                  <a:pt x="1507433" y="7073"/>
                </a:lnTo>
                <a:lnTo>
                  <a:pt x="1472399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190968" y="1425131"/>
            <a:ext cx="2658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Najpoznatije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prašume</a:t>
            </a:r>
            <a:r>
              <a:rPr dirty="0" sz="1200" spc="-2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u</a:t>
            </a:r>
            <a:r>
              <a:rPr dirty="0" sz="1200" spc="-2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Hrvatskoj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su: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190968" y="1811313"/>
            <a:ext cx="287274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Čorkova uvala </a:t>
            </a:r>
            <a:r>
              <a:rPr dirty="0" sz="1200">
                <a:latin typeface="Podkova"/>
                <a:cs typeface="Podkova"/>
              </a:rPr>
              <a:t>(Nacionalni park </a:t>
            </a:r>
            <a:r>
              <a:rPr dirty="0" sz="1200" spc="-10">
                <a:latin typeface="Podkova"/>
                <a:cs typeface="Podkova"/>
              </a:rPr>
              <a:t>Plitvička </a:t>
            </a:r>
            <a:r>
              <a:rPr dirty="0" sz="1200">
                <a:latin typeface="Podkova"/>
                <a:cs typeface="Podkova"/>
              </a:rPr>
              <a:t>jezera) - prašuma u kojoj dominiraju </a:t>
            </a:r>
            <a:r>
              <a:rPr dirty="0" sz="1200" spc="-10">
                <a:latin typeface="Podkova"/>
                <a:cs typeface="Podkova"/>
              </a:rPr>
              <a:t>stare </a:t>
            </a:r>
            <a:r>
              <a:rPr dirty="0" sz="1200">
                <a:latin typeface="Podkova"/>
                <a:cs typeface="Podkova"/>
              </a:rPr>
              <a:t>bukve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 jele te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obitava veliki broj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zvijeri.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190968" y="2827211"/>
            <a:ext cx="2549525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Prašnik</a:t>
            </a:r>
            <a:r>
              <a:rPr dirty="0" sz="1200" spc="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- prašuma starih </a:t>
            </a:r>
            <a:r>
              <a:rPr dirty="0" sz="1200" spc="-10">
                <a:latin typeface="Podkova"/>
                <a:cs typeface="Podkova"/>
              </a:rPr>
              <a:t>slavonskih </a:t>
            </a:r>
            <a:r>
              <a:rPr dirty="0" sz="1200">
                <a:latin typeface="Podkova"/>
                <a:cs typeface="Podkova"/>
              </a:rPr>
              <a:t>hrastova </a:t>
            </a:r>
            <a:r>
              <a:rPr dirty="0" sz="1200" spc="-10">
                <a:latin typeface="Podkova"/>
                <a:cs typeface="Podkova"/>
              </a:rPr>
              <a:t>lužnjaka.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190968" y="3639960"/>
            <a:ext cx="290576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Klepina duliba</a:t>
            </a:r>
            <a:r>
              <a:rPr dirty="0" sz="1200" spc="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- prašuma smreke i </a:t>
            </a:r>
            <a:r>
              <a:rPr dirty="0" sz="1200" spc="-10">
                <a:latin typeface="Podkova"/>
                <a:cs typeface="Podkova"/>
              </a:rPr>
              <a:t>bukve </a:t>
            </a:r>
            <a:r>
              <a:rPr dirty="0" sz="1200">
                <a:latin typeface="Podkova"/>
                <a:cs typeface="Podkova"/>
              </a:rPr>
              <a:t>na području rezervata šumske </a:t>
            </a:r>
            <a:r>
              <a:rPr dirty="0" sz="1200" spc="-10">
                <a:latin typeface="Podkova"/>
                <a:cs typeface="Podkova"/>
              </a:rPr>
              <a:t>vegetacije Štirovača.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190968" y="4655859"/>
            <a:ext cx="269494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Ramino korito</a:t>
            </a:r>
            <a:r>
              <a:rPr dirty="0" sz="1200" spc="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(Park prirode Biokovo) </a:t>
            </a:r>
            <a:r>
              <a:rPr dirty="0" sz="1200" spc="-50">
                <a:latin typeface="Podkova"/>
                <a:cs typeface="Podkova"/>
              </a:rPr>
              <a:t>- </a:t>
            </a:r>
            <a:r>
              <a:rPr dirty="0" sz="1200">
                <a:latin typeface="Podkova"/>
                <a:cs typeface="Podkova"/>
              </a:rPr>
              <a:t>prašuma bukve na južnom </a:t>
            </a:r>
            <a:r>
              <a:rPr dirty="0" sz="1200" spc="-10">
                <a:latin typeface="Podkova"/>
                <a:cs typeface="Podkova"/>
              </a:rPr>
              <a:t>Velebitu.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190968" y="5468608"/>
            <a:ext cx="286575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Devčića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tavani</a:t>
            </a:r>
            <a:r>
              <a:rPr dirty="0" sz="1200" spc="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(Nacionalni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park</a:t>
            </a:r>
            <a:r>
              <a:rPr dirty="0" sz="1200" spc="-10">
                <a:latin typeface="Podkova"/>
                <a:cs typeface="Podkova"/>
              </a:rPr>
              <a:t> Sjeverni </a:t>
            </a:r>
            <a:r>
              <a:rPr dirty="0" sz="1200">
                <a:latin typeface="Podkova"/>
                <a:cs typeface="Podkova"/>
              </a:rPr>
              <a:t>Velebit) - dio je UNESCO-ove </a:t>
            </a:r>
            <a:r>
              <a:rPr dirty="0" sz="1200" spc="-10">
                <a:latin typeface="Podkova"/>
                <a:cs typeface="Podkova"/>
              </a:rPr>
              <a:t>Svjetske </a:t>
            </a:r>
            <a:r>
              <a:rPr dirty="0" sz="1200">
                <a:latin typeface="Podkova"/>
                <a:cs typeface="Podkova"/>
              </a:rPr>
              <a:t>prirodne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baštine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pod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nazivom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„Iskonske </a:t>
            </a:r>
            <a:r>
              <a:rPr dirty="0" sz="1200">
                <a:latin typeface="Podkova"/>
                <a:cs typeface="Podkova"/>
              </a:rPr>
              <a:t>bukove šume Karpata i drugih </a:t>
            </a:r>
            <a:r>
              <a:rPr dirty="0" sz="1200" spc="-10">
                <a:latin typeface="Podkova"/>
                <a:cs typeface="Podkova"/>
              </a:rPr>
              <a:t>regija Europe”.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92375" algn="l"/>
                <a:tab pos="2983865" algn="l"/>
              </a:tabLst>
            </a:pPr>
            <a:r>
              <a:rPr dirty="0" spc="-10"/>
              <a:t>Prašume</a:t>
            </a:r>
            <a:r>
              <a:rPr dirty="0"/>
              <a:t>	</a:t>
            </a:r>
            <a:r>
              <a:rPr dirty="0" spc="-50"/>
              <a:t>u</a:t>
            </a:r>
            <a:r>
              <a:rPr dirty="0"/>
              <a:t>	</a:t>
            </a:r>
            <a:r>
              <a:rPr dirty="0" spc="-10"/>
              <a:t>Hrvatskoj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3924768" y="1149631"/>
            <a:ext cx="29324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Najčešće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povezujemo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bujnim</a:t>
            </a:r>
            <a:r>
              <a:rPr dirty="0" sz="1200" spc="-10">
                <a:latin typeface="Podkova"/>
                <a:cs typeface="Podkova"/>
              </a:rPr>
              <a:t> tropskim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24768" y="1352780"/>
            <a:ext cx="285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krajevima,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no prašuma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ima 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 </a:t>
            </a:r>
            <a:r>
              <a:rPr dirty="0" sz="1200" spc="-10">
                <a:latin typeface="Podkova"/>
                <a:cs typeface="Podkova"/>
              </a:rPr>
              <a:t>Hrvatskoj.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924768" y="1738962"/>
            <a:ext cx="291528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Ove se šume nazivaju prašumama jer </a:t>
            </a:r>
            <a:r>
              <a:rPr dirty="0" sz="1200" spc="-25">
                <a:latin typeface="Podkova"/>
                <a:cs typeface="Podkova"/>
              </a:rPr>
              <a:t>za </a:t>
            </a:r>
            <a:r>
              <a:rPr dirty="0" sz="1200">
                <a:latin typeface="Podkova"/>
                <a:cs typeface="Podkova"/>
              </a:rPr>
              <a:t>razliku od drugih šuma, njima se </a:t>
            </a:r>
            <a:r>
              <a:rPr dirty="0" sz="1200" spc="-20">
                <a:latin typeface="Podkova"/>
                <a:cs typeface="Podkova"/>
              </a:rPr>
              <a:t>nije </a:t>
            </a:r>
            <a:r>
              <a:rPr dirty="0" sz="1200">
                <a:latin typeface="Podkova"/>
                <a:cs typeface="Podkova"/>
              </a:rPr>
              <a:t>gospodarilo,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tj.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nisu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nikada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bile </a:t>
            </a:r>
            <a:r>
              <a:rPr dirty="0" sz="1200" spc="-10">
                <a:latin typeface="Podkova"/>
                <a:cs typeface="Podkova"/>
              </a:rPr>
              <a:t>sječene.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dakle,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potpuno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prirodne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šume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kojima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osušena stabla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padaju na tlo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 tu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>
                <a:latin typeface="Podkova"/>
                <a:cs typeface="Podkova"/>
              </a:rPr>
              <a:t>pomalo </a:t>
            </a:r>
            <a:r>
              <a:rPr dirty="0" sz="1200" spc="-10">
                <a:latin typeface="Podkova"/>
                <a:cs typeface="Podkova"/>
              </a:rPr>
              <a:t>raspadaju.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924768" y="3161159"/>
            <a:ext cx="290639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U mrtvim stablima preživljavaju </a:t>
            </a:r>
            <a:r>
              <a:rPr dirty="0" sz="1200" spc="-10">
                <a:latin typeface="Podkova"/>
                <a:cs typeface="Podkova"/>
              </a:rPr>
              <a:t>mnogi </a:t>
            </a:r>
            <a:r>
              <a:rPr dirty="0" sz="1200">
                <a:latin typeface="Podkova"/>
                <a:cs typeface="Podkova"/>
              </a:rPr>
              <a:t>kukci,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a nastanjuju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ih i ptice,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pogotovo </a:t>
            </a:r>
            <a:r>
              <a:rPr dirty="0" sz="1200">
                <a:latin typeface="Podkova"/>
                <a:cs typeface="Podkova"/>
              </a:rPr>
              <a:t>djetlići,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pa su te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šume jako bogate 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obiluju životom.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46416" y="3733573"/>
            <a:ext cx="262191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Ovaj širok spektar interakcija </a:t>
            </a:r>
            <a:r>
              <a:rPr dirty="0" sz="1200" spc="-20">
                <a:latin typeface="Podkova"/>
                <a:cs typeface="Podkova"/>
              </a:rPr>
              <a:t>među </a:t>
            </a:r>
            <a:r>
              <a:rPr dirty="0" sz="1200">
                <a:latin typeface="Podkova"/>
                <a:cs typeface="Podkova"/>
              </a:rPr>
              <a:t>vrstama ključan je za </a:t>
            </a:r>
            <a:r>
              <a:rPr dirty="0" sz="1200" spc="-10">
                <a:latin typeface="Podkova"/>
                <a:cs typeface="Podkova"/>
              </a:rPr>
              <a:t>održavanje </a:t>
            </a:r>
            <a:r>
              <a:rPr dirty="0" sz="1200">
                <a:latin typeface="Podkova"/>
                <a:cs typeface="Podkova"/>
              </a:rPr>
              <a:t>ravnoteže i dinamike unutar </a:t>
            </a:r>
            <a:r>
              <a:rPr dirty="0" sz="1200" spc="-10">
                <a:latin typeface="Podkova"/>
                <a:cs typeface="Podkova"/>
              </a:rPr>
              <a:t>složenog </a:t>
            </a:r>
            <a:r>
              <a:rPr dirty="0" sz="1200">
                <a:latin typeface="Podkova"/>
                <a:cs typeface="Podkova"/>
              </a:rPr>
              <a:t>šumskog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ekosustava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pridonosi </a:t>
            </a:r>
            <a:r>
              <a:rPr dirty="0" sz="1200">
                <a:latin typeface="Podkova"/>
                <a:cs typeface="Podkova"/>
              </a:rPr>
              <a:t>opstanku i prilagodbi različitih </a:t>
            </a:r>
            <a:r>
              <a:rPr dirty="0" sz="1200" spc="-10">
                <a:latin typeface="Podkova"/>
                <a:cs typeface="Podkova"/>
              </a:rPr>
              <a:t>vrsta.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46416" y="259767"/>
            <a:ext cx="2948940" cy="3208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" marR="17653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Predacija</a:t>
            </a:r>
            <a:r>
              <a:rPr dirty="0" sz="1200" spc="10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-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odnos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kojem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jedna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vrsta </a:t>
            </a:r>
            <a:r>
              <a:rPr dirty="0" sz="1200">
                <a:latin typeface="Podkova"/>
                <a:cs typeface="Podkova"/>
              </a:rPr>
              <a:t>(predator)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lovi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jede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drugu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(plijen)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bi </a:t>
            </a:r>
            <a:r>
              <a:rPr dirty="0" sz="1200" spc="-10">
                <a:latin typeface="Podkova"/>
                <a:cs typeface="Podkova"/>
              </a:rPr>
              <a:t>preživio.</a:t>
            </a:r>
            <a:endParaRPr sz="1200">
              <a:latin typeface="Podkova"/>
              <a:cs typeface="Podkova"/>
            </a:endParaRPr>
          </a:p>
          <a:p>
            <a:pPr marL="241300" marR="36195" indent="-228600">
              <a:lnSpc>
                <a:spcPct val="111100"/>
              </a:lnSpc>
              <a:spcBef>
                <a:spcPts val="1060"/>
              </a:spcBef>
              <a:buChar char="•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Sove love glodavce, što će utjecati </a:t>
            </a:r>
            <a:r>
              <a:rPr dirty="0" sz="1200" spc="-25">
                <a:latin typeface="Podkova"/>
                <a:cs typeface="Podkova"/>
              </a:rPr>
              <a:t>na </a:t>
            </a:r>
            <a:r>
              <a:rPr dirty="0" sz="1200">
                <a:latin typeface="Podkova"/>
                <a:cs typeface="Podkova"/>
              </a:rPr>
              <a:t>regulaciju njihove populacije i </a:t>
            </a:r>
            <a:r>
              <a:rPr dirty="0" sz="1200" spc="-10">
                <a:latin typeface="Podkova"/>
                <a:cs typeface="Podkova"/>
              </a:rPr>
              <a:t>smanjiti </a:t>
            </a:r>
            <a:r>
              <a:rPr dirty="0" sz="1200">
                <a:latin typeface="Podkova"/>
                <a:cs typeface="Podkova"/>
              </a:rPr>
              <a:t>štetu na biljkama i </a:t>
            </a:r>
            <a:r>
              <a:rPr dirty="0" sz="1200" spc="-10">
                <a:latin typeface="Podkova"/>
                <a:cs typeface="Podkova"/>
              </a:rPr>
              <a:t>sjemenkama.</a:t>
            </a:r>
            <a:endParaRPr sz="1200">
              <a:latin typeface="Podkova"/>
              <a:cs typeface="Podkova"/>
            </a:endParaRPr>
          </a:p>
          <a:p>
            <a:pPr>
              <a:lnSpc>
                <a:spcPct val="100000"/>
              </a:lnSpc>
              <a:spcBef>
                <a:spcPts val="270"/>
              </a:spcBef>
              <a:buFont typeface="Podkova"/>
              <a:buChar char="•"/>
            </a:pPr>
            <a:endParaRPr sz="1200">
              <a:latin typeface="Podkova"/>
              <a:cs typeface="Podkova"/>
            </a:endParaRPr>
          </a:p>
          <a:p>
            <a:pPr marL="241300" marR="146685" indent="-228600">
              <a:lnSpc>
                <a:spcPct val="111100"/>
              </a:lnSpc>
              <a:buChar char="•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Vukovi kontroliraju populaciju </a:t>
            </a:r>
            <a:r>
              <a:rPr dirty="0" sz="1200" spc="-10">
                <a:latin typeface="Podkova"/>
                <a:cs typeface="Podkova"/>
              </a:rPr>
              <a:t>jelena </a:t>
            </a:r>
            <a:r>
              <a:rPr dirty="0" sz="1200">
                <a:latin typeface="Podkova"/>
                <a:cs typeface="Podkova"/>
              </a:rPr>
              <a:t>lovom. Smanjena populacija </a:t>
            </a:r>
            <a:r>
              <a:rPr dirty="0" sz="1200" spc="-10">
                <a:latin typeface="Podkova"/>
                <a:cs typeface="Podkova"/>
              </a:rPr>
              <a:t>jelena </a:t>
            </a:r>
            <a:r>
              <a:rPr dirty="0" sz="1200">
                <a:latin typeface="Podkova"/>
                <a:cs typeface="Podkova"/>
              </a:rPr>
              <a:t>sprječava pretjeranu ispašu </a:t>
            </a:r>
            <a:r>
              <a:rPr dirty="0" sz="1200" spc="-10">
                <a:latin typeface="Podkova"/>
                <a:cs typeface="Podkova"/>
              </a:rPr>
              <a:t>mladih </a:t>
            </a:r>
            <a:r>
              <a:rPr dirty="0" sz="1200">
                <a:latin typeface="Podkova"/>
                <a:cs typeface="Podkova"/>
              </a:rPr>
              <a:t>biljaka, što omogućava šumi da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 spc="-10">
                <a:latin typeface="Podkova"/>
                <a:cs typeface="Podkova"/>
              </a:rPr>
              <a:t>obnavlja.</a:t>
            </a:r>
            <a:endParaRPr sz="1200">
              <a:latin typeface="Podkova"/>
              <a:cs typeface="Podkova"/>
            </a:endParaRPr>
          </a:p>
          <a:p>
            <a:pPr>
              <a:lnSpc>
                <a:spcPct val="100000"/>
              </a:lnSpc>
              <a:spcBef>
                <a:spcPts val="270"/>
              </a:spcBef>
              <a:buFont typeface="Podkova"/>
              <a:buChar char="•"/>
            </a:pPr>
            <a:endParaRPr sz="1200">
              <a:latin typeface="Podkova"/>
              <a:cs typeface="Podkova"/>
            </a:endParaRPr>
          </a:p>
          <a:p>
            <a:pPr marL="241300" marR="5080" indent="-228600">
              <a:lnSpc>
                <a:spcPct val="111100"/>
              </a:lnSpc>
              <a:buChar char="•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Pauci hvataju plijen u </a:t>
            </a:r>
            <a:r>
              <a:rPr dirty="0" sz="1200" spc="-10">
                <a:latin typeface="Podkova"/>
                <a:cs typeface="Podkova"/>
              </a:rPr>
              <a:t>mreže, </a:t>
            </a:r>
            <a:r>
              <a:rPr dirty="0" sz="1200">
                <a:latin typeface="Podkova"/>
                <a:cs typeface="Podkova"/>
              </a:rPr>
              <a:t>smanjujući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populaciju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štetnih</a:t>
            </a:r>
            <a:r>
              <a:rPr dirty="0" sz="1200" spc="-10">
                <a:latin typeface="Podkova"/>
                <a:cs typeface="Podkova"/>
              </a:rPr>
              <a:t> insekata.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0" y="5564050"/>
            <a:ext cx="3781425" cy="1996439"/>
            <a:chOff x="0" y="5564050"/>
            <a:chExt cx="3781425" cy="1996439"/>
          </a:xfrm>
        </p:grpSpPr>
        <p:sp>
          <p:nvSpPr>
            <p:cNvPr id="18" name="object 18" descr=""/>
            <p:cNvSpPr/>
            <p:nvPr/>
          </p:nvSpPr>
          <p:spPr>
            <a:xfrm>
              <a:off x="3470070" y="6711165"/>
              <a:ext cx="161290" cy="471805"/>
            </a:xfrm>
            <a:custGeom>
              <a:avLst/>
              <a:gdLst/>
              <a:ahLst/>
              <a:cxnLst/>
              <a:rect l="l" t="t" r="r" b="b"/>
              <a:pathLst>
                <a:path w="161289" h="471804">
                  <a:moveTo>
                    <a:pt x="71412" y="0"/>
                  </a:moveTo>
                  <a:lnTo>
                    <a:pt x="71563" y="27366"/>
                  </a:lnTo>
                  <a:lnTo>
                    <a:pt x="64565" y="54279"/>
                  </a:lnTo>
                  <a:lnTo>
                    <a:pt x="55040" y="80088"/>
                  </a:lnTo>
                  <a:lnTo>
                    <a:pt x="47612" y="104140"/>
                  </a:lnTo>
                  <a:lnTo>
                    <a:pt x="47028" y="106908"/>
                  </a:lnTo>
                  <a:lnTo>
                    <a:pt x="58204" y="101600"/>
                  </a:lnTo>
                  <a:lnTo>
                    <a:pt x="56540" y="113068"/>
                  </a:lnTo>
                  <a:lnTo>
                    <a:pt x="54202" y="122562"/>
                  </a:lnTo>
                  <a:lnTo>
                    <a:pt x="50026" y="133315"/>
                  </a:lnTo>
                  <a:lnTo>
                    <a:pt x="44644" y="143614"/>
                  </a:lnTo>
                  <a:lnTo>
                    <a:pt x="38684" y="151752"/>
                  </a:lnTo>
                  <a:lnTo>
                    <a:pt x="53555" y="148780"/>
                  </a:lnTo>
                  <a:lnTo>
                    <a:pt x="52944" y="156184"/>
                  </a:lnTo>
                  <a:lnTo>
                    <a:pt x="49029" y="168260"/>
                  </a:lnTo>
                  <a:lnTo>
                    <a:pt x="44402" y="180639"/>
                  </a:lnTo>
                  <a:lnTo>
                    <a:pt x="41655" y="188950"/>
                  </a:lnTo>
                  <a:lnTo>
                    <a:pt x="41427" y="190157"/>
                  </a:lnTo>
                  <a:lnTo>
                    <a:pt x="43472" y="193662"/>
                  </a:lnTo>
                  <a:lnTo>
                    <a:pt x="40639" y="204889"/>
                  </a:lnTo>
                  <a:lnTo>
                    <a:pt x="36106" y="206756"/>
                  </a:lnTo>
                  <a:lnTo>
                    <a:pt x="35712" y="208292"/>
                  </a:lnTo>
                  <a:lnTo>
                    <a:pt x="36813" y="214628"/>
                  </a:lnTo>
                  <a:lnTo>
                    <a:pt x="38857" y="223705"/>
                  </a:lnTo>
                  <a:lnTo>
                    <a:pt x="36349" y="234376"/>
                  </a:lnTo>
                  <a:lnTo>
                    <a:pt x="23799" y="245491"/>
                  </a:lnTo>
                  <a:lnTo>
                    <a:pt x="20802" y="247180"/>
                  </a:lnTo>
                  <a:lnTo>
                    <a:pt x="16306" y="248462"/>
                  </a:lnTo>
                  <a:lnTo>
                    <a:pt x="14871" y="251434"/>
                  </a:lnTo>
                  <a:lnTo>
                    <a:pt x="22355" y="253333"/>
                  </a:lnTo>
                  <a:lnTo>
                    <a:pt x="24218" y="255851"/>
                  </a:lnTo>
                  <a:lnTo>
                    <a:pt x="24015" y="258392"/>
                  </a:lnTo>
                  <a:lnTo>
                    <a:pt x="25298" y="260362"/>
                  </a:lnTo>
                  <a:lnTo>
                    <a:pt x="28688" y="259601"/>
                  </a:lnTo>
                  <a:lnTo>
                    <a:pt x="31919" y="256686"/>
                  </a:lnTo>
                  <a:lnTo>
                    <a:pt x="34444" y="255237"/>
                  </a:lnTo>
                  <a:lnTo>
                    <a:pt x="35712" y="258876"/>
                  </a:lnTo>
                  <a:lnTo>
                    <a:pt x="11899" y="307975"/>
                  </a:lnTo>
                  <a:lnTo>
                    <a:pt x="14846" y="310083"/>
                  </a:lnTo>
                  <a:lnTo>
                    <a:pt x="18135" y="311861"/>
                  </a:lnTo>
                  <a:lnTo>
                    <a:pt x="20827" y="313931"/>
                  </a:lnTo>
                  <a:lnTo>
                    <a:pt x="34213" y="299046"/>
                  </a:lnTo>
                  <a:lnTo>
                    <a:pt x="32727" y="319874"/>
                  </a:lnTo>
                  <a:lnTo>
                    <a:pt x="33693" y="320154"/>
                  </a:lnTo>
                  <a:lnTo>
                    <a:pt x="43243" y="332536"/>
                  </a:lnTo>
                  <a:lnTo>
                    <a:pt x="47612" y="333273"/>
                  </a:lnTo>
                  <a:lnTo>
                    <a:pt x="41986" y="335419"/>
                  </a:lnTo>
                  <a:lnTo>
                    <a:pt x="31305" y="340436"/>
                  </a:lnTo>
                  <a:lnTo>
                    <a:pt x="26784" y="343687"/>
                  </a:lnTo>
                  <a:lnTo>
                    <a:pt x="20161" y="369374"/>
                  </a:lnTo>
                  <a:lnTo>
                    <a:pt x="16068" y="383351"/>
                  </a:lnTo>
                  <a:lnTo>
                    <a:pt x="11899" y="392785"/>
                  </a:lnTo>
                  <a:lnTo>
                    <a:pt x="7886" y="398513"/>
                  </a:lnTo>
                  <a:lnTo>
                    <a:pt x="6134" y="391045"/>
                  </a:lnTo>
                  <a:lnTo>
                    <a:pt x="5587" y="391782"/>
                  </a:lnTo>
                  <a:lnTo>
                    <a:pt x="2362" y="394144"/>
                  </a:lnTo>
                  <a:lnTo>
                    <a:pt x="0" y="397243"/>
                  </a:lnTo>
                  <a:lnTo>
                    <a:pt x="7442" y="412127"/>
                  </a:lnTo>
                  <a:lnTo>
                    <a:pt x="20827" y="404685"/>
                  </a:lnTo>
                  <a:lnTo>
                    <a:pt x="11899" y="426999"/>
                  </a:lnTo>
                  <a:lnTo>
                    <a:pt x="48312" y="436669"/>
                  </a:lnTo>
                  <a:lnTo>
                    <a:pt x="86232" y="448181"/>
                  </a:lnTo>
                  <a:lnTo>
                    <a:pt x="160680" y="471639"/>
                  </a:lnTo>
                  <a:lnTo>
                    <a:pt x="141338" y="418071"/>
                  </a:lnTo>
                  <a:lnTo>
                    <a:pt x="157708" y="425513"/>
                  </a:lnTo>
                  <a:lnTo>
                    <a:pt x="130924" y="354101"/>
                  </a:lnTo>
                  <a:lnTo>
                    <a:pt x="154736" y="363029"/>
                  </a:lnTo>
                  <a:lnTo>
                    <a:pt x="146108" y="343337"/>
                  </a:lnTo>
                  <a:lnTo>
                    <a:pt x="129913" y="310659"/>
                  </a:lnTo>
                  <a:lnTo>
                    <a:pt x="116087" y="279245"/>
                  </a:lnTo>
                  <a:lnTo>
                    <a:pt x="114566" y="263347"/>
                  </a:lnTo>
                  <a:lnTo>
                    <a:pt x="130924" y="276733"/>
                  </a:lnTo>
                  <a:lnTo>
                    <a:pt x="101168" y="190436"/>
                  </a:lnTo>
                  <a:lnTo>
                    <a:pt x="121996" y="196392"/>
                  </a:lnTo>
                  <a:lnTo>
                    <a:pt x="110705" y="174543"/>
                  </a:lnTo>
                  <a:lnTo>
                    <a:pt x="106238" y="151176"/>
                  </a:lnTo>
                  <a:lnTo>
                    <a:pt x="103329" y="126982"/>
                  </a:lnTo>
                  <a:lnTo>
                    <a:pt x="96710" y="102654"/>
                  </a:lnTo>
                  <a:lnTo>
                    <a:pt x="101900" y="104670"/>
                  </a:lnTo>
                  <a:lnTo>
                    <a:pt x="100204" y="98236"/>
                  </a:lnTo>
                  <a:lnTo>
                    <a:pt x="95644" y="88432"/>
                  </a:lnTo>
                  <a:lnTo>
                    <a:pt x="92240" y="80340"/>
                  </a:lnTo>
                  <a:lnTo>
                    <a:pt x="87560" y="59919"/>
                  </a:lnTo>
                  <a:lnTo>
                    <a:pt x="83302" y="38936"/>
                  </a:lnTo>
                  <a:lnTo>
                    <a:pt x="78306" y="18569"/>
                  </a:lnTo>
                  <a:lnTo>
                    <a:pt x="71412" y="0"/>
                  </a:lnTo>
                  <a:close/>
                </a:path>
              </a:pathLst>
            </a:custGeom>
            <a:solidFill>
              <a:srgbClr val="2C56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2194" y="7010212"/>
              <a:ext cx="66995" cy="19044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2151658" y="7007240"/>
              <a:ext cx="260985" cy="27940"/>
            </a:xfrm>
            <a:custGeom>
              <a:avLst/>
              <a:gdLst/>
              <a:ahLst/>
              <a:cxnLst/>
              <a:rect l="l" t="t" r="r" b="b"/>
              <a:pathLst>
                <a:path w="260985" h="27940">
                  <a:moveTo>
                    <a:pt x="160883" y="0"/>
                  </a:moveTo>
                  <a:lnTo>
                    <a:pt x="159880" y="3098"/>
                  </a:lnTo>
                  <a:lnTo>
                    <a:pt x="161251" y="6286"/>
                  </a:lnTo>
                  <a:lnTo>
                    <a:pt x="156425" y="8928"/>
                  </a:lnTo>
                  <a:lnTo>
                    <a:pt x="118219" y="7076"/>
                  </a:lnTo>
                  <a:lnTo>
                    <a:pt x="41374" y="7258"/>
                  </a:lnTo>
                  <a:lnTo>
                    <a:pt x="3174" y="5956"/>
                  </a:lnTo>
                  <a:lnTo>
                    <a:pt x="50711" y="25382"/>
                  </a:lnTo>
                  <a:lnTo>
                    <a:pt x="94918" y="27354"/>
                  </a:lnTo>
                  <a:lnTo>
                    <a:pt x="139751" y="27552"/>
                  </a:lnTo>
                  <a:lnTo>
                    <a:pt x="175767" y="26784"/>
                  </a:lnTo>
                  <a:lnTo>
                    <a:pt x="193236" y="20584"/>
                  </a:lnTo>
                  <a:lnTo>
                    <a:pt x="216862" y="19127"/>
                  </a:lnTo>
                  <a:lnTo>
                    <a:pt x="240397" y="18520"/>
                  </a:lnTo>
                  <a:lnTo>
                    <a:pt x="257594" y="14871"/>
                  </a:lnTo>
                  <a:lnTo>
                    <a:pt x="260426" y="13347"/>
                  </a:lnTo>
                  <a:lnTo>
                    <a:pt x="258559" y="9474"/>
                  </a:lnTo>
                  <a:lnTo>
                    <a:pt x="259079" y="8928"/>
                  </a:lnTo>
                  <a:lnTo>
                    <a:pt x="252958" y="10553"/>
                  </a:lnTo>
                  <a:lnTo>
                    <a:pt x="253466" y="6007"/>
                  </a:lnTo>
                  <a:lnTo>
                    <a:pt x="241703" y="4739"/>
                  </a:lnTo>
                  <a:lnTo>
                    <a:pt x="227033" y="3892"/>
                  </a:lnTo>
                  <a:lnTo>
                    <a:pt x="199567" y="2971"/>
                  </a:lnTo>
                  <a:lnTo>
                    <a:pt x="190683" y="4034"/>
                  </a:lnTo>
                  <a:lnTo>
                    <a:pt x="180825" y="5776"/>
                  </a:lnTo>
                  <a:lnTo>
                    <a:pt x="170667" y="5373"/>
                  </a:lnTo>
                  <a:lnTo>
                    <a:pt x="160883" y="0"/>
                  </a:lnTo>
                  <a:close/>
                </a:path>
              </a:pathLst>
            </a:custGeom>
            <a:solidFill>
              <a:srgbClr val="3868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73519" y="7450609"/>
              <a:ext cx="492759" cy="109855"/>
            </a:xfrm>
            <a:custGeom>
              <a:avLst/>
              <a:gdLst/>
              <a:ahLst/>
              <a:cxnLst/>
              <a:rect l="l" t="t" r="r" b="b"/>
              <a:pathLst>
                <a:path w="492759" h="109854">
                  <a:moveTo>
                    <a:pt x="43543" y="74396"/>
                  </a:moveTo>
                  <a:lnTo>
                    <a:pt x="38894" y="78068"/>
                  </a:lnTo>
                  <a:lnTo>
                    <a:pt x="27786" y="85246"/>
                  </a:lnTo>
                  <a:lnTo>
                    <a:pt x="22715" y="89268"/>
                  </a:lnTo>
                  <a:lnTo>
                    <a:pt x="12028" y="98852"/>
                  </a:lnTo>
                  <a:lnTo>
                    <a:pt x="0" y="109395"/>
                  </a:lnTo>
                  <a:lnTo>
                    <a:pt x="32741" y="109395"/>
                  </a:lnTo>
                  <a:lnTo>
                    <a:pt x="28672" y="108610"/>
                  </a:lnTo>
                  <a:lnTo>
                    <a:pt x="43543" y="74396"/>
                  </a:lnTo>
                  <a:close/>
                </a:path>
                <a:path w="492759" h="109854">
                  <a:moveTo>
                    <a:pt x="329204" y="0"/>
                  </a:moveTo>
                  <a:lnTo>
                    <a:pt x="393024" y="109395"/>
                  </a:lnTo>
                  <a:lnTo>
                    <a:pt x="492213" y="109395"/>
                  </a:lnTo>
                  <a:lnTo>
                    <a:pt x="487007" y="99181"/>
                  </a:lnTo>
                  <a:lnTo>
                    <a:pt x="477985" y="83311"/>
                  </a:lnTo>
                  <a:lnTo>
                    <a:pt x="475534" y="79374"/>
                  </a:lnTo>
                  <a:lnTo>
                    <a:pt x="465539" y="69392"/>
                  </a:lnTo>
                  <a:lnTo>
                    <a:pt x="463113" y="65468"/>
                  </a:lnTo>
                  <a:lnTo>
                    <a:pt x="450139" y="60304"/>
                  </a:lnTo>
                  <a:lnTo>
                    <a:pt x="435405" y="57173"/>
                  </a:lnTo>
                  <a:lnTo>
                    <a:pt x="420762" y="54468"/>
                  </a:lnTo>
                  <a:lnTo>
                    <a:pt x="408059" y="50584"/>
                  </a:lnTo>
                  <a:lnTo>
                    <a:pt x="388671" y="38681"/>
                  </a:lnTo>
                  <a:lnTo>
                    <a:pt x="370046" y="23763"/>
                  </a:lnTo>
                  <a:lnTo>
                    <a:pt x="350714" y="9609"/>
                  </a:lnTo>
                  <a:lnTo>
                    <a:pt x="329204" y="0"/>
                  </a:lnTo>
                  <a:close/>
                </a:path>
              </a:pathLst>
            </a:custGeom>
            <a:solidFill>
              <a:srgbClr val="5A60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47564" y="7262634"/>
              <a:ext cx="307975" cy="297815"/>
            </a:xfrm>
            <a:custGeom>
              <a:avLst/>
              <a:gdLst/>
              <a:ahLst/>
              <a:cxnLst/>
              <a:rect l="l" t="t" r="r" b="b"/>
              <a:pathLst>
                <a:path w="307975" h="297815">
                  <a:moveTo>
                    <a:pt x="224036" y="0"/>
                  </a:moveTo>
                  <a:lnTo>
                    <a:pt x="210519" y="63"/>
                  </a:lnTo>
                  <a:lnTo>
                    <a:pt x="203401" y="9439"/>
                  </a:lnTo>
                  <a:lnTo>
                    <a:pt x="207427" y="10569"/>
                  </a:lnTo>
                  <a:lnTo>
                    <a:pt x="211834" y="11115"/>
                  </a:lnTo>
                  <a:lnTo>
                    <a:pt x="215314" y="13896"/>
                  </a:lnTo>
                  <a:lnTo>
                    <a:pt x="197889" y="23749"/>
                  </a:lnTo>
                  <a:lnTo>
                    <a:pt x="157767" y="40111"/>
                  </a:lnTo>
                  <a:lnTo>
                    <a:pt x="114430" y="59361"/>
                  </a:lnTo>
                  <a:lnTo>
                    <a:pt x="87361" y="77879"/>
                  </a:lnTo>
                  <a:lnTo>
                    <a:pt x="83734" y="84289"/>
                  </a:lnTo>
                  <a:lnTo>
                    <a:pt x="73911" y="104897"/>
                  </a:lnTo>
                  <a:lnTo>
                    <a:pt x="65579" y="121343"/>
                  </a:lnTo>
                  <a:lnTo>
                    <a:pt x="54621" y="146319"/>
                  </a:lnTo>
                  <a:lnTo>
                    <a:pt x="48118" y="158611"/>
                  </a:lnTo>
                  <a:lnTo>
                    <a:pt x="33131" y="185419"/>
                  </a:lnTo>
                  <a:lnTo>
                    <a:pt x="27849" y="196903"/>
                  </a:lnTo>
                  <a:lnTo>
                    <a:pt x="22184" y="214150"/>
                  </a:lnTo>
                  <a:lnTo>
                    <a:pt x="16433" y="234491"/>
                  </a:lnTo>
                  <a:lnTo>
                    <a:pt x="7008" y="271287"/>
                  </a:lnTo>
                  <a:lnTo>
                    <a:pt x="3470" y="283617"/>
                  </a:lnTo>
                  <a:lnTo>
                    <a:pt x="0" y="297371"/>
                  </a:lnTo>
                  <a:lnTo>
                    <a:pt x="25950" y="297371"/>
                  </a:lnTo>
                  <a:lnTo>
                    <a:pt x="48677" y="277244"/>
                  </a:lnTo>
                  <a:lnTo>
                    <a:pt x="17422" y="271287"/>
                  </a:lnTo>
                  <a:lnTo>
                    <a:pt x="15670" y="269281"/>
                  </a:lnTo>
                  <a:lnTo>
                    <a:pt x="23137" y="257914"/>
                  </a:lnTo>
                  <a:lnTo>
                    <a:pt x="24865" y="254930"/>
                  </a:lnTo>
                  <a:lnTo>
                    <a:pt x="41873" y="232556"/>
                  </a:lnTo>
                  <a:lnTo>
                    <a:pt x="76749" y="190135"/>
                  </a:lnTo>
                  <a:lnTo>
                    <a:pt x="120661" y="138107"/>
                  </a:lnTo>
                  <a:lnTo>
                    <a:pt x="164775" y="86913"/>
                  </a:lnTo>
                  <a:lnTo>
                    <a:pt x="200261" y="46990"/>
                  </a:lnTo>
                  <a:lnTo>
                    <a:pt x="233476" y="24603"/>
                  </a:lnTo>
                  <a:lnTo>
                    <a:pt x="238915" y="25002"/>
                  </a:lnTo>
                  <a:lnTo>
                    <a:pt x="243571" y="24310"/>
                  </a:lnTo>
                  <a:lnTo>
                    <a:pt x="247826" y="22469"/>
                  </a:lnTo>
                  <a:lnTo>
                    <a:pt x="248702" y="13465"/>
                  </a:lnTo>
                  <a:lnTo>
                    <a:pt x="252499" y="12411"/>
                  </a:lnTo>
                  <a:lnTo>
                    <a:pt x="266659" y="10658"/>
                  </a:lnTo>
                  <a:lnTo>
                    <a:pt x="281017" y="10823"/>
                  </a:lnTo>
                  <a:lnTo>
                    <a:pt x="294880" y="9550"/>
                  </a:lnTo>
                  <a:lnTo>
                    <a:pt x="307554" y="3482"/>
                  </a:lnTo>
                  <a:lnTo>
                    <a:pt x="291890" y="3438"/>
                  </a:lnTo>
                  <a:lnTo>
                    <a:pt x="261691" y="6011"/>
                  </a:lnTo>
                  <a:lnTo>
                    <a:pt x="246556" y="6467"/>
                  </a:lnTo>
                  <a:lnTo>
                    <a:pt x="224036" y="0"/>
                  </a:lnTo>
                  <a:close/>
                </a:path>
              </a:pathLst>
            </a:custGeom>
            <a:solidFill>
              <a:srgbClr val="E7E5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63232" y="7266116"/>
              <a:ext cx="339725" cy="274320"/>
            </a:xfrm>
            <a:custGeom>
              <a:avLst/>
              <a:gdLst/>
              <a:ahLst/>
              <a:cxnLst/>
              <a:rect l="l" t="t" r="r" b="b"/>
              <a:pathLst>
                <a:path w="339725" h="274320">
                  <a:moveTo>
                    <a:pt x="291884" y="0"/>
                  </a:moveTo>
                  <a:lnTo>
                    <a:pt x="279210" y="6067"/>
                  </a:lnTo>
                  <a:lnTo>
                    <a:pt x="265349" y="7340"/>
                  </a:lnTo>
                  <a:lnTo>
                    <a:pt x="250995" y="7175"/>
                  </a:lnTo>
                  <a:lnTo>
                    <a:pt x="236842" y="8928"/>
                  </a:lnTo>
                  <a:lnTo>
                    <a:pt x="233032" y="9982"/>
                  </a:lnTo>
                  <a:lnTo>
                    <a:pt x="232156" y="18986"/>
                  </a:lnTo>
                  <a:lnTo>
                    <a:pt x="227914" y="20828"/>
                  </a:lnTo>
                  <a:lnTo>
                    <a:pt x="223250" y="21519"/>
                  </a:lnTo>
                  <a:lnTo>
                    <a:pt x="217808" y="21120"/>
                  </a:lnTo>
                  <a:lnTo>
                    <a:pt x="211094" y="21692"/>
                  </a:lnTo>
                  <a:lnTo>
                    <a:pt x="149105" y="83430"/>
                  </a:lnTo>
                  <a:lnTo>
                    <a:pt x="104990" y="134624"/>
                  </a:lnTo>
                  <a:lnTo>
                    <a:pt x="61079" y="186652"/>
                  </a:lnTo>
                  <a:lnTo>
                    <a:pt x="26203" y="229073"/>
                  </a:lnTo>
                  <a:lnTo>
                    <a:pt x="7467" y="254431"/>
                  </a:lnTo>
                  <a:lnTo>
                    <a:pt x="0" y="265798"/>
                  </a:lnTo>
                  <a:lnTo>
                    <a:pt x="1765" y="267804"/>
                  </a:lnTo>
                  <a:lnTo>
                    <a:pt x="33007" y="273761"/>
                  </a:lnTo>
                  <a:lnTo>
                    <a:pt x="38070" y="269739"/>
                  </a:lnTo>
                  <a:lnTo>
                    <a:pt x="49178" y="262561"/>
                  </a:lnTo>
                  <a:lnTo>
                    <a:pt x="53835" y="258889"/>
                  </a:lnTo>
                  <a:lnTo>
                    <a:pt x="89674" y="221313"/>
                  </a:lnTo>
                  <a:lnTo>
                    <a:pt x="127544" y="178473"/>
                  </a:lnTo>
                  <a:lnTo>
                    <a:pt x="165383" y="137156"/>
                  </a:lnTo>
                  <a:lnTo>
                    <a:pt x="201129" y="104152"/>
                  </a:lnTo>
                  <a:lnTo>
                    <a:pt x="234051" y="83177"/>
                  </a:lnTo>
                  <a:lnTo>
                    <a:pt x="270475" y="64963"/>
                  </a:lnTo>
                  <a:lnTo>
                    <a:pt x="306818" y="46259"/>
                  </a:lnTo>
                  <a:lnTo>
                    <a:pt x="339496" y="23812"/>
                  </a:lnTo>
                  <a:lnTo>
                    <a:pt x="339496" y="20828"/>
                  </a:lnTo>
                  <a:lnTo>
                    <a:pt x="328738" y="9388"/>
                  </a:lnTo>
                  <a:lnTo>
                    <a:pt x="318947" y="3541"/>
                  </a:lnTo>
                  <a:lnTo>
                    <a:pt x="307528" y="1130"/>
                  </a:lnTo>
                  <a:lnTo>
                    <a:pt x="291884" y="0"/>
                  </a:lnTo>
                  <a:close/>
                </a:path>
              </a:pathLst>
            </a:custGeom>
            <a:solidFill>
              <a:srgbClr val="CBCB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02187" y="7289929"/>
              <a:ext cx="434975" cy="270510"/>
            </a:xfrm>
            <a:custGeom>
              <a:avLst/>
              <a:gdLst/>
              <a:ahLst/>
              <a:cxnLst/>
              <a:rect l="l" t="t" r="r" b="b"/>
              <a:pathLst>
                <a:path w="434975" h="270509">
                  <a:moveTo>
                    <a:pt x="300545" y="0"/>
                  </a:moveTo>
                  <a:lnTo>
                    <a:pt x="267861" y="22447"/>
                  </a:lnTo>
                  <a:lnTo>
                    <a:pt x="231519" y="41151"/>
                  </a:lnTo>
                  <a:lnTo>
                    <a:pt x="195098" y="59364"/>
                  </a:lnTo>
                  <a:lnTo>
                    <a:pt x="162179" y="80340"/>
                  </a:lnTo>
                  <a:lnTo>
                    <a:pt x="126432" y="113343"/>
                  </a:lnTo>
                  <a:lnTo>
                    <a:pt x="88593" y="154660"/>
                  </a:lnTo>
                  <a:lnTo>
                    <a:pt x="50723" y="197501"/>
                  </a:lnTo>
                  <a:lnTo>
                    <a:pt x="14884" y="235076"/>
                  </a:lnTo>
                  <a:lnTo>
                    <a:pt x="0" y="269290"/>
                  </a:lnTo>
                  <a:lnTo>
                    <a:pt x="4069" y="270075"/>
                  </a:lnTo>
                  <a:lnTo>
                    <a:pt x="90836" y="270075"/>
                  </a:lnTo>
                  <a:lnTo>
                    <a:pt x="100115" y="256345"/>
                  </a:lnTo>
                  <a:lnTo>
                    <a:pt x="123888" y="215858"/>
                  </a:lnTo>
                  <a:lnTo>
                    <a:pt x="146346" y="177909"/>
                  </a:lnTo>
                  <a:lnTo>
                    <a:pt x="159194" y="160680"/>
                  </a:lnTo>
                  <a:lnTo>
                    <a:pt x="289881" y="160680"/>
                  </a:lnTo>
                  <a:lnTo>
                    <a:pt x="288645" y="156222"/>
                  </a:lnTo>
                  <a:lnTo>
                    <a:pt x="294665" y="152539"/>
                  </a:lnTo>
                  <a:lnTo>
                    <a:pt x="393534" y="152539"/>
                  </a:lnTo>
                  <a:lnTo>
                    <a:pt x="389876" y="146529"/>
                  </a:lnTo>
                  <a:lnTo>
                    <a:pt x="363273" y="102154"/>
                  </a:lnTo>
                  <a:lnTo>
                    <a:pt x="336552" y="58028"/>
                  </a:lnTo>
                  <a:lnTo>
                    <a:pt x="309473" y="14871"/>
                  </a:lnTo>
                  <a:lnTo>
                    <a:pt x="305447" y="9004"/>
                  </a:lnTo>
                  <a:lnTo>
                    <a:pt x="302628" y="4533"/>
                  </a:lnTo>
                  <a:lnTo>
                    <a:pt x="301447" y="1257"/>
                  </a:lnTo>
                  <a:lnTo>
                    <a:pt x="300545" y="0"/>
                  </a:lnTo>
                  <a:close/>
                </a:path>
                <a:path w="434975" h="270509">
                  <a:moveTo>
                    <a:pt x="289881" y="160680"/>
                  </a:moveTo>
                  <a:lnTo>
                    <a:pt x="159194" y="160680"/>
                  </a:lnTo>
                  <a:lnTo>
                    <a:pt x="334819" y="270075"/>
                  </a:lnTo>
                  <a:lnTo>
                    <a:pt x="342905" y="270075"/>
                  </a:lnTo>
                  <a:lnTo>
                    <a:pt x="343051" y="269831"/>
                  </a:lnTo>
                  <a:lnTo>
                    <a:pt x="341752" y="264406"/>
                  </a:lnTo>
                  <a:lnTo>
                    <a:pt x="338817" y="258816"/>
                  </a:lnTo>
                  <a:lnTo>
                    <a:pt x="336245" y="254406"/>
                  </a:lnTo>
                  <a:lnTo>
                    <a:pt x="322656" y="230842"/>
                  </a:lnTo>
                  <a:lnTo>
                    <a:pt x="308368" y="207571"/>
                  </a:lnTo>
                  <a:lnTo>
                    <a:pt x="296118" y="183172"/>
                  </a:lnTo>
                  <a:lnTo>
                    <a:pt x="289881" y="160680"/>
                  </a:lnTo>
                  <a:close/>
                </a:path>
                <a:path w="434975" h="270509">
                  <a:moveTo>
                    <a:pt x="393534" y="152539"/>
                  </a:moveTo>
                  <a:lnTo>
                    <a:pt x="294665" y="152539"/>
                  </a:lnTo>
                  <a:lnTo>
                    <a:pt x="292455" y="158546"/>
                  </a:lnTo>
                  <a:lnTo>
                    <a:pt x="300545" y="160680"/>
                  </a:lnTo>
                  <a:lnTo>
                    <a:pt x="322047" y="170289"/>
                  </a:lnTo>
                  <a:lnTo>
                    <a:pt x="341377" y="184443"/>
                  </a:lnTo>
                  <a:lnTo>
                    <a:pt x="360004" y="199362"/>
                  </a:lnTo>
                  <a:lnTo>
                    <a:pt x="379399" y="211264"/>
                  </a:lnTo>
                  <a:lnTo>
                    <a:pt x="392095" y="215149"/>
                  </a:lnTo>
                  <a:lnTo>
                    <a:pt x="406734" y="217854"/>
                  </a:lnTo>
                  <a:lnTo>
                    <a:pt x="421467" y="220985"/>
                  </a:lnTo>
                  <a:lnTo>
                    <a:pt x="434441" y="226148"/>
                  </a:lnTo>
                  <a:lnTo>
                    <a:pt x="430137" y="218113"/>
                  </a:lnTo>
                  <a:lnTo>
                    <a:pt x="421223" y="198993"/>
                  </a:lnTo>
                  <a:lnTo>
                    <a:pt x="416598" y="190436"/>
                  </a:lnTo>
                  <a:lnTo>
                    <a:pt x="393534" y="152539"/>
                  </a:lnTo>
                  <a:close/>
                </a:path>
              </a:pathLst>
            </a:custGeom>
            <a:solidFill>
              <a:srgbClr val="A2A4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93014" y="7442479"/>
              <a:ext cx="1438275" cy="118110"/>
            </a:xfrm>
            <a:custGeom>
              <a:avLst/>
              <a:gdLst/>
              <a:ahLst/>
              <a:cxnLst/>
              <a:rect l="l" t="t" r="r" b="b"/>
              <a:pathLst>
                <a:path w="1438275" h="118109">
                  <a:moveTo>
                    <a:pt x="243979" y="117525"/>
                  </a:moveTo>
                  <a:lnTo>
                    <a:pt x="68364" y="8140"/>
                  </a:lnTo>
                  <a:lnTo>
                    <a:pt x="55511" y="25361"/>
                  </a:lnTo>
                  <a:lnTo>
                    <a:pt x="33058" y="63309"/>
                  </a:lnTo>
                  <a:lnTo>
                    <a:pt x="9283" y="103797"/>
                  </a:lnTo>
                  <a:lnTo>
                    <a:pt x="0" y="117525"/>
                  </a:lnTo>
                  <a:lnTo>
                    <a:pt x="243979" y="117525"/>
                  </a:lnTo>
                  <a:close/>
                </a:path>
                <a:path w="1438275" h="118109">
                  <a:moveTo>
                    <a:pt x="273519" y="117525"/>
                  </a:moveTo>
                  <a:lnTo>
                    <a:pt x="209702" y="8140"/>
                  </a:lnTo>
                  <a:lnTo>
                    <a:pt x="201612" y="6007"/>
                  </a:lnTo>
                  <a:lnTo>
                    <a:pt x="203835" y="0"/>
                  </a:lnTo>
                  <a:lnTo>
                    <a:pt x="197802" y="3683"/>
                  </a:lnTo>
                  <a:lnTo>
                    <a:pt x="205282" y="30632"/>
                  </a:lnTo>
                  <a:lnTo>
                    <a:pt x="217538" y="55029"/>
                  </a:lnTo>
                  <a:lnTo>
                    <a:pt x="231825" y="78295"/>
                  </a:lnTo>
                  <a:lnTo>
                    <a:pt x="245414" y="101866"/>
                  </a:lnTo>
                  <a:lnTo>
                    <a:pt x="247992" y="106273"/>
                  </a:lnTo>
                  <a:lnTo>
                    <a:pt x="250926" y="111861"/>
                  </a:lnTo>
                  <a:lnTo>
                    <a:pt x="252222" y="117284"/>
                  </a:lnTo>
                  <a:lnTo>
                    <a:pt x="252069" y="117525"/>
                  </a:lnTo>
                  <a:lnTo>
                    <a:pt x="273519" y="117525"/>
                  </a:lnTo>
                  <a:close/>
                </a:path>
                <a:path w="1438275" h="118109">
                  <a:moveTo>
                    <a:pt x="1328547" y="113779"/>
                  </a:moveTo>
                  <a:lnTo>
                    <a:pt x="1309751" y="117525"/>
                  </a:lnTo>
                  <a:lnTo>
                    <a:pt x="1322311" y="117525"/>
                  </a:lnTo>
                  <a:lnTo>
                    <a:pt x="1328547" y="113779"/>
                  </a:lnTo>
                  <a:close/>
                </a:path>
                <a:path w="1438275" h="118109">
                  <a:moveTo>
                    <a:pt x="1334490" y="78066"/>
                  </a:moveTo>
                  <a:lnTo>
                    <a:pt x="1322755" y="84239"/>
                  </a:lnTo>
                  <a:lnTo>
                    <a:pt x="1307630" y="87769"/>
                  </a:lnTo>
                  <a:lnTo>
                    <a:pt x="1293647" y="89789"/>
                  </a:lnTo>
                  <a:lnTo>
                    <a:pt x="1285392" y="91452"/>
                  </a:lnTo>
                  <a:lnTo>
                    <a:pt x="1284300" y="91986"/>
                  </a:lnTo>
                  <a:lnTo>
                    <a:pt x="1274127" y="104914"/>
                  </a:lnTo>
                  <a:lnTo>
                    <a:pt x="1262545" y="114896"/>
                  </a:lnTo>
                  <a:lnTo>
                    <a:pt x="1259801" y="117525"/>
                  </a:lnTo>
                  <a:lnTo>
                    <a:pt x="1300670" y="117525"/>
                  </a:lnTo>
                  <a:lnTo>
                    <a:pt x="1334490" y="78066"/>
                  </a:lnTo>
                  <a:close/>
                </a:path>
                <a:path w="1438275" h="118109">
                  <a:moveTo>
                    <a:pt x="1437690" y="117525"/>
                  </a:moveTo>
                  <a:lnTo>
                    <a:pt x="1406867" y="91351"/>
                  </a:lnTo>
                  <a:lnTo>
                    <a:pt x="1376146" y="84023"/>
                  </a:lnTo>
                  <a:lnTo>
                    <a:pt x="1406994" y="117525"/>
                  </a:lnTo>
                  <a:lnTo>
                    <a:pt x="1437690" y="117525"/>
                  </a:lnTo>
                  <a:close/>
                </a:path>
              </a:pathLst>
            </a:custGeom>
            <a:solidFill>
              <a:srgbClr val="8E91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762060" y="7513751"/>
              <a:ext cx="138430" cy="46355"/>
            </a:xfrm>
            <a:custGeom>
              <a:avLst/>
              <a:gdLst/>
              <a:ahLst/>
              <a:cxnLst/>
              <a:rect l="l" t="t" r="r" b="b"/>
              <a:pathLst>
                <a:path w="138430" h="46354">
                  <a:moveTo>
                    <a:pt x="107595" y="6784"/>
                  </a:moveTo>
                  <a:lnTo>
                    <a:pt x="65455" y="6784"/>
                  </a:lnTo>
                  <a:lnTo>
                    <a:pt x="31630" y="46254"/>
                  </a:lnTo>
                  <a:lnTo>
                    <a:pt x="40704" y="46254"/>
                  </a:lnTo>
                  <a:lnTo>
                    <a:pt x="59512" y="42497"/>
                  </a:lnTo>
                  <a:lnTo>
                    <a:pt x="134500" y="42497"/>
                  </a:lnTo>
                  <a:lnTo>
                    <a:pt x="107111" y="12741"/>
                  </a:lnTo>
                  <a:lnTo>
                    <a:pt x="123888" y="12741"/>
                  </a:lnTo>
                  <a:lnTo>
                    <a:pt x="107595" y="6784"/>
                  </a:lnTo>
                  <a:close/>
                </a:path>
                <a:path w="138430" h="46354">
                  <a:moveTo>
                    <a:pt x="134500" y="42497"/>
                  </a:moveTo>
                  <a:lnTo>
                    <a:pt x="59512" y="42497"/>
                  </a:lnTo>
                  <a:lnTo>
                    <a:pt x="53299" y="46254"/>
                  </a:lnTo>
                  <a:lnTo>
                    <a:pt x="137957" y="46254"/>
                  </a:lnTo>
                  <a:lnTo>
                    <a:pt x="134500" y="42497"/>
                  </a:lnTo>
                  <a:close/>
                </a:path>
                <a:path w="138430" h="46354">
                  <a:moveTo>
                    <a:pt x="9323" y="28255"/>
                  </a:moveTo>
                  <a:lnTo>
                    <a:pt x="0" y="38026"/>
                  </a:lnTo>
                  <a:lnTo>
                    <a:pt x="5092" y="33632"/>
                  </a:lnTo>
                  <a:lnTo>
                    <a:pt x="9323" y="28255"/>
                  </a:lnTo>
                  <a:close/>
                </a:path>
                <a:path w="138430" h="46354">
                  <a:moveTo>
                    <a:pt x="17199" y="20001"/>
                  </a:moveTo>
                  <a:lnTo>
                    <a:pt x="16357" y="20170"/>
                  </a:lnTo>
                  <a:lnTo>
                    <a:pt x="15265" y="20704"/>
                  </a:lnTo>
                  <a:lnTo>
                    <a:pt x="9323" y="28255"/>
                  </a:lnTo>
                  <a:lnTo>
                    <a:pt x="17199" y="20001"/>
                  </a:lnTo>
                  <a:close/>
                </a:path>
                <a:path w="138430" h="46354">
                  <a:moveTo>
                    <a:pt x="57770" y="0"/>
                  </a:moveTo>
                  <a:lnTo>
                    <a:pt x="25316" y="11494"/>
                  </a:lnTo>
                  <a:lnTo>
                    <a:pt x="17199" y="20001"/>
                  </a:lnTo>
                  <a:lnTo>
                    <a:pt x="24613" y="18507"/>
                  </a:lnTo>
                  <a:lnTo>
                    <a:pt x="38587" y="16487"/>
                  </a:lnTo>
                  <a:lnTo>
                    <a:pt x="53721" y="12962"/>
                  </a:lnTo>
                  <a:lnTo>
                    <a:pt x="65455" y="6784"/>
                  </a:lnTo>
                  <a:lnTo>
                    <a:pt x="107595" y="6784"/>
                  </a:lnTo>
                  <a:lnTo>
                    <a:pt x="93327" y="1568"/>
                  </a:lnTo>
                  <a:lnTo>
                    <a:pt x="57770" y="0"/>
                  </a:lnTo>
                  <a:close/>
                </a:path>
                <a:path w="138430" h="46354">
                  <a:moveTo>
                    <a:pt x="123888" y="12741"/>
                  </a:moveTo>
                  <a:lnTo>
                    <a:pt x="107111" y="12741"/>
                  </a:lnTo>
                  <a:lnTo>
                    <a:pt x="127952" y="14227"/>
                  </a:lnTo>
                  <a:lnTo>
                    <a:pt x="123888" y="12741"/>
                  </a:lnTo>
                  <a:close/>
                </a:path>
              </a:pathLst>
            </a:custGeom>
            <a:solidFill>
              <a:srgbClr val="CBCBC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40160"/>
              <a:ext cx="487395" cy="1066761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3310213" y="7554762"/>
              <a:ext cx="11430" cy="5715"/>
            </a:xfrm>
            <a:custGeom>
              <a:avLst/>
              <a:gdLst/>
              <a:ahLst/>
              <a:cxnLst/>
              <a:rect l="l" t="t" r="r" b="b"/>
              <a:pathLst>
                <a:path w="11429" h="5715">
                  <a:moveTo>
                    <a:pt x="11076" y="0"/>
                  </a:moveTo>
                  <a:lnTo>
                    <a:pt x="5120" y="2971"/>
                  </a:lnTo>
                  <a:lnTo>
                    <a:pt x="4866" y="3174"/>
                  </a:lnTo>
                  <a:lnTo>
                    <a:pt x="3278" y="2451"/>
                  </a:lnTo>
                  <a:lnTo>
                    <a:pt x="0" y="5242"/>
                  </a:lnTo>
                  <a:lnTo>
                    <a:pt x="9410" y="5242"/>
                  </a:lnTo>
                  <a:lnTo>
                    <a:pt x="11076" y="0"/>
                  </a:lnTo>
                  <a:close/>
                </a:path>
              </a:pathLst>
            </a:custGeom>
            <a:solidFill>
              <a:srgbClr val="CBCB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135960" y="7337529"/>
              <a:ext cx="274955" cy="222885"/>
            </a:xfrm>
            <a:custGeom>
              <a:avLst/>
              <a:gdLst/>
              <a:ahLst/>
              <a:cxnLst/>
              <a:rect l="l" t="t" r="r" b="b"/>
              <a:pathLst>
                <a:path w="274954" h="222884">
                  <a:moveTo>
                    <a:pt x="173429" y="0"/>
                  </a:moveTo>
                  <a:lnTo>
                    <a:pt x="170903" y="19145"/>
                  </a:lnTo>
                  <a:lnTo>
                    <a:pt x="172962" y="41690"/>
                  </a:lnTo>
                  <a:lnTo>
                    <a:pt x="175997" y="63850"/>
                  </a:lnTo>
                  <a:lnTo>
                    <a:pt x="176401" y="81838"/>
                  </a:lnTo>
                  <a:lnTo>
                    <a:pt x="169288" y="98246"/>
                  </a:lnTo>
                  <a:lnTo>
                    <a:pt x="154799" y="123294"/>
                  </a:lnTo>
                  <a:lnTo>
                    <a:pt x="128788" y="165150"/>
                  </a:lnTo>
                  <a:lnTo>
                    <a:pt x="121346" y="80352"/>
                  </a:lnTo>
                  <a:lnTo>
                    <a:pt x="114484" y="97684"/>
                  </a:lnTo>
                  <a:lnTo>
                    <a:pt x="95130" y="132391"/>
                  </a:lnTo>
                  <a:lnTo>
                    <a:pt x="65742" y="164755"/>
                  </a:lnTo>
                  <a:lnTo>
                    <a:pt x="10017" y="212216"/>
                  </a:lnTo>
                  <a:lnTo>
                    <a:pt x="0" y="222476"/>
                  </a:lnTo>
                  <a:lnTo>
                    <a:pt x="46049" y="222476"/>
                  </a:lnTo>
                  <a:lnTo>
                    <a:pt x="52219" y="219305"/>
                  </a:lnTo>
                  <a:lnTo>
                    <a:pt x="94341" y="213026"/>
                  </a:lnTo>
                  <a:lnTo>
                    <a:pt x="138066" y="214801"/>
                  </a:lnTo>
                  <a:lnTo>
                    <a:pt x="179372" y="220205"/>
                  </a:lnTo>
                  <a:lnTo>
                    <a:pt x="185329" y="217233"/>
                  </a:lnTo>
                  <a:lnTo>
                    <a:pt x="199376" y="206813"/>
                  </a:lnTo>
                  <a:lnTo>
                    <a:pt x="217433" y="194375"/>
                  </a:lnTo>
                  <a:lnTo>
                    <a:pt x="235801" y="182948"/>
                  </a:lnTo>
                  <a:lnTo>
                    <a:pt x="250784" y="175564"/>
                  </a:lnTo>
                  <a:lnTo>
                    <a:pt x="255771" y="169974"/>
                  </a:lnTo>
                  <a:lnTo>
                    <a:pt x="263734" y="164550"/>
                  </a:lnTo>
                  <a:lnTo>
                    <a:pt x="271175" y="159055"/>
                  </a:lnTo>
                  <a:lnTo>
                    <a:pt x="274597" y="153250"/>
                  </a:lnTo>
                  <a:lnTo>
                    <a:pt x="262810" y="131150"/>
                  </a:lnTo>
                  <a:lnTo>
                    <a:pt x="235725" y="89053"/>
                  </a:lnTo>
                  <a:lnTo>
                    <a:pt x="185646" y="13690"/>
                  </a:lnTo>
                  <a:lnTo>
                    <a:pt x="176083" y="4178"/>
                  </a:lnTo>
                  <a:lnTo>
                    <a:pt x="173429" y="0"/>
                  </a:lnTo>
                  <a:close/>
                </a:path>
              </a:pathLst>
            </a:custGeom>
            <a:solidFill>
              <a:srgbClr val="6C7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014984" y="7292901"/>
              <a:ext cx="297815" cy="267335"/>
            </a:xfrm>
            <a:custGeom>
              <a:avLst/>
              <a:gdLst/>
              <a:ahLst/>
              <a:cxnLst/>
              <a:rect l="l" t="t" r="r" b="b"/>
              <a:pathLst>
                <a:path w="297814" h="267334">
                  <a:moveTo>
                    <a:pt x="5758" y="258876"/>
                  </a:moveTo>
                  <a:lnTo>
                    <a:pt x="0" y="267103"/>
                  </a:lnTo>
                  <a:lnTo>
                    <a:pt x="27499" y="267103"/>
                  </a:lnTo>
                  <a:lnTo>
                    <a:pt x="5758" y="258876"/>
                  </a:lnTo>
                  <a:close/>
                </a:path>
                <a:path w="297814" h="267334">
                  <a:moveTo>
                    <a:pt x="267619" y="0"/>
                  </a:moveTo>
                  <a:lnTo>
                    <a:pt x="264648" y="0"/>
                  </a:lnTo>
                  <a:lnTo>
                    <a:pt x="202151" y="153250"/>
                  </a:lnTo>
                  <a:lnTo>
                    <a:pt x="68255" y="220192"/>
                  </a:lnTo>
                  <a:lnTo>
                    <a:pt x="76841" y="228630"/>
                  </a:lnTo>
                  <a:lnTo>
                    <a:pt x="91993" y="244279"/>
                  </a:lnTo>
                  <a:lnTo>
                    <a:pt x="106061" y="259788"/>
                  </a:lnTo>
                  <a:lnTo>
                    <a:pt x="110930" y="267103"/>
                  </a:lnTo>
                  <a:lnTo>
                    <a:pt x="120974" y="267103"/>
                  </a:lnTo>
                  <a:lnTo>
                    <a:pt x="130992" y="256844"/>
                  </a:lnTo>
                  <a:lnTo>
                    <a:pt x="186717" y="209383"/>
                  </a:lnTo>
                  <a:lnTo>
                    <a:pt x="205135" y="191922"/>
                  </a:lnTo>
                  <a:lnTo>
                    <a:pt x="216105" y="177019"/>
                  </a:lnTo>
                  <a:lnTo>
                    <a:pt x="226467" y="160070"/>
                  </a:lnTo>
                  <a:lnTo>
                    <a:pt x="235459" y="142312"/>
                  </a:lnTo>
                  <a:lnTo>
                    <a:pt x="242321" y="124980"/>
                  </a:lnTo>
                  <a:lnTo>
                    <a:pt x="297342" y="124980"/>
                  </a:lnTo>
                  <a:lnTo>
                    <a:pt x="296972" y="108478"/>
                  </a:lnTo>
                  <a:lnTo>
                    <a:pt x="293937" y="86318"/>
                  </a:lnTo>
                  <a:lnTo>
                    <a:pt x="291878" y="63773"/>
                  </a:lnTo>
                  <a:lnTo>
                    <a:pt x="294404" y="44627"/>
                  </a:lnTo>
                  <a:lnTo>
                    <a:pt x="287856" y="33464"/>
                  </a:lnTo>
                  <a:lnTo>
                    <a:pt x="281635" y="21971"/>
                  </a:lnTo>
                  <a:lnTo>
                    <a:pt x="275103" y="10648"/>
                  </a:lnTo>
                  <a:lnTo>
                    <a:pt x="267619" y="0"/>
                  </a:lnTo>
                  <a:close/>
                </a:path>
                <a:path w="297814" h="267334">
                  <a:moveTo>
                    <a:pt x="297342" y="124980"/>
                  </a:moveTo>
                  <a:lnTo>
                    <a:pt x="242321" y="124980"/>
                  </a:lnTo>
                  <a:lnTo>
                    <a:pt x="249728" y="209383"/>
                  </a:lnTo>
                  <a:lnTo>
                    <a:pt x="249763" y="209778"/>
                  </a:lnTo>
                  <a:lnTo>
                    <a:pt x="275774" y="167922"/>
                  </a:lnTo>
                  <a:lnTo>
                    <a:pt x="290263" y="142873"/>
                  </a:lnTo>
                  <a:lnTo>
                    <a:pt x="297375" y="126466"/>
                  </a:lnTo>
                  <a:lnTo>
                    <a:pt x="297342" y="124980"/>
                  </a:lnTo>
                  <a:close/>
                </a:path>
              </a:pathLst>
            </a:custGeom>
            <a:solidFill>
              <a:srgbClr val="8E91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182010" y="7550555"/>
              <a:ext cx="133350" cy="9525"/>
            </a:xfrm>
            <a:custGeom>
              <a:avLst/>
              <a:gdLst/>
              <a:ahLst/>
              <a:cxnLst/>
              <a:rect l="l" t="t" r="r" b="b"/>
              <a:pathLst>
                <a:path w="133350" h="9525">
                  <a:moveTo>
                    <a:pt x="48292" y="0"/>
                  </a:moveTo>
                  <a:lnTo>
                    <a:pt x="6170" y="6278"/>
                  </a:lnTo>
                  <a:lnTo>
                    <a:pt x="0" y="9449"/>
                  </a:lnTo>
                  <a:lnTo>
                    <a:pt x="128203" y="9449"/>
                  </a:lnTo>
                  <a:lnTo>
                    <a:pt x="131197" y="6900"/>
                  </a:lnTo>
                  <a:lnTo>
                    <a:pt x="92017" y="1774"/>
                  </a:lnTo>
                  <a:lnTo>
                    <a:pt x="48292" y="0"/>
                  </a:lnTo>
                  <a:close/>
                </a:path>
                <a:path w="133350" h="9525">
                  <a:moveTo>
                    <a:pt x="132342" y="7050"/>
                  </a:moveTo>
                  <a:lnTo>
                    <a:pt x="133069" y="7381"/>
                  </a:lnTo>
                  <a:lnTo>
                    <a:pt x="133323" y="7178"/>
                  </a:lnTo>
                  <a:lnTo>
                    <a:pt x="132342" y="7050"/>
                  </a:lnTo>
                  <a:close/>
                </a:path>
                <a:path w="133350" h="9525">
                  <a:moveTo>
                    <a:pt x="131482" y="6657"/>
                  </a:moveTo>
                  <a:lnTo>
                    <a:pt x="131197" y="6900"/>
                  </a:lnTo>
                  <a:lnTo>
                    <a:pt x="132342" y="7050"/>
                  </a:lnTo>
                  <a:lnTo>
                    <a:pt x="131482" y="6657"/>
                  </a:lnTo>
                  <a:close/>
                </a:path>
              </a:pathLst>
            </a:custGeom>
            <a:solidFill>
              <a:srgbClr val="4C4F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4026" y="7486322"/>
              <a:ext cx="111890" cy="73682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2948547" y="7292901"/>
              <a:ext cx="331470" cy="267335"/>
            </a:xfrm>
            <a:custGeom>
              <a:avLst/>
              <a:gdLst/>
              <a:ahLst/>
              <a:cxnLst/>
              <a:rect l="l" t="t" r="r" b="b"/>
              <a:pathLst>
                <a:path w="331470" h="267334">
                  <a:moveTo>
                    <a:pt x="331086" y="0"/>
                  </a:moveTo>
                  <a:lnTo>
                    <a:pt x="325511" y="1142"/>
                  </a:lnTo>
                  <a:lnTo>
                    <a:pt x="319173" y="1511"/>
                  </a:lnTo>
                  <a:lnTo>
                    <a:pt x="313230" y="2971"/>
                  </a:lnTo>
                  <a:lnTo>
                    <a:pt x="241399" y="23996"/>
                  </a:lnTo>
                  <a:lnTo>
                    <a:pt x="199819" y="37622"/>
                  </a:lnTo>
                  <a:lnTo>
                    <a:pt x="166037" y="56553"/>
                  </a:lnTo>
                  <a:lnTo>
                    <a:pt x="161465" y="62483"/>
                  </a:lnTo>
                  <a:lnTo>
                    <a:pt x="141098" y="96396"/>
                  </a:lnTo>
                  <a:lnTo>
                    <a:pt x="122881" y="136197"/>
                  </a:lnTo>
                  <a:lnTo>
                    <a:pt x="103870" y="176337"/>
                  </a:lnTo>
                  <a:lnTo>
                    <a:pt x="81125" y="211264"/>
                  </a:lnTo>
                  <a:lnTo>
                    <a:pt x="78839" y="213994"/>
                  </a:lnTo>
                  <a:lnTo>
                    <a:pt x="79042" y="217042"/>
                  </a:lnTo>
                  <a:lnTo>
                    <a:pt x="75181" y="220192"/>
                  </a:lnTo>
                  <a:lnTo>
                    <a:pt x="58965" y="230574"/>
                  </a:lnTo>
                  <a:lnTo>
                    <a:pt x="47982" y="231676"/>
                  </a:lnTo>
                  <a:lnTo>
                    <a:pt x="36464" y="229268"/>
                  </a:lnTo>
                  <a:lnTo>
                    <a:pt x="18641" y="229120"/>
                  </a:lnTo>
                  <a:lnTo>
                    <a:pt x="18641" y="235076"/>
                  </a:lnTo>
                  <a:lnTo>
                    <a:pt x="21485" y="240334"/>
                  </a:lnTo>
                  <a:lnTo>
                    <a:pt x="24216" y="236435"/>
                  </a:lnTo>
                  <a:lnTo>
                    <a:pt x="27569" y="239534"/>
                  </a:lnTo>
                  <a:lnTo>
                    <a:pt x="0" y="267103"/>
                  </a:lnTo>
                  <a:lnTo>
                    <a:pt x="66438" y="267103"/>
                  </a:lnTo>
                  <a:lnTo>
                    <a:pt x="72196" y="258876"/>
                  </a:lnTo>
                  <a:lnTo>
                    <a:pt x="69161" y="257073"/>
                  </a:lnTo>
                  <a:lnTo>
                    <a:pt x="65478" y="256082"/>
                  </a:lnTo>
                  <a:lnTo>
                    <a:pt x="66253" y="251434"/>
                  </a:lnTo>
                  <a:lnTo>
                    <a:pt x="100467" y="193420"/>
                  </a:lnTo>
                  <a:lnTo>
                    <a:pt x="108877" y="200156"/>
                  </a:lnTo>
                  <a:lnTo>
                    <a:pt x="126418" y="213464"/>
                  </a:lnTo>
                  <a:lnTo>
                    <a:pt x="134693" y="220192"/>
                  </a:lnTo>
                  <a:lnTo>
                    <a:pt x="268589" y="153250"/>
                  </a:lnTo>
                  <a:lnTo>
                    <a:pt x="331086" y="0"/>
                  </a:lnTo>
                  <a:close/>
                </a:path>
              </a:pathLst>
            </a:custGeom>
            <a:solidFill>
              <a:srgbClr val="CBCBC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77284" y="7336665"/>
              <a:ext cx="121996" cy="14667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2163" y="7459538"/>
              <a:ext cx="357665" cy="10046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1630" y="7286944"/>
              <a:ext cx="210718" cy="104681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3562" y="5564050"/>
              <a:ext cx="685888" cy="158950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5854" y="6685864"/>
              <a:ext cx="485025" cy="354101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579053" y="6912015"/>
              <a:ext cx="64135" cy="29845"/>
            </a:xfrm>
            <a:custGeom>
              <a:avLst/>
              <a:gdLst/>
              <a:ahLst/>
              <a:cxnLst/>
              <a:rect l="l" t="t" r="r" b="b"/>
              <a:pathLst>
                <a:path w="64135" h="29845">
                  <a:moveTo>
                    <a:pt x="0" y="0"/>
                  </a:moveTo>
                  <a:lnTo>
                    <a:pt x="1390" y="7113"/>
                  </a:lnTo>
                  <a:lnTo>
                    <a:pt x="13531" y="17021"/>
                  </a:lnTo>
                  <a:lnTo>
                    <a:pt x="27835" y="25856"/>
                  </a:lnTo>
                  <a:lnTo>
                    <a:pt x="35712" y="29756"/>
                  </a:lnTo>
                  <a:lnTo>
                    <a:pt x="42278" y="28268"/>
                  </a:lnTo>
                  <a:lnTo>
                    <a:pt x="49833" y="24215"/>
                  </a:lnTo>
                  <a:lnTo>
                    <a:pt x="57395" y="19586"/>
                  </a:lnTo>
                  <a:lnTo>
                    <a:pt x="63982" y="16370"/>
                  </a:lnTo>
                  <a:lnTo>
                    <a:pt x="54899" y="11624"/>
                  </a:lnTo>
                  <a:lnTo>
                    <a:pt x="33515" y="5780"/>
                  </a:lnTo>
                  <a:lnTo>
                    <a:pt x="11368" y="1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8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391263" y="6995116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69" h="6984">
                  <a:moveTo>
                    <a:pt x="3317" y="0"/>
                  </a:moveTo>
                  <a:lnTo>
                    <a:pt x="0" y="1097"/>
                  </a:lnTo>
                  <a:lnTo>
                    <a:pt x="1810" y="6167"/>
                  </a:lnTo>
                  <a:lnTo>
                    <a:pt x="8402" y="6916"/>
                  </a:lnTo>
                  <a:lnTo>
                    <a:pt x="11983" y="5976"/>
                  </a:lnTo>
                  <a:lnTo>
                    <a:pt x="13710" y="6167"/>
                  </a:lnTo>
                  <a:lnTo>
                    <a:pt x="8856" y="1986"/>
                  </a:lnTo>
                  <a:lnTo>
                    <a:pt x="3317" y="0"/>
                  </a:lnTo>
                  <a:close/>
                </a:path>
              </a:pathLst>
            </a:custGeom>
            <a:solidFill>
              <a:srgbClr val="9CB6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643035" y="6800237"/>
              <a:ext cx="20955" cy="34925"/>
            </a:xfrm>
            <a:custGeom>
              <a:avLst/>
              <a:gdLst/>
              <a:ahLst/>
              <a:cxnLst/>
              <a:rect l="l" t="t" r="r" b="b"/>
              <a:pathLst>
                <a:path w="20955" h="34925">
                  <a:moveTo>
                    <a:pt x="13067" y="0"/>
                  </a:moveTo>
                  <a:lnTo>
                    <a:pt x="8459" y="2531"/>
                  </a:lnTo>
                  <a:lnTo>
                    <a:pt x="4082" y="6870"/>
                  </a:lnTo>
                  <a:lnTo>
                    <a:pt x="0" y="10610"/>
                  </a:lnTo>
                  <a:lnTo>
                    <a:pt x="3649" y="18141"/>
                  </a:lnTo>
                  <a:lnTo>
                    <a:pt x="8399" y="26429"/>
                  </a:lnTo>
                  <a:lnTo>
                    <a:pt x="14157" y="32757"/>
                  </a:lnTo>
                  <a:lnTo>
                    <a:pt x="20828" y="34410"/>
                  </a:lnTo>
                  <a:lnTo>
                    <a:pt x="20190" y="28022"/>
                  </a:lnTo>
                  <a:lnTo>
                    <a:pt x="18611" y="19727"/>
                  </a:lnTo>
                  <a:lnTo>
                    <a:pt x="17395" y="10591"/>
                  </a:lnTo>
                  <a:lnTo>
                    <a:pt x="17843" y="1682"/>
                  </a:lnTo>
                  <a:lnTo>
                    <a:pt x="13067" y="0"/>
                  </a:lnTo>
                  <a:close/>
                </a:path>
              </a:pathLst>
            </a:custGeom>
            <a:solidFill>
              <a:srgbClr val="3179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719982" y="6632310"/>
              <a:ext cx="11430" cy="53975"/>
            </a:xfrm>
            <a:custGeom>
              <a:avLst/>
              <a:gdLst/>
              <a:ahLst/>
              <a:cxnLst/>
              <a:rect l="l" t="t" r="r" b="b"/>
              <a:pathLst>
                <a:path w="11430" h="53975">
                  <a:moveTo>
                    <a:pt x="409" y="0"/>
                  </a:moveTo>
                  <a:lnTo>
                    <a:pt x="45" y="13556"/>
                  </a:lnTo>
                  <a:lnTo>
                    <a:pt x="0" y="26839"/>
                  </a:lnTo>
                  <a:lnTo>
                    <a:pt x="409" y="53555"/>
                  </a:lnTo>
                  <a:lnTo>
                    <a:pt x="5953" y="39742"/>
                  </a:lnTo>
                  <a:lnTo>
                    <a:pt x="11068" y="24820"/>
                  </a:lnTo>
                  <a:lnTo>
                    <a:pt x="10853" y="10877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B5CC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7798" y="5973206"/>
              <a:ext cx="488105" cy="1150086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9365" y="6536893"/>
              <a:ext cx="292260" cy="351320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1059801" y="5772355"/>
              <a:ext cx="220345" cy="327660"/>
            </a:xfrm>
            <a:custGeom>
              <a:avLst/>
              <a:gdLst/>
              <a:ahLst/>
              <a:cxnLst/>
              <a:rect l="l" t="t" r="r" b="b"/>
              <a:pathLst>
                <a:path w="220344" h="327660">
                  <a:moveTo>
                    <a:pt x="114566" y="0"/>
                  </a:moveTo>
                  <a:lnTo>
                    <a:pt x="106135" y="53821"/>
                  </a:lnTo>
                  <a:lnTo>
                    <a:pt x="94008" y="102928"/>
                  </a:lnTo>
                  <a:lnTo>
                    <a:pt x="72447" y="147438"/>
                  </a:lnTo>
                  <a:lnTo>
                    <a:pt x="35712" y="187464"/>
                  </a:lnTo>
                  <a:lnTo>
                    <a:pt x="50245" y="197228"/>
                  </a:lnTo>
                  <a:lnTo>
                    <a:pt x="67513" y="194964"/>
                  </a:lnTo>
                  <a:lnTo>
                    <a:pt x="86361" y="187461"/>
                  </a:lnTo>
                  <a:lnTo>
                    <a:pt x="105638" y="181508"/>
                  </a:lnTo>
                  <a:lnTo>
                    <a:pt x="99923" y="191078"/>
                  </a:lnTo>
                  <a:lnTo>
                    <a:pt x="90155" y="197924"/>
                  </a:lnTo>
                  <a:lnTo>
                    <a:pt x="79576" y="203259"/>
                  </a:lnTo>
                  <a:lnTo>
                    <a:pt x="71424" y="208292"/>
                  </a:lnTo>
                  <a:lnTo>
                    <a:pt x="54622" y="225147"/>
                  </a:lnTo>
                  <a:lnTo>
                    <a:pt x="37774" y="243398"/>
                  </a:lnTo>
                  <a:lnTo>
                    <a:pt x="19895" y="260834"/>
                  </a:lnTo>
                  <a:lnTo>
                    <a:pt x="0" y="275247"/>
                  </a:lnTo>
                  <a:lnTo>
                    <a:pt x="52082" y="279704"/>
                  </a:lnTo>
                  <a:lnTo>
                    <a:pt x="56334" y="284730"/>
                  </a:lnTo>
                  <a:lnTo>
                    <a:pt x="54943" y="288537"/>
                  </a:lnTo>
                  <a:lnTo>
                    <a:pt x="51375" y="292392"/>
                  </a:lnTo>
                  <a:lnTo>
                    <a:pt x="49098" y="297560"/>
                  </a:lnTo>
                  <a:lnTo>
                    <a:pt x="68440" y="287146"/>
                  </a:lnTo>
                  <a:lnTo>
                    <a:pt x="35712" y="327317"/>
                  </a:lnTo>
                  <a:lnTo>
                    <a:pt x="53126" y="314389"/>
                  </a:lnTo>
                  <a:lnTo>
                    <a:pt x="70327" y="302144"/>
                  </a:lnTo>
                  <a:lnTo>
                    <a:pt x="88074" y="290582"/>
                  </a:lnTo>
                  <a:lnTo>
                    <a:pt x="107124" y="279704"/>
                  </a:lnTo>
                  <a:lnTo>
                    <a:pt x="107340" y="263270"/>
                  </a:lnTo>
                  <a:lnTo>
                    <a:pt x="108473" y="232567"/>
                  </a:lnTo>
                  <a:lnTo>
                    <a:pt x="111164" y="205718"/>
                  </a:lnTo>
                  <a:lnTo>
                    <a:pt x="116052" y="200850"/>
                  </a:lnTo>
                  <a:lnTo>
                    <a:pt x="117372" y="209173"/>
                  </a:lnTo>
                  <a:lnTo>
                    <a:pt x="117897" y="220667"/>
                  </a:lnTo>
                  <a:lnTo>
                    <a:pt x="120474" y="230806"/>
                  </a:lnTo>
                  <a:lnTo>
                    <a:pt x="127952" y="235064"/>
                  </a:lnTo>
                  <a:lnTo>
                    <a:pt x="139023" y="226152"/>
                  </a:lnTo>
                  <a:lnTo>
                    <a:pt x="157138" y="233427"/>
                  </a:lnTo>
                  <a:lnTo>
                    <a:pt x="177771" y="243752"/>
                  </a:lnTo>
                  <a:lnTo>
                    <a:pt x="196392" y="243992"/>
                  </a:lnTo>
                  <a:lnTo>
                    <a:pt x="183533" y="231450"/>
                  </a:lnTo>
                  <a:lnTo>
                    <a:pt x="172175" y="218457"/>
                  </a:lnTo>
                  <a:lnTo>
                    <a:pt x="164744" y="205214"/>
                  </a:lnTo>
                  <a:lnTo>
                    <a:pt x="163664" y="191922"/>
                  </a:lnTo>
                  <a:lnTo>
                    <a:pt x="179619" y="200919"/>
                  </a:lnTo>
                  <a:lnTo>
                    <a:pt x="190825" y="204800"/>
                  </a:lnTo>
                  <a:lnTo>
                    <a:pt x="202585" y="202984"/>
                  </a:lnTo>
                  <a:lnTo>
                    <a:pt x="220205" y="194894"/>
                  </a:lnTo>
                  <a:lnTo>
                    <a:pt x="201779" y="177258"/>
                  </a:lnTo>
                  <a:lnTo>
                    <a:pt x="177406" y="154762"/>
                  </a:lnTo>
                  <a:lnTo>
                    <a:pt x="154347" y="132247"/>
                  </a:lnTo>
                  <a:lnTo>
                    <a:pt x="139865" y="114553"/>
                  </a:lnTo>
                  <a:lnTo>
                    <a:pt x="130147" y="89504"/>
                  </a:lnTo>
                  <a:lnTo>
                    <a:pt x="123539" y="58743"/>
                  </a:lnTo>
                  <a:lnTo>
                    <a:pt x="114566" y="0"/>
                  </a:lnTo>
                  <a:close/>
                </a:path>
              </a:pathLst>
            </a:custGeom>
            <a:solidFill>
              <a:srgbClr val="426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070222" y="5953864"/>
              <a:ext cx="95250" cy="33020"/>
            </a:xfrm>
            <a:custGeom>
              <a:avLst/>
              <a:gdLst/>
              <a:ahLst/>
              <a:cxnLst/>
              <a:rect l="l" t="t" r="r" b="b"/>
              <a:pathLst>
                <a:path w="95250" h="33020">
                  <a:moveTo>
                    <a:pt x="95211" y="0"/>
                  </a:moveTo>
                  <a:lnTo>
                    <a:pt x="75934" y="5952"/>
                  </a:lnTo>
                  <a:lnTo>
                    <a:pt x="57086" y="13455"/>
                  </a:lnTo>
                  <a:lnTo>
                    <a:pt x="39819" y="15719"/>
                  </a:lnTo>
                  <a:lnTo>
                    <a:pt x="25285" y="5956"/>
                  </a:lnTo>
                  <a:lnTo>
                    <a:pt x="18977" y="10389"/>
                  </a:lnTo>
                  <a:lnTo>
                    <a:pt x="12280" y="14416"/>
                  </a:lnTo>
                  <a:lnTo>
                    <a:pt x="5765" y="18673"/>
                  </a:lnTo>
                  <a:lnTo>
                    <a:pt x="0" y="23799"/>
                  </a:lnTo>
                  <a:lnTo>
                    <a:pt x="10234" y="23460"/>
                  </a:lnTo>
                  <a:lnTo>
                    <a:pt x="23047" y="21342"/>
                  </a:lnTo>
                  <a:lnTo>
                    <a:pt x="35493" y="19710"/>
                  </a:lnTo>
                  <a:lnTo>
                    <a:pt x="44627" y="20828"/>
                  </a:lnTo>
                  <a:lnTo>
                    <a:pt x="49517" y="23279"/>
                  </a:lnTo>
                  <a:lnTo>
                    <a:pt x="39725" y="30327"/>
                  </a:lnTo>
                  <a:lnTo>
                    <a:pt x="44627" y="32727"/>
                  </a:lnTo>
                  <a:lnTo>
                    <a:pt x="49337" y="30461"/>
                  </a:lnTo>
                  <a:lnTo>
                    <a:pt x="55703" y="24788"/>
                  </a:lnTo>
                  <a:lnTo>
                    <a:pt x="60624" y="21599"/>
                  </a:lnTo>
                  <a:lnTo>
                    <a:pt x="60998" y="26784"/>
                  </a:lnTo>
                  <a:lnTo>
                    <a:pt x="69149" y="21750"/>
                  </a:lnTo>
                  <a:lnTo>
                    <a:pt x="79729" y="16416"/>
                  </a:lnTo>
                  <a:lnTo>
                    <a:pt x="89496" y="9569"/>
                  </a:lnTo>
                  <a:lnTo>
                    <a:pt x="95211" y="0"/>
                  </a:lnTo>
                  <a:close/>
                </a:path>
              </a:pathLst>
            </a:custGeom>
            <a:solidFill>
              <a:srgbClr val="1E44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174367" y="5864595"/>
              <a:ext cx="10795" cy="74930"/>
            </a:xfrm>
            <a:custGeom>
              <a:avLst/>
              <a:gdLst/>
              <a:ahLst/>
              <a:cxnLst/>
              <a:rect l="l" t="t" r="r" b="b"/>
              <a:pathLst>
                <a:path w="10794" h="74929">
                  <a:moveTo>
                    <a:pt x="5956" y="0"/>
                  </a:moveTo>
                  <a:lnTo>
                    <a:pt x="0" y="74396"/>
                  </a:lnTo>
                  <a:lnTo>
                    <a:pt x="7977" y="58764"/>
                  </a:lnTo>
                  <a:lnTo>
                    <a:pt x="10636" y="38588"/>
                  </a:lnTo>
                  <a:lnTo>
                    <a:pt x="9465" y="1771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3722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6214277"/>
              <a:ext cx="3781078" cy="1345727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7269200"/>
              <a:ext cx="390283" cy="133807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5663745"/>
              <a:ext cx="3517681" cy="1896259"/>
            </a:xfrm>
            <a:prstGeom prst="rect">
              <a:avLst/>
            </a:prstGeom>
          </p:spPr>
        </p:pic>
      </p:grpSp>
      <p:grpSp>
        <p:nvGrpSpPr>
          <p:cNvPr id="51" name="object 51" descr=""/>
          <p:cNvGrpSpPr/>
          <p:nvPr/>
        </p:nvGrpSpPr>
        <p:grpSpPr>
          <a:xfrm>
            <a:off x="3862246" y="4265030"/>
            <a:ext cx="3128645" cy="2231390"/>
            <a:chOff x="3862246" y="4265030"/>
            <a:chExt cx="3128645" cy="2231390"/>
          </a:xfrm>
        </p:grpSpPr>
        <p:pic>
          <p:nvPicPr>
            <p:cNvPr id="52" name="object 5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62246" y="4392145"/>
              <a:ext cx="3128073" cy="2103767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6497074" y="4265030"/>
              <a:ext cx="53975" cy="34925"/>
            </a:xfrm>
            <a:custGeom>
              <a:avLst/>
              <a:gdLst/>
              <a:ahLst/>
              <a:cxnLst/>
              <a:rect l="l" t="t" r="r" b="b"/>
              <a:pathLst>
                <a:path w="53975" h="34925">
                  <a:moveTo>
                    <a:pt x="46027" y="0"/>
                  </a:moveTo>
                  <a:lnTo>
                    <a:pt x="46027" y="3035"/>
                  </a:lnTo>
                  <a:lnTo>
                    <a:pt x="3660" y="3035"/>
                  </a:lnTo>
                  <a:lnTo>
                    <a:pt x="637" y="9080"/>
                  </a:lnTo>
                  <a:lnTo>
                    <a:pt x="163" y="20434"/>
                  </a:lnTo>
                  <a:lnTo>
                    <a:pt x="70" y="22512"/>
                  </a:lnTo>
                  <a:lnTo>
                    <a:pt x="0" y="30149"/>
                  </a:lnTo>
                  <a:lnTo>
                    <a:pt x="637" y="34810"/>
                  </a:lnTo>
                  <a:lnTo>
                    <a:pt x="53596" y="34810"/>
                  </a:lnTo>
                  <a:lnTo>
                    <a:pt x="53115" y="22512"/>
                  </a:lnTo>
                  <a:lnTo>
                    <a:pt x="53029" y="20434"/>
                  </a:lnTo>
                  <a:lnTo>
                    <a:pt x="52959" y="11829"/>
                  </a:lnTo>
                  <a:lnTo>
                    <a:pt x="53596" y="6057"/>
                  </a:lnTo>
                  <a:lnTo>
                    <a:pt x="50573" y="6057"/>
                  </a:lnTo>
                  <a:lnTo>
                    <a:pt x="49062" y="3035"/>
                  </a:lnTo>
                  <a:lnTo>
                    <a:pt x="46027" y="0"/>
                  </a:lnTo>
                  <a:close/>
                </a:path>
              </a:pathLst>
            </a:custGeom>
            <a:solidFill>
              <a:srgbClr val="14897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4013146" y="4411707"/>
            <a:ext cx="1409700" cy="783590"/>
          </a:xfrm>
          <a:prstGeom prst="rect">
            <a:avLst/>
          </a:prstGeom>
        </p:spPr>
        <p:txBody>
          <a:bodyPr wrap="square" lIns="0" tIns="1816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sz="2000" spc="-10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Mediji</a:t>
            </a:r>
            <a:endParaRPr sz="2000">
              <a:latin typeface="Podkova Regular ExtraBold"/>
              <a:cs typeface="Podkova Regular ExtraBold"/>
            </a:endParaRPr>
          </a:p>
          <a:p>
            <a:pPr marL="19050">
              <a:lnSpc>
                <a:spcPct val="100000"/>
              </a:lnSpc>
              <a:spcBef>
                <a:spcPts val="795"/>
              </a:spcBef>
            </a:pP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“Hrvatske </a:t>
            </a:r>
            <a:r>
              <a:rPr dirty="0" sz="1200" spc="-10">
                <a:solidFill>
                  <a:srgbClr val="014A44"/>
                </a:solidFill>
                <a:latin typeface="Podkova"/>
                <a:cs typeface="Podkova"/>
              </a:rPr>
              <a:t>prašume”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4038231" y="4088602"/>
            <a:ext cx="2948305" cy="2092325"/>
            <a:chOff x="4038231" y="4088602"/>
            <a:chExt cx="2948305" cy="2092325"/>
          </a:xfrm>
        </p:grpSpPr>
        <p:pic>
          <p:nvPicPr>
            <p:cNvPr id="56" name="object 5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39006" y="5536285"/>
              <a:ext cx="1308315" cy="32203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38231" y="5857544"/>
              <a:ext cx="1309865" cy="322808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6302157" y="4088602"/>
              <a:ext cx="684530" cy="684530"/>
            </a:xfrm>
            <a:custGeom>
              <a:avLst/>
              <a:gdLst/>
              <a:ahLst/>
              <a:cxnLst/>
              <a:rect l="l" t="t" r="r" b="b"/>
              <a:pathLst>
                <a:path w="684529" h="684529">
                  <a:moveTo>
                    <a:pt x="341998" y="0"/>
                  </a:moveTo>
                  <a:lnTo>
                    <a:pt x="295592" y="3122"/>
                  </a:lnTo>
                  <a:lnTo>
                    <a:pt x="251083" y="12216"/>
                  </a:lnTo>
                  <a:lnTo>
                    <a:pt x="208879" y="26876"/>
                  </a:lnTo>
                  <a:lnTo>
                    <a:pt x="169387" y="46694"/>
                  </a:lnTo>
                  <a:lnTo>
                    <a:pt x="133015" y="71261"/>
                  </a:lnTo>
                  <a:lnTo>
                    <a:pt x="100171" y="100171"/>
                  </a:lnTo>
                  <a:lnTo>
                    <a:pt x="71261" y="133015"/>
                  </a:lnTo>
                  <a:lnTo>
                    <a:pt x="46694" y="169387"/>
                  </a:lnTo>
                  <a:lnTo>
                    <a:pt x="26876" y="208879"/>
                  </a:lnTo>
                  <a:lnTo>
                    <a:pt x="12216" y="251083"/>
                  </a:lnTo>
                  <a:lnTo>
                    <a:pt x="3122" y="295592"/>
                  </a:lnTo>
                  <a:lnTo>
                    <a:pt x="0" y="341998"/>
                  </a:lnTo>
                  <a:lnTo>
                    <a:pt x="3122" y="388407"/>
                  </a:lnTo>
                  <a:lnTo>
                    <a:pt x="12216" y="432918"/>
                  </a:lnTo>
                  <a:lnTo>
                    <a:pt x="26876" y="475124"/>
                  </a:lnTo>
                  <a:lnTo>
                    <a:pt x="46694" y="514617"/>
                  </a:lnTo>
                  <a:lnTo>
                    <a:pt x="71261" y="550990"/>
                  </a:lnTo>
                  <a:lnTo>
                    <a:pt x="100171" y="583836"/>
                  </a:lnTo>
                  <a:lnTo>
                    <a:pt x="133015" y="612746"/>
                  </a:lnTo>
                  <a:lnTo>
                    <a:pt x="169387" y="637314"/>
                  </a:lnTo>
                  <a:lnTo>
                    <a:pt x="208879" y="657132"/>
                  </a:lnTo>
                  <a:lnTo>
                    <a:pt x="251083" y="671792"/>
                  </a:lnTo>
                  <a:lnTo>
                    <a:pt x="295592" y="680887"/>
                  </a:lnTo>
                  <a:lnTo>
                    <a:pt x="341998" y="684009"/>
                  </a:lnTo>
                  <a:lnTo>
                    <a:pt x="388407" y="680887"/>
                  </a:lnTo>
                  <a:lnTo>
                    <a:pt x="432918" y="671792"/>
                  </a:lnTo>
                  <a:lnTo>
                    <a:pt x="475124" y="657132"/>
                  </a:lnTo>
                  <a:lnTo>
                    <a:pt x="514617" y="637314"/>
                  </a:lnTo>
                  <a:lnTo>
                    <a:pt x="550990" y="612746"/>
                  </a:lnTo>
                  <a:lnTo>
                    <a:pt x="583836" y="583836"/>
                  </a:lnTo>
                  <a:lnTo>
                    <a:pt x="612746" y="550990"/>
                  </a:lnTo>
                  <a:lnTo>
                    <a:pt x="637314" y="514617"/>
                  </a:lnTo>
                  <a:lnTo>
                    <a:pt x="657132" y="475124"/>
                  </a:lnTo>
                  <a:lnTo>
                    <a:pt x="671792" y="432918"/>
                  </a:lnTo>
                  <a:lnTo>
                    <a:pt x="680887" y="388407"/>
                  </a:lnTo>
                  <a:lnTo>
                    <a:pt x="684009" y="341998"/>
                  </a:lnTo>
                  <a:lnTo>
                    <a:pt x="680887" y="295592"/>
                  </a:lnTo>
                  <a:lnTo>
                    <a:pt x="671792" y="251083"/>
                  </a:lnTo>
                  <a:lnTo>
                    <a:pt x="657132" y="208879"/>
                  </a:lnTo>
                  <a:lnTo>
                    <a:pt x="637314" y="169387"/>
                  </a:lnTo>
                  <a:lnTo>
                    <a:pt x="612746" y="133015"/>
                  </a:lnTo>
                  <a:lnTo>
                    <a:pt x="583836" y="100171"/>
                  </a:lnTo>
                  <a:lnTo>
                    <a:pt x="550990" y="71261"/>
                  </a:lnTo>
                  <a:lnTo>
                    <a:pt x="514617" y="46694"/>
                  </a:lnTo>
                  <a:lnTo>
                    <a:pt x="475124" y="26876"/>
                  </a:lnTo>
                  <a:lnTo>
                    <a:pt x="432918" y="12216"/>
                  </a:lnTo>
                  <a:lnTo>
                    <a:pt x="388407" y="3122"/>
                  </a:lnTo>
                  <a:lnTo>
                    <a:pt x="341998" y="0"/>
                  </a:lnTo>
                  <a:close/>
                </a:path>
              </a:pathLst>
            </a:custGeom>
            <a:solidFill>
              <a:srgbClr val="F9A2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573348" y="4269577"/>
              <a:ext cx="163830" cy="33655"/>
            </a:xfrm>
            <a:custGeom>
              <a:avLst/>
              <a:gdLst/>
              <a:ahLst/>
              <a:cxnLst/>
              <a:rect l="l" t="t" r="r" b="b"/>
              <a:pathLst>
                <a:path w="163829" h="33654">
                  <a:moveTo>
                    <a:pt x="163454" y="30291"/>
                  </a:moveTo>
                  <a:lnTo>
                    <a:pt x="162045" y="30291"/>
                  </a:lnTo>
                  <a:lnTo>
                    <a:pt x="163454" y="33286"/>
                  </a:lnTo>
                  <a:lnTo>
                    <a:pt x="163454" y="30291"/>
                  </a:lnTo>
                  <a:close/>
                </a:path>
                <a:path w="163829" h="33654">
                  <a:moveTo>
                    <a:pt x="137737" y="0"/>
                  </a:moveTo>
                  <a:lnTo>
                    <a:pt x="24237" y="0"/>
                  </a:lnTo>
                  <a:lnTo>
                    <a:pt x="22725" y="3022"/>
                  </a:lnTo>
                  <a:lnTo>
                    <a:pt x="19703" y="6057"/>
                  </a:lnTo>
                  <a:lnTo>
                    <a:pt x="15346" y="10900"/>
                  </a:lnTo>
                  <a:lnTo>
                    <a:pt x="8722" y="18722"/>
                  </a:lnTo>
                  <a:lnTo>
                    <a:pt x="2667" y="26263"/>
                  </a:lnTo>
                  <a:lnTo>
                    <a:pt x="0" y="30291"/>
                  </a:lnTo>
                  <a:lnTo>
                    <a:pt x="371" y="30291"/>
                  </a:lnTo>
                  <a:lnTo>
                    <a:pt x="24488" y="32176"/>
                  </a:lnTo>
                  <a:lnTo>
                    <a:pt x="76626" y="31964"/>
                  </a:lnTo>
                  <a:lnTo>
                    <a:pt x="162045" y="30291"/>
                  </a:lnTo>
                  <a:lnTo>
                    <a:pt x="159007" y="23831"/>
                  </a:lnTo>
                  <a:lnTo>
                    <a:pt x="153996" y="14376"/>
                  </a:lnTo>
                  <a:lnTo>
                    <a:pt x="147287" y="6057"/>
                  </a:lnTo>
                  <a:lnTo>
                    <a:pt x="137737" y="0"/>
                  </a:lnTo>
                  <a:close/>
                </a:path>
              </a:pathLst>
            </a:custGeom>
            <a:solidFill>
              <a:srgbClr val="74BC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459640" y="4298317"/>
              <a:ext cx="387985" cy="294005"/>
            </a:xfrm>
            <a:custGeom>
              <a:avLst/>
              <a:gdLst/>
              <a:ahLst/>
              <a:cxnLst/>
              <a:rect l="l" t="t" r="r" b="b"/>
              <a:pathLst>
                <a:path w="387984" h="294004">
                  <a:moveTo>
                    <a:pt x="275650" y="0"/>
                  </a:moveTo>
                  <a:lnTo>
                    <a:pt x="113725" y="0"/>
                  </a:lnTo>
                  <a:lnTo>
                    <a:pt x="113725" y="3035"/>
                  </a:lnTo>
                  <a:lnTo>
                    <a:pt x="38072" y="3035"/>
                  </a:lnTo>
                  <a:lnTo>
                    <a:pt x="2151" y="28570"/>
                  </a:lnTo>
                  <a:lnTo>
                    <a:pt x="0" y="60540"/>
                  </a:lnTo>
                  <a:lnTo>
                    <a:pt x="238" y="71132"/>
                  </a:lnTo>
                  <a:lnTo>
                    <a:pt x="238" y="293585"/>
                  </a:lnTo>
                  <a:lnTo>
                    <a:pt x="346783" y="293585"/>
                  </a:lnTo>
                  <a:lnTo>
                    <a:pt x="350801" y="284270"/>
                  </a:lnTo>
                  <a:lnTo>
                    <a:pt x="368482" y="265068"/>
                  </a:lnTo>
                  <a:lnTo>
                    <a:pt x="372501" y="255752"/>
                  </a:lnTo>
                  <a:lnTo>
                    <a:pt x="372312" y="255018"/>
                  </a:lnTo>
                  <a:lnTo>
                    <a:pt x="380070" y="253290"/>
                  </a:lnTo>
                  <a:lnTo>
                    <a:pt x="387828" y="251278"/>
                  </a:lnTo>
                  <a:lnTo>
                    <a:pt x="387710" y="57511"/>
                  </a:lnTo>
                  <a:lnTo>
                    <a:pt x="387922" y="48527"/>
                  </a:lnTo>
                  <a:lnTo>
                    <a:pt x="372835" y="9227"/>
                  </a:lnTo>
                  <a:lnTo>
                    <a:pt x="352841" y="4546"/>
                  </a:lnTo>
                  <a:lnTo>
                    <a:pt x="278673" y="4546"/>
                  </a:lnTo>
                  <a:lnTo>
                    <a:pt x="275650" y="1523"/>
                  </a:lnTo>
                  <a:lnTo>
                    <a:pt x="275650" y="0"/>
                  </a:lnTo>
                  <a:close/>
                </a:path>
              </a:pathLst>
            </a:custGeom>
            <a:solidFill>
              <a:srgbClr val="9DCA9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67308" y="4381565"/>
              <a:ext cx="278460" cy="213360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6459690" y="4299841"/>
              <a:ext cx="386715" cy="144145"/>
            </a:xfrm>
            <a:custGeom>
              <a:avLst/>
              <a:gdLst/>
              <a:ahLst/>
              <a:cxnLst/>
              <a:rect l="l" t="t" r="r" b="b"/>
              <a:pathLst>
                <a:path w="386715" h="144145">
                  <a:moveTo>
                    <a:pt x="386221" y="54470"/>
                  </a:moveTo>
                  <a:lnTo>
                    <a:pt x="190866" y="54470"/>
                  </a:lnTo>
                  <a:lnTo>
                    <a:pt x="212660" y="56954"/>
                  </a:lnTo>
                  <a:lnTo>
                    <a:pt x="235873" y="64120"/>
                  </a:lnTo>
                  <a:lnTo>
                    <a:pt x="278623" y="90792"/>
                  </a:lnTo>
                  <a:lnTo>
                    <a:pt x="303732" y="129311"/>
                  </a:lnTo>
                  <a:lnTo>
                    <a:pt x="308887" y="143751"/>
                  </a:lnTo>
                  <a:lnTo>
                    <a:pt x="386078" y="143751"/>
                  </a:lnTo>
                  <a:lnTo>
                    <a:pt x="386185" y="55987"/>
                  </a:lnTo>
                  <a:lnTo>
                    <a:pt x="386221" y="54470"/>
                  </a:lnTo>
                  <a:close/>
                </a:path>
                <a:path w="386715" h="144145">
                  <a:moveTo>
                    <a:pt x="274089" y="0"/>
                  </a:moveTo>
                  <a:lnTo>
                    <a:pt x="113676" y="0"/>
                  </a:lnTo>
                  <a:lnTo>
                    <a:pt x="113676" y="1511"/>
                  </a:lnTo>
                  <a:lnTo>
                    <a:pt x="38022" y="1511"/>
                  </a:lnTo>
                  <a:lnTo>
                    <a:pt x="2101" y="27046"/>
                  </a:lnTo>
                  <a:lnTo>
                    <a:pt x="0" y="41233"/>
                  </a:lnTo>
                  <a:lnTo>
                    <a:pt x="65" y="64120"/>
                  </a:lnTo>
                  <a:lnTo>
                    <a:pt x="188" y="89281"/>
                  </a:lnTo>
                  <a:lnTo>
                    <a:pt x="106106" y="89281"/>
                  </a:lnTo>
                  <a:lnTo>
                    <a:pt x="113676" y="81724"/>
                  </a:lnTo>
                  <a:lnTo>
                    <a:pt x="118222" y="80187"/>
                  </a:lnTo>
                  <a:lnTo>
                    <a:pt x="134677" y="69150"/>
                  </a:lnTo>
                  <a:lnTo>
                    <a:pt x="152268" y="61090"/>
                  </a:lnTo>
                  <a:lnTo>
                    <a:pt x="170997" y="56149"/>
                  </a:lnTo>
                  <a:lnTo>
                    <a:pt x="190866" y="54470"/>
                  </a:lnTo>
                  <a:lnTo>
                    <a:pt x="386221" y="54470"/>
                  </a:lnTo>
                  <a:lnTo>
                    <a:pt x="386361" y="48515"/>
                  </a:lnTo>
                  <a:lnTo>
                    <a:pt x="371268" y="9214"/>
                  </a:lnTo>
                  <a:lnTo>
                    <a:pt x="351267" y="4533"/>
                  </a:lnTo>
                  <a:lnTo>
                    <a:pt x="277112" y="4533"/>
                  </a:lnTo>
                  <a:lnTo>
                    <a:pt x="274089" y="1511"/>
                  </a:lnTo>
                  <a:lnTo>
                    <a:pt x="274089" y="0"/>
                  </a:lnTo>
                  <a:close/>
                </a:path>
              </a:pathLst>
            </a:custGeom>
            <a:solidFill>
              <a:srgbClr val="1FAF9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/>
          <p:nvPr/>
        </p:nvSpPr>
        <p:spPr>
          <a:xfrm>
            <a:off x="3226662" y="0"/>
            <a:ext cx="260350" cy="2602230"/>
          </a:xfrm>
          <a:custGeom>
            <a:avLst/>
            <a:gdLst/>
            <a:ahLst/>
            <a:cxnLst/>
            <a:rect l="l" t="t" r="r" b="b"/>
            <a:pathLst>
              <a:path w="260350" h="2602230">
                <a:moveTo>
                  <a:pt x="141634" y="0"/>
                </a:moveTo>
                <a:lnTo>
                  <a:pt x="137776" y="0"/>
                </a:lnTo>
                <a:lnTo>
                  <a:pt x="128219" y="2306704"/>
                </a:lnTo>
                <a:lnTo>
                  <a:pt x="104012" y="2328446"/>
                </a:lnTo>
                <a:lnTo>
                  <a:pt x="87455" y="2356114"/>
                </a:lnTo>
                <a:lnTo>
                  <a:pt x="83370" y="2386554"/>
                </a:lnTo>
                <a:lnTo>
                  <a:pt x="96583" y="2416610"/>
                </a:lnTo>
                <a:lnTo>
                  <a:pt x="51346" y="2403021"/>
                </a:lnTo>
                <a:lnTo>
                  <a:pt x="25033" y="2364304"/>
                </a:lnTo>
                <a:lnTo>
                  <a:pt x="11376" y="2330226"/>
                </a:lnTo>
                <a:lnTo>
                  <a:pt x="8331" y="2322249"/>
                </a:lnTo>
                <a:lnTo>
                  <a:pt x="8796" y="2331224"/>
                </a:lnTo>
                <a:lnTo>
                  <a:pt x="8175" y="2351512"/>
                </a:lnTo>
                <a:lnTo>
                  <a:pt x="8877" y="2359994"/>
                </a:lnTo>
                <a:lnTo>
                  <a:pt x="14546" y="2372215"/>
                </a:lnTo>
                <a:lnTo>
                  <a:pt x="35477" y="2404278"/>
                </a:lnTo>
                <a:lnTo>
                  <a:pt x="42189" y="2417728"/>
                </a:lnTo>
                <a:lnTo>
                  <a:pt x="103797" y="2437705"/>
                </a:lnTo>
                <a:lnTo>
                  <a:pt x="38023" y="2445198"/>
                </a:lnTo>
                <a:lnTo>
                  <a:pt x="0" y="2499325"/>
                </a:lnTo>
                <a:lnTo>
                  <a:pt x="5270" y="2543458"/>
                </a:lnTo>
                <a:lnTo>
                  <a:pt x="9994" y="2505980"/>
                </a:lnTo>
                <a:lnTo>
                  <a:pt x="45237" y="2461860"/>
                </a:lnTo>
                <a:lnTo>
                  <a:pt x="94919" y="2457136"/>
                </a:lnTo>
                <a:lnTo>
                  <a:pt x="47739" y="2507644"/>
                </a:lnTo>
                <a:lnTo>
                  <a:pt x="59944" y="2578700"/>
                </a:lnTo>
                <a:lnTo>
                  <a:pt x="89649" y="2601179"/>
                </a:lnTo>
                <a:lnTo>
                  <a:pt x="71056" y="2574814"/>
                </a:lnTo>
                <a:lnTo>
                  <a:pt x="64388" y="2515975"/>
                </a:lnTo>
                <a:lnTo>
                  <a:pt x="72901" y="2507265"/>
                </a:lnTo>
                <a:lnTo>
                  <a:pt x="99271" y="2478252"/>
                </a:lnTo>
                <a:lnTo>
                  <a:pt x="106299" y="2471842"/>
                </a:lnTo>
                <a:lnTo>
                  <a:pt x="110413" y="2471423"/>
                </a:lnTo>
                <a:lnTo>
                  <a:pt x="110375" y="2483209"/>
                </a:lnTo>
                <a:lnTo>
                  <a:pt x="112534" y="2490740"/>
                </a:lnTo>
                <a:lnTo>
                  <a:pt x="118490" y="2498462"/>
                </a:lnTo>
                <a:lnTo>
                  <a:pt x="124345" y="2498208"/>
                </a:lnTo>
                <a:lnTo>
                  <a:pt x="119621" y="2494169"/>
                </a:lnTo>
                <a:lnTo>
                  <a:pt x="118554" y="2487781"/>
                </a:lnTo>
                <a:lnTo>
                  <a:pt x="119621" y="2481837"/>
                </a:lnTo>
                <a:lnTo>
                  <a:pt x="120129" y="2481431"/>
                </a:lnTo>
                <a:lnTo>
                  <a:pt x="128841" y="2489610"/>
                </a:lnTo>
                <a:lnTo>
                  <a:pt x="130949" y="2489610"/>
                </a:lnTo>
                <a:lnTo>
                  <a:pt x="140157" y="2481837"/>
                </a:lnTo>
                <a:lnTo>
                  <a:pt x="141871" y="2487057"/>
                </a:lnTo>
                <a:lnTo>
                  <a:pt x="140182" y="2493598"/>
                </a:lnTo>
                <a:lnTo>
                  <a:pt x="136271" y="2497382"/>
                </a:lnTo>
                <a:lnTo>
                  <a:pt x="135420" y="2499782"/>
                </a:lnTo>
                <a:lnTo>
                  <a:pt x="140474" y="2496823"/>
                </a:lnTo>
                <a:lnTo>
                  <a:pt x="146113" y="2492950"/>
                </a:lnTo>
                <a:lnTo>
                  <a:pt x="149669" y="2480885"/>
                </a:lnTo>
                <a:lnTo>
                  <a:pt x="149199" y="2471411"/>
                </a:lnTo>
                <a:lnTo>
                  <a:pt x="153479" y="2471842"/>
                </a:lnTo>
                <a:lnTo>
                  <a:pt x="160527" y="2478236"/>
                </a:lnTo>
                <a:lnTo>
                  <a:pt x="186940" y="2507216"/>
                </a:lnTo>
                <a:lnTo>
                  <a:pt x="195389" y="2515975"/>
                </a:lnTo>
                <a:lnTo>
                  <a:pt x="188734" y="2575373"/>
                </a:lnTo>
                <a:lnTo>
                  <a:pt x="184404" y="2581595"/>
                </a:lnTo>
                <a:lnTo>
                  <a:pt x="174352" y="2594002"/>
                </a:lnTo>
                <a:lnTo>
                  <a:pt x="168795" y="2601916"/>
                </a:lnTo>
                <a:lnTo>
                  <a:pt x="170129" y="2601738"/>
                </a:lnTo>
                <a:lnTo>
                  <a:pt x="199834" y="2578700"/>
                </a:lnTo>
                <a:lnTo>
                  <a:pt x="212039" y="2507644"/>
                </a:lnTo>
                <a:lnTo>
                  <a:pt x="164579" y="2456856"/>
                </a:lnTo>
                <a:lnTo>
                  <a:pt x="215099" y="2461860"/>
                </a:lnTo>
                <a:lnTo>
                  <a:pt x="249783" y="2505980"/>
                </a:lnTo>
                <a:lnTo>
                  <a:pt x="254508" y="2541794"/>
                </a:lnTo>
                <a:lnTo>
                  <a:pt x="259778" y="2499884"/>
                </a:lnTo>
                <a:lnTo>
                  <a:pt x="221754" y="2445198"/>
                </a:lnTo>
                <a:lnTo>
                  <a:pt x="156540" y="2437705"/>
                </a:lnTo>
                <a:lnTo>
                  <a:pt x="217589" y="2417728"/>
                </a:lnTo>
                <a:lnTo>
                  <a:pt x="250901" y="2360552"/>
                </a:lnTo>
                <a:lnTo>
                  <a:pt x="251460" y="2322249"/>
                </a:lnTo>
                <a:lnTo>
                  <a:pt x="248507" y="2329700"/>
                </a:lnTo>
                <a:lnTo>
                  <a:pt x="244082" y="2345974"/>
                </a:lnTo>
                <a:lnTo>
                  <a:pt x="241465" y="2353339"/>
                </a:lnTo>
                <a:lnTo>
                  <a:pt x="216197" y="2393076"/>
                </a:lnTo>
                <a:lnTo>
                  <a:pt x="175353" y="2412610"/>
                </a:lnTo>
                <a:lnTo>
                  <a:pt x="165417" y="2416064"/>
                </a:lnTo>
                <a:lnTo>
                  <a:pt x="178473" y="2385620"/>
                </a:lnTo>
                <a:lnTo>
                  <a:pt x="173816" y="2355041"/>
                </a:lnTo>
                <a:lnTo>
                  <a:pt x="156632" y="2327357"/>
                </a:lnTo>
                <a:lnTo>
                  <a:pt x="132105" y="2305599"/>
                </a:lnTo>
                <a:lnTo>
                  <a:pt x="1416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662" y="44307"/>
            <a:ext cx="3120580" cy="73650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6138" y="474730"/>
            <a:ext cx="93599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1E3B1E"/>
                </a:solidFill>
              </a:rPr>
              <a:t>Praksa!</a:t>
            </a:r>
            <a:endParaRPr sz="2000"/>
          </a:p>
        </p:txBody>
      </p:sp>
      <p:sp>
        <p:nvSpPr>
          <p:cNvPr id="4" name="object 4" descr=""/>
          <p:cNvSpPr txBox="1"/>
          <p:nvPr/>
        </p:nvSpPr>
        <p:spPr>
          <a:xfrm>
            <a:off x="500844" y="1228181"/>
            <a:ext cx="2660015" cy="28759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1069340">
              <a:lnSpc>
                <a:spcPts val="1400"/>
              </a:lnSpc>
              <a:spcBef>
                <a:spcPts val="180"/>
              </a:spcBef>
            </a:pPr>
            <a:r>
              <a:rPr dirty="0" sz="1200">
                <a:solidFill>
                  <a:srgbClr val="221F20"/>
                </a:solidFill>
                <a:latin typeface="Podkova"/>
                <a:cs typeface="Podkova"/>
              </a:rPr>
              <a:t>U</a:t>
            </a:r>
            <a:r>
              <a:rPr dirty="0" sz="1200" spc="-35">
                <a:solidFill>
                  <a:srgbClr val="221F20"/>
                </a:solidFill>
                <a:latin typeface="Podkova"/>
                <a:cs typeface="Podkova"/>
              </a:rPr>
              <a:t> ovoj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55">
                <a:solidFill>
                  <a:srgbClr val="221F20"/>
                </a:solidFill>
                <a:latin typeface="Podkova"/>
                <a:cs typeface="Podkova"/>
              </a:rPr>
              <a:t>ćemo</a:t>
            </a:r>
            <a:r>
              <a:rPr dirty="0" sz="12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vježbi</a:t>
            </a:r>
            <a:r>
              <a:rPr dirty="0" sz="1200" spc="-25">
                <a:solidFill>
                  <a:srgbClr val="221F20"/>
                </a:solidFill>
                <a:latin typeface="Podkova"/>
                <a:cs typeface="Podkova"/>
              </a:rPr>
              <a:t> od </a:t>
            </a:r>
            <a:r>
              <a:rPr dirty="0" sz="1200" spc="-45">
                <a:solidFill>
                  <a:srgbClr val="221F20"/>
                </a:solidFill>
                <a:latin typeface="Podkova"/>
                <a:cs typeface="Podkova"/>
              </a:rPr>
              <a:t>sjemenke</a:t>
            </a:r>
            <a:r>
              <a:rPr dirty="0" sz="12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uzgojiti</a:t>
            </a:r>
            <a:r>
              <a:rPr dirty="0" sz="12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stablo.</a:t>
            </a:r>
            <a:endParaRPr sz="1200">
              <a:latin typeface="Podkova"/>
              <a:cs typeface="Podkova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00">
              <a:latin typeface="Podkova"/>
              <a:cs typeface="Podkova"/>
            </a:endParaRPr>
          </a:p>
          <a:p>
            <a:pPr marL="12700" marR="974090">
              <a:lnSpc>
                <a:spcPts val="1400"/>
              </a:lnSpc>
            </a:pPr>
            <a:r>
              <a:rPr dirty="0" sz="1200" spc="-35">
                <a:solidFill>
                  <a:srgbClr val="221F20"/>
                </a:solidFill>
                <a:latin typeface="Podkova"/>
                <a:cs typeface="Podkova"/>
              </a:rPr>
              <a:t>Poželjno</a:t>
            </a:r>
            <a:r>
              <a:rPr dirty="0" sz="1200" spc="-4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21F20"/>
                </a:solidFill>
                <a:latin typeface="Podkova"/>
                <a:cs typeface="Podkova"/>
              </a:rPr>
              <a:t>je</a:t>
            </a:r>
            <a:r>
              <a:rPr dirty="0" sz="1200" spc="-4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10">
                <a:solidFill>
                  <a:srgbClr val="221F20"/>
                </a:solidFill>
                <a:latin typeface="Podkova"/>
                <a:cs typeface="Podkova"/>
              </a:rPr>
              <a:t>skupiti </a:t>
            </a:r>
            <a:r>
              <a:rPr dirty="0" sz="1200" spc="-45">
                <a:solidFill>
                  <a:srgbClr val="221F20"/>
                </a:solidFill>
                <a:latin typeface="Podkova"/>
                <a:cs typeface="Podkova"/>
              </a:rPr>
              <a:t>sjemenke</a:t>
            </a:r>
            <a:r>
              <a:rPr dirty="0" sz="12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stabala</a:t>
            </a:r>
            <a:r>
              <a:rPr dirty="0" sz="12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50">
                <a:solidFill>
                  <a:srgbClr val="221F20"/>
                </a:solidFill>
                <a:latin typeface="Podkova"/>
                <a:cs typeface="Podkova"/>
              </a:rPr>
              <a:t>na</a:t>
            </a:r>
            <a:r>
              <a:rPr dirty="0" sz="12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jesen</a:t>
            </a:r>
            <a:endParaRPr sz="1200">
              <a:latin typeface="Podkova"/>
              <a:cs typeface="Podkova"/>
            </a:endParaRPr>
          </a:p>
          <a:p>
            <a:pPr marL="12700" marR="501650">
              <a:lnSpc>
                <a:spcPts val="1400"/>
              </a:lnSpc>
            </a:pPr>
            <a:r>
              <a:rPr dirty="0" sz="1200" spc="-20">
                <a:solidFill>
                  <a:srgbClr val="221F20"/>
                </a:solidFill>
                <a:latin typeface="Podkova"/>
                <a:cs typeface="Podkova"/>
              </a:rPr>
              <a:t>te</a:t>
            </a:r>
            <a:r>
              <a:rPr dirty="0" sz="1200" spc="-3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ih</a:t>
            </a:r>
            <a:r>
              <a:rPr dirty="0" sz="12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skladištiti da</a:t>
            </a:r>
            <a:r>
              <a:rPr dirty="0" sz="12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50">
                <a:solidFill>
                  <a:srgbClr val="221F20"/>
                </a:solidFill>
                <a:latin typeface="Podkova"/>
                <a:cs typeface="Podkova"/>
              </a:rPr>
              <a:t>bismo</a:t>
            </a:r>
            <a:r>
              <a:rPr dirty="0" sz="12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ih </a:t>
            </a:r>
            <a:r>
              <a:rPr dirty="0" sz="1200" spc="-35">
                <a:solidFill>
                  <a:srgbClr val="221F20"/>
                </a:solidFill>
                <a:latin typeface="Podkova"/>
                <a:cs typeface="Podkova"/>
              </a:rPr>
              <a:t>mogli 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koristiti</a:t>
            </a:r>
            <a:r>
              <a:rPr dirty="0" sz="12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50">
                <a:solidFill>
                  <a:srgbClr val="221F20"/>
                </a:solidFill>
                <a:latin typeface="Podkova"/>
                <a:cs typeface="Podkova"/>
              </a:rPr>
              <a:t>na</a:t>
            </a:r>
            <a:r>
              <a:rPr dirty="0" sz="1200" spc="-10">
                <a:solidFill>
                  <a:srgbClr val="221F20"/>
                </a:solidFill>
                <a:latin typeface="Podkova"/>
                <a:cs typeface="Podkova"/>
              </a:rPr>
              <a:t> proljeće.</a:t>
            </a:r>
            <a:endParaRPr sz="1200">
              <a:latin typeface="Podkova"/>
              <a:cs typeface="Podkova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00">
              <a:latin typeface="Podkova"/>
              <a:cs typeface="Podkova"/>
            </a:endParaRPr>
          </a:p>
          <a:p>
            <a:pPr marL="12700" marR="5080">
              <a:lnSpc>
                <a:spcPts val="1400"/>
              </a:lnSpc>
            </a:pPr>
            <a:r>
              <a:rPr dirty="0" sz="1200" spc="-35">
                <a:solidFill>
                  <a:srgbClr val="221F20"/>
                </a:solidFill>
                <a:latin typeface="Podkova"/>
                <a:cs typeface="Podkova"/>
              </a:rPr>
              <a:t>Paralelno</a:t>
            </a:r>
            <a:r>
              <a:rPr dirty="0" sz="12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55">
                <a:solidFill>
                  <a:srgbClr val="221F20"/>
                </a:solidFill>
                <a:latin typeface="Podkova"/>
                <a:cs typeface="Podkova"/>
              </a:rPr>
              <a:t>ćemo</a:t>
            </a:r>
            <a:r>
              <a:rPr dirty="0" sz="12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35">
                <a:solidFill>
                  <a:srgbClr val="221F20"/>
                </a:solidFill>
                <a:latin typeface="Podkova"/>
                <a:cs typeface="Podkova"/>
              </a:rPr>
              <a:t>posaditi</a:t>
            </a:r>
            <a:r>
              <a:rPr dirty="0" sz="12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45">
                <a:solidFill>
                  <a:srgbClr val="221F20"/>
                </a:solidFill>
                <a:latin typeface="Podkova"/>
                <a:cs typeface="Podkova"/>
              </a:rPr>
              <a:t>sjemenke</a:t>
            </a:r>
            <a:r>
              <a:rPr dirty="0" sz="12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25">
                <a:solidFill>
                  <a:srgbClr val="221F20"/>
                </a:solidFill>
                <a:latin typeface="Podkova"/>
                <a:cs typeface="Podkova"/>
              </a:rPr>
              <a:t>dva 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različita</a:t>
            </a:r>
            <a:r>
              <a:rPr dirty="0" sz="12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stabla</a:t>
            </a:r>
            <a:r>
              <a:rPr dirty="0" sz="12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da</a:t>
            </a:r>
            <a:r>
              <a:rPr dirty="0" sz="12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50">
                <a:solidFill>
                  <a:srgbClr val="221F20"/>
                </a:solidFill>
                <a:latin typeface="Podkova"/>
                <a:cs typeface="Podkova"/>
              </a:rPr>
              <a:t>bismo</a:t>
            </a:r>
            <a:r>
              <a:rPr dirty="0" sz="12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pratili</a:t>
            </a:r>
            <a:r>
              <a:rPr dirty="0" sz="1200" spc="-20">
                <a:solidFill>
                  <a:srgbClr val="221F20"/>
                </a:solidFill>
                <a:latin typeface="Podkova"/>
                <a:cs typeface="Podkova"/>
              </a:rPr>
              <a:t> koja </a:t>
            </a:r>
            <a:r>
              <a:rPr dirty="0" sz="1200" spc="-40">
                <a:solidFill>
                  <a:srgbClr val="221F20"/>
                </a:solidFill>
                <a:latin typeface="Podkova"/>
                <a:cs typeface="Podkova"/>
              </a:rPr>
              <a:t>sjemenka</a:t>
            </a:r>
            <a:r>
              <a:rPr dirty="0" sz="12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35">
                <a:solidFill>
                  <a:srgbClr val="221F20"/>
                </a:solidFill>
                <a:latin typeface="Podkova"/>
                <a:cs typeface="Podkova"/>
              </a:rPr>
              <a:t>treba</a:t>
            </a:r>
            <a:r>
              <a:rPr dirty="0" sz="12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35">
                <a:solidFill>
                  <a:srgbClr val="221F20"/>
                </a:solidFill>
                <a:latin typeface="Podkova"/>
                <a:cs typeface="Podkova"/>
              </a:rPr>
              <a:t>više</a:t>
            </a:r>
            <a:r>
              <a:rPr dirty="0" sz="12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svjetlosti</a:t>
            </a:r>
            <a:r>
              <a:rPr dirty="0" sz="12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21F20"/>
                </a:solidFill>
                <a:latin typeface="Podkova"/>
                <a:cs typeface="Podkova"/>
              </a:rPr>
              <a:t>i</a:t>
            </a:r>
            <a:r>
              <a:rPr dirty="0" sz="12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40">
                <a:solidFill>
                  <a:srgbClr val="221F20"/>
                </a:solidFill>
                <a:latin typeface="Podkova"/>
                <a:cs typeface="Podkova"/>
              </a:rPr>
              <a:t>topline</a:t>
            </a:r>
            <a:r>
              <a:rPr dirty="0" sz="12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25">
                <a:solidFill>
                  <a:srgbClr val="221F20"/>
                </a:solidFill>
                <a:latin typeface="Podkova"/>
                <a:cs typeface="Podkova"/>
              </a:rPr>
              <a:t>za svoj</a:t>
            </a:r>
            <a:r>
              <a:rPr dirty="0" sz="1200" spc="-5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25">
                <a:solidFill>
                  <a:srgbClr val="221F20"/>
                </a:solidFill>
                <a:latin typeface="Podkova"/>
                <a:cs typeface="Podkova"/>
              </a:rPr>
              <a:t>rast</a:t>
            </a:r>
            <a:r>
              <a:rPr dirty="0" sz="1200" spc="-4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21F20"/>
                </a:solidFill>
                <a:latin typeface="Podkova"/>
                <a:cs typeface="Podkova"/>
              </a:rPr>
              <a:t>i</a:t>
            </a:r>
            <a:r>
              <a:rPr dirty="0" sz="1200" spc="-4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10">
                <a:solidFill>
                  <a:srgbClr val="221F20"/>
                </a:solidFill>
                <a:latin typeface="Podkova"/>
                <a:cs typeface="Podkova"/>
              </a:rPr>
              <a:t>ukorjenjivanje.</a:t>
            </a:r>
            <a:endParaRPr sz="1200">
              <a:latin typeface="Podkova"/>
              <a:cs typeface="Podkova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00">
              <a:latin typeface="Podkova"/>
              <a:cs typeface="Podkova"/>
            </a:endParaRPr>
          </a:p>
          <a:p>
            <a:pPr marL="12700" marR="52705">
              <a:lnSpc>
                <a:spcPts val="1400"/>
              </a:lnSpc>
            </a:pPr>
            <a:r>
              <a:rPr dirty="0" sz="1200" spc="-45">
                <a:solidFill>
                  <a:srgbClr val="221F20"/>
                </a:solidFill>
                <a:latin typeface="Podkova"/>
                <a:cs typeface="Podkova"/>
              </a:rPr>
              <a:t>Važno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21F20"/>
                </a:solidFill>
                <a:latin typeface="Podkova"/>
                <a:cs typeface="Podkova"/>
              </a:rPr>
              <a:t>je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 učiniti</a:t>
            </a:r>
            <a:r>
              <a:rPr dirty="0" sz="12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tlo </a:t>
            </a:r>
            <a:r>
              <a:rPr dirty="0" sz="1200" spc="-35">
                <a:solidFill>
                  <a:srgbClr val="221F20"/>
                </a:solidFill>
                <a:latin typeface="Podkova"/>
                <a:cs typeface="Podkova"/>
              </a:rPr>
              <a:t>dovoljno</a:t>
            </a:r>
            <a:r>
              <a:rPr dirty="0" sz="12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40">
                <a:solidFill>
                  <a:srgbClr val="221F20"/>
                </a:solidFill>
                <a:latin typeface="Podkova"/>
                <a:cs typeface="Podkova"/>
              </a:rPr>
              <a:t>kvalitetnim </a:t>
            </a:r>
            <a:r>
              <a:rPr dirty="0" sz="1200" spc="-20">
                <a:solidFill>
                  <a:srgbClr val="221F20"/>
                </a:solidFill>
                <a:latin typeface="Podkova"/>
                <a:cs typeface="Podkova"/>
              </a:rPr>
              <a:t>za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35">
                <a:solidFill>
                  <a:srgbClr val="221F20"/>
                </a:solidFill>
                <a:latin typeface="Podkova"/>
                <a:cs typeface="Podkova"/>
              </a:rPr>
              <a:t>proces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 klijanja </a:t>
            </a:r>
            <a:r>
              <a:rPr dirty="0" sz="1200" spc="-45">
                <a:solidFill>
                  <a:srgbClr val="221F20"/>
                </a:solidFill>
                <a:latin typeface="Podkova"/>
                <a:cs typeface="Podkova"/>
              </a:rPr>
              <a:t>sjemenke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21F20"/>
                </a:solidFill>
                <a:latin typeface="Podkova"/>
                <a:cs typeface="Podkova"/>
              </a:rPr>
              <a:t>i</a:t>
            </a:r>
            <a:r>
              <a:rPr dirty="0" sz="12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10">
                <a:solidFill>
                  <a:srgbClr val="221F20"/>
                </a:solidFill>
                <a:latin typeface="Podkova"/>
                <a:cs typeface="Podkova"/>
              </a:rPr>
              <a:t>njezina 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rasta</a:t>
            </a:r>
            <a:r>
              <a:rPr dirty="0" sz="1200" spc="-4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21F20"/>
                </a:solidFill>
                <a:latin typeface="Podkova"/>
                <a:cs typeface="Podkova"/>
              </a:rPr>
              <a:t>u</a:t>
            </a:r>
            <a:r>
              <a:rPr dirty="0" sz="1200" spc="-4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35">
                <a:solidFill>
                  <a:srgbClr val="221F20"/>
                </a:solidFill>
                <a:latin typeface="Podkova"/>
                <a:cs typeface="Podkova"/>
              </a:rPr>
              <a:t>sadnicu,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21F20"/>
                </a:solidFill>
                <a:latin typeface="Podkova"/>
                <a:cs typeface="Podkova"/>
              </a:rPr>
              <a:t>a</a:t>
            </a:r>
            <a:r>
              <a:rPr dirty="0" sz="1200" spc="-3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55">
                <a:solidFill>
                  <a:srgbClr val="221F20"/>
                </a:solidFill>
                <a:latin typeface="Podkova"/>
                <a:cs typeface="Podkova"/>
              </a:rPr>
              <a:t>potom</a:t>
            </a:r>
            <a:r>
              <a:rPr dirty="0" sz="12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21F20"/>
                </a:solidFill>
                <a:latin typeface="Podkova"/>
                <a:cs typeface="Podkova"/>
              </a:rPr>
              <a:t>u</a:t>
            </a:r>
            <a:r>
              <a:rPr dirty="0" sz="1200" spc="-3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50">
                <a:solidFill>
                  <a:srgbClr val="221F20"/>
                </a:solidFill>
                <a:latin typeface="Podkova"/>
                <a:cs typeface="Podkova"/>
              </a:rPr>
              <a:t>novo</a:t>
            </a:r>
            <a:r>
              <a:rPr dirty="0" sz="12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10">
                <a:solidFill>
                  <a:srgbClr val="221F20"/>
                </a:solidFill>
                <a:latin typeface="Podkova"/>
                <a:cs typeface="Podkova"/>
              </a:rPr>
              <a:t>stablo.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80988" y="5166691"/>
            <a:ext cx="2507615" cy="38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Nakon</a:t>
            </a:r>
            <a:r>
              <a:rPr dirty="0" sz="1000" spc="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sakupljanja</a:t>
            </a:r>
            <a:r>
              <a:rPr dirty="0" sz="1000" spc="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sjemenki</a:t>
            </a:r>
            <a:r>
              <a:rPr dirty="0" sz="1000" spc="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odredit</a:t>
            </a:r>
            <a:r>
              <a:rPr dirty="0" sz="1000" spc="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ćemo</a:t>
            </a:r>
            <a:r>
              <a:rPr dirty="0" sz="1000" spc="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koje dvije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su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najprikladnije</a:t>
            </a:r>
            <a:r>
              <a:rPr dirty="0" sz="10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za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naše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podneblje.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80988" y="5700091"/>
            <a:ext cx="2517140" cy="5588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00" spc="-45">
                <a:solidFill>
                  <a:srgbClr val="221F20"/>
                </a:solidFill>
                <a:latin typeface="Podkova"/>
                <a:cs typeface="Podkova"/>
              </a:rPr>
              <a:t>Možemo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uzeti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sjemenke:</a:t>
            </a:r>
            <a:endParaRPr sz="1000">
              <a:latin typeface="Podkova"/>
              <a:cs typeface="Podkova"/>
            </a:endParaRPr>
          </a:p>
          <a:p>
            <a:pPr marL="12700" marR="5080">
              <a:lnSpc>
                <a:spcPct val="116700"/>
              </a:lnSpc>
            </a:pP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hrasta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i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 graba 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/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smreke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i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jele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/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oraha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i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lješnjaka 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itd.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80988" y="6411291"/>
            <a:ext cx="2517140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Nakon</a:t>
            </a:r>
            <a:r>
              <a:rPr dirty="0" sz="1000" spc="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određivanja</a:t>
            </a:r>
            <a:r>
              <a:rPr dirty="0" sz="1000" spc="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koje</a:t>
            </a:r>
            <a:r>
              <a:rPr dirty="0" sz="1000" spc="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ćemo</a:t>
            </a:r>
            <a:r>
              <a:rPr dirty="0" sz="1000" spc="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dvije</a:t>
            </a:r>
            <a:r>
              <a:rPr dirty="0" sz="1000" spc="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sjemenke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koristiti,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pripremit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ćemo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ih za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sadnju.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U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ovoj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je 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fazi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5">
                <a:solidFill>
                  <a:srgbClr val="221F20"/>
                </a:solidFill>
                <a:latin typeface="Podkova"/>
                <a:cs typeface="Podkova"/>
              </a:rPr>
              <a:t>važno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pripremiti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kvalitetan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supstrat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ili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tlo koje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će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sjemenki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omogućiti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klijanje.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80988" y="4497123"/>
            <a:ext cx="1603375" cy="5645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241300" marR="5080" indent="-228600">
              <a:lnSpc>
                <a:spcPts val="1400"/>
              </a:lnSpc>
              <a:spcBef>
                <a:spcPts val="180"/>
              </a:spcBef>
              <a:buChar char="•"/>
              <a:tabLst>
                <a:tab pos="241300" algn="l"/>
              </a:tabLst>
            </a:pPr>
            <a:r>
              <a:rPr dirty="0" sz="1200" b="1">
                <a:solidFill>
                  <a:srgbClr val="221F20"/>
                </a:solidFill>
                <a:latin typeface="Podkova"/>
                <a:cs typeface="Podkova"/>
              </a:rPr>
              <a:t>I.</a:t>
            </a:r>
            <a:r>
              <a:rPr dirty="0" sz="1200" spc="-75" b="1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221F20"/>
                </a:solidFill>
                <a:latin typeface="Podkova"/>
                <a:cs typeface="Podkova"/>
              </a:rPr>
              <a:t>FAZA</a:t>
            </a:r>
            <a:r>
              <a:rPr dirty="0" sz="1200" spc="75" b="1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45" b="1">
                <a:solidFill>
                  <a:srgbClr val="221F20"/>
                </a:solidFill>
                <a:latin typeface="Podkova"/>
                <a:cs typeface="Podkova"/>
              </a:rPr>
              <a:t>Sakupljanje </a:t>
            </a:r>
            <a:r>
              <a:rPr dirty="0" sz="1200" spc="-40" b="1">
                <a:solidFill>
                  <a:srgbClr val="221F20"/>
                </a:solidFill>
                <a:latin typeface="Podkova"/>
                <a:cs typeface="Podkova"/>
              </a:rPr>
              <a:t>sjemenki,</a:t>
            </a:r>
            <a:r>
              <a:rPr dirty="0" sz="1200" spc="10" b="1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25" b="1">
                <a:solidFill>
                  <a:srgbClr val="221F20"/>
                </a:solidFill>
                <a:latin typeface="Podkova"/>
                <a:cs typeface="Podkova"/>
              </a:rPr>
              <a:t>priprema </a:t>
            </a:r>
            <a:r>
              <a:rPr dirty="0" sz="1200" spc="-35" b="1">
                <a:solidFill>
                  <a:srgbClr val="221F20"/>
                </a:solidFill>
                <a:latin typeface="Podkova"/>
                <a:cs typeface="Podkova"/>
              </a:rPr>
              <a:t>tla </a:t>
            </a:r>
            <a:r>
              <a:rPr dirty="0" sz="1200" b="1">
                <a:solidFill>
                  <a:srgbClr val="221F20"/>
                </a:solidFill>
                <a:latin typeface="Podkova"/>
                <a:cs typeface="Podkova"/>
              </a:rPr>
              <a:t>i</a:t>
            </a:r>
            <a:r>
              <a:rPr dirty="0" sz="1200" spc="-35" b="1">
                <a:solidFill>
                  <a:srgbClr val="221F20"/>
                </a:solidFill>
                <a:latin typeface="Podkova"/>
                <a:cs typeface="Podkova"/>
              </a:rPr>
              <a:t> njega</a:t>
            </a:r>
            <a:r>
              <a:rPr dirty="0" sz="1200" spc="-30" b="1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50" b="1">
                <a:solidFill>
                  <a:srgbClr val="221F20"/>
                </a:solidFill>
                <a:latin typeface="Podkova"/>
                <a:cs typeface="Podkova"/>
              </a:rPr>
              <a:t>sjemenke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95846" y="867222"/>
            <a:ext cx="16681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Od</a:t>
            </a:r>
            <a:r>
              <a:rPr dirty="0" sz="1200" spc="10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sjemenke</a:t>
            </a:r>
            <a:r>
              <a:rPr dirty="0" sz="1200" spc="10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do</a:t>
            </a:r>
            <a:r>
              <a:rPr dirty="0" sz="1200" spc="15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spc="-10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stabla</a:t>
            </a:r>
            <a:endParaRPr sz="1200">
              <a:latin typeface="Podkova Regular ExtraBold"/>
              <a:cs typeface="Podkova Regular ExtraBold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3768406" y="347036"/>
            <a:ext cx="3121025" cy="6388100"/>
          </a:xfrm>
          <a:custGeom>
            <a:avLst/>
            <a:gdLst/>
            <a:ahLst/>
            <a:cxnLst/>
            <a:rect l="l" t="t" r="r" b="b"/>
            <a:pathLst>
              <a:path w="3121025" h="6388100">
                <a:moveTo>
                  <a:pt x="2943885" y="0"/>
                </a:moveTo>
                <a:lnTo>
                  <a:pt x="176707" y="0"/>
                </a:lnTo>
                <a:lnTo>
                  <a:pt x="120856" y="6098"/>
                </a:lnTo>
                <a:lnTo>
                  <a:pt x="72349" y="23079"/>
                </a:lnTo>
                <a:lnTo>
                  <a:pt x="34096" y="48974"/>
                </a:lnTo>
                <a:lnTo>
                  <a:pt x="9009" y="81811"/>
                </a:lnTo>
                <a:lnTo>
                  <a:pt x="0" y="119621"/>
                </a:lnTo>
                <a:lnTo>
                  <a:pt x="0" y="6267996"/>
                </a:lnTo>
                <a:lnTo>
                  <a:pt x="9009" y="6305805"/>
                </a:lnTo>
                <a:lnTo>
                  <a:pt x="34096" y="6338643"/>
                </a:lnTo>
                <a:lnTo>
                  <a:pt x="72349" y="6364537"/>
                </a:lnTo>
                <a:lnTo>
                  <a:pt x="120856" y="6381519"/>
                </a:lnTo>
                <a:lnTo>
                  <a:pt x="176707" y="6387617"/>
                </a:lnTo>
                <a:lnTo>
                  <a:pt x="2943885" y="6387617"/>
                </a:lnTo>
                <a:lnTo>
                  <a:pt x="2999739" y="6381519"/>
                </a:lnTo>
                <a:lnTo>
                  <a:pt x="3048245" y="6364537"/>
                </a:lnTo>
                <a:lnTo>
                  <a:pt x="3086492" y="6338643"/>
                </a:lnTo>
                <a:lnTo>
                  <a:pt x="3111573" y="6305805"/>
                </a:lnTo>
                <a:lnTo>
                  <a:pt x="3120580" y="6267996"/>
                </a:lnTo>
                <a:lnTo>
                  <a:pt x="3120580" y="119621"/>
                </a:lnTo>
                <a:lnTo>
                  <a:pt x="3111573" y="81811"/>
                </a:lnTo>
                <a:lnTo>
                  <a:pt x="3086492" y="48974"/>
                </a:lnTo>
                <a:lnTo>
                  <a:pt x="3048245" y="23079"/>
                </a:lnTo>
                <a:lnTo>
                  <a:pt x="2999739" y="6098"/>
                </a:lnTo>
                <a:lnTo>
                  <a:pt x="2943885" y="0"/>
                </a:lnTo>
                <a:close/>
              </a:path>
            </a:pathLst>
          </a:custGeom>
          <a:solidFill>
            <a:srgbClr val="BEDF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916716" y="3968130"/>
            <a:ext cx="2690495" cy="914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U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ovoj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ćemo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fazi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slijediti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sva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ona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pravila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o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sadnji</a:t>
            </a:r>
            <a:r>
              <a:rPr dirty="0" sz="10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i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 presađivanju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sadnica.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Važno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je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iskopati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dovoljno </a:t>
            </a: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duboku</a:t>
            </a:r>
            <a:r>
              <a:rPr dirty="0" sz="10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rupu,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napuniti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je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prirodnim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gnojivom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te položiti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sadnicu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u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rupu.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Nakon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toga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dobro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utabati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zemlju </a:t>
            </a: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oko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nje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te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obilno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zaliti.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16716" y="5034930"/>
            <a:ext cx="2220595" cy="38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Naše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5">
                <a:solidFill>
                  <a:srgbClr val="221F20"/>
                </a:solidFill>
                <a:latin typeface="Podkova"/>
                <a:cs typeface="Podkova"/>
              </a:rPr>
              <a:t>malo</a:t>
            </a:r>
            <a:r>
              <a:rPr dirty="0" sz="10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stablo</a:t>
            </a:r>
            <a:r>
              <a:rPr dirty="0" sz="10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ćemo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i</a:t>
            </a:r>
            <a:r>
              <a:rPr dirty="0" sz="10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dalje</a:t>
            </a:r>
            <a:r>
              <a:rPr dirty="0" sz="10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posjećivati, zalijevati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i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njegovati.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916716" y="5568330"/>
            <a:ext cx="2473325" cy="914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Vodit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ćemo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dnevnik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5">
                <a:solidFill>
                  <a:srgbClr val="221F20"/>
                </a:solidFill>
                <a:latin typeface="Podkova"/>
                <a:cs typeface="Podkova"/>
              </a:rPr>
              <a:t>našeg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stabla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koje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ćemo </a:t>
            </a: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kontinuirano</a:t>
            </a:r>
            <a:r>
              <a:rPr dirty="0" sz="1000" spc="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posjećivati</a:t>
            </a:r>
            <a:r>
              <a:rPr dirty="0" sz="1000" spc="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i</a:t>
            </a:r>
            <a:r>
              <a:rPr dirty="0" sz="1000" spc="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bilježiti</a:t>
            </a:r>
            <a:r>
              <a:rPr dirty="0" sz="1000" spc="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promjene</a:t>
            </a:r>
            <a:r>
              <a:rPr dirty="0" sz="1000" spc="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u</a:t>
            </a: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 opsegu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 debla, veličini listova 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i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 sve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druge </a:t>
            </a: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promjene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 boje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i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 oblika kroz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koje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će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naše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stablo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prolaziti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u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prvih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5">
                <a:solidFill>
                  <a:srgbClr val="221F20"/>
                </a:solidFill>
                <a:latin typeface="Podkova"/>
                <a:cs typeface="Podkova"/>
              </a:rPr>
              <a:t>godinu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5">
                <a:solidFill>
                  <a:srgbClr val="221F20"/>
                </a:solidFill>
                <a:latin typeface="Podkova"/>
                <a:cs typeface="Podkova"/>
              </a:rPr>
              <a:t>dana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svog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rasta.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916716" y="501284"/>
            <a:ext cx="2672080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 spc="-45">
                <a:solidFill>
                  <a:srgbClr val="221F20"/>
                </a:solidFill>
                <a:latin typeface="Podkova"/>
                <a:cs typeface="Podkova"/>
              </a:rPr>
              <a:t>Kad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sjemenke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prokliju,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zasadit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ćemo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ih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u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dvije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vaze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da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5">
                <a:solidFill>
                  <a:srgbClr val="221F20"/>
                </a:solidFill>
                <a:latin typeface="Podkova"/>
                <a:cs typeface="Podkova"/>
              </a:rPr>
              <a:t>bismo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pratili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njihov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razvoj.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Postavit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ćemo 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ih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u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okolinu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koja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odgovara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njihovim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potrebama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s</a:t>
            </a: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 obzirom</a:t>
            </a:r>
            <a:r>
              <a:rPr dirty="0" sz="10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5">
                <a:solidFill>
                  <a:srgbClr val="221F20"/>
                </a:solidFill>
                <a:latin typeface="Podkova"/>
                <a:cs typeface="Podkova"/>
              </a:rPr>
              <a:t>na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svjetlost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i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vlagu,</a:t>
            </a:r>
            <a:r>
              <a:rPr dirty="0" sz="10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te njegovati.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916716" y="1390284"/>
            <a:ext cx="2486025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Zasađene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sjemenke</a:t>
            </a:r>
            <a:r>
              <a:rPr dirty="0" sz="1000" spc="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ćemo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promatrati</a:t>
            </a:r>
            <a:r>
              <a:rPr dirty="0" sz="1000" spc="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te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pratiti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koja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se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od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 njih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brže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razvija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s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obzirom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 na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temperaturu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zraka,</a:t>
            </a:r>
            <a:r>
              <a:rPr dirty="0" sz="10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vlažnost</a:t>
            </a:r>
            <a:r>
              <a:rPr dirty="0" sz="10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tla</a:t>
            </a:r>
            <a:r>
              <a:rPr dirty="0" sz="10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40">
                <a:solidFill>
                  <a:srgbClr val="221F20"/>
                </a:solidFill>
                <a:latin typeface="Podkova"/>
                <a:cs typeface="Podkova"/>
              </a:rPr>
              <a:t>kao</a:t>
            </a:r>
            <a:r>
              <a:rPr dirty="0" sz="10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i</a:t>
            </a:r>
            <a:r>
              <a:rPr dirty="0" sz="10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izvore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svjetlosti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u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okolini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gdje</a:t>
            </a:r>
            <a:r>
              <a:rPr dirty="0" sz="1000" spc="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sjemenke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rastu.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916716" y="2279284"/>
            <a:ext cx="2635250" cy="38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Sjemenke</a:t>
            </a:r>
            <a:r>
              <a:rPr dirty="0" sz="10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ćemo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zasaditi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u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vaze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te</a:t>
            </a:r>
            <a:r>
              <a:rPr dirty="0" sz="1000" spc="-1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0">
                <a:solidFill>
                  <a:srgbClr val="221F20"/>
                </a:solidFill>
                <a:latin typeface="Podkova"/>
                <a:cs typeface="Podkova"/>
              </a:rPr>
              <a:t>ih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kad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postanu </a:t>
            </a:r>
            <a:r>
              <a:rPr dirty="0" sz="1000" spc="-45">
                <a:solidFill>
                  <a:srgbClr val="221F20"/>
                </a:solidFill>
                <a:latin typeface="Podkova"/>
                <a:cs typeface="Podkova"/>
              </a:rPr>
              <a:t>mala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221F20"/>
                </a:solidFill>
                <a:latin typeface="Podkova"/>
                <a:cs typeface="Podkova"/>
              </a:rPr>
              <a:t>stabla,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presaditi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221F20"/>
                </a:solidFill>
                <a:latin typeface="Podkova"/>
                <a:cs typeface="Podkova"/>
              </a:rPr>
              <a:t>u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35">
                <a:solidFill>
                  <a:srgbClr val="221F20"/>
                </a:solidFill>
                <a:latin typeface="Podkova"/>
                <a:cs typeface="Podkova"/>
              </a:rPr>
              <a:t>školsko</a:t>
            </a:r>
            <a:r>
              <a:rPr dirty="0" sz="1000" spc="-5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dvorište.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916716" y="3328113"/>
            <a:ext cx="1925320" cy="5645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5080" indent="-228600">
              <a:lnSpc>
                <a:spcPts val="1400"/>
              </a:lnSpc>
              <a:spcBef>
                <a:spcPts val="180"/>
              </a:spcBef>
              <a:buChar char="•"/>
              <a:tabLst>
                <a:tab pos="241300" algn="l"/>
              </a:tabLst>
            </a:pPr>
            <a:r>
              <a:rPr dirty="0" sz="1200" spc="-20" b="1">
                <a:solidFill>
                  <a:srgbClr val="221F20"/>
                </a:solidFill>
                <a:latin typeface="Podkova"/>
                <a:cs typeface="Podkova"/>
              </a:rPr>
              <a:t>II. </a:t>
            </a:r>
            <a:r>
              <a:rPr dirty="0" sz="1200" spc="-50" b="1">
                <a:solidFill>
                  <a:srgbClr val="221F20"/>
                </a:solidFill>
                <a:latin typeface="Podkova"/>
                <a:cs typeface="Podkova"/>
              </a:rPr>
              <a:t>FAZA</a:t>
            </a:r>
            <a:r>
              <a:rPr dirty="0" sz="1200" spc="-15" b="1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10" b="1">
                <a:solidFill>
                  <a:srgbClr val="221F20"/>
                </a:solidFill>
                <a:latin typeface="Podkova"/>
                <a:cs typeface="Podkova"/>
              </a:rPr>
              <a:t>Presađivanje </a:t>
            </a:r>
            <a:r>
              <a:rPr dirty="0" sz="1200" spc="-45" b="1">
                <a:solidFill>
                  <a:srgbClr val="221F20"/>
                </a:solidFill>
                <a:latin typeface="Podkova"/>
                <a:cs typeface="Podkova"/>
              </a:rPr>
              <a:t>sadnica</a:t>
            </a:r>
            <a:r>
              <a:rPr dirty="0" sz="1200" spc="-30" b="1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221F20"/>
                </a:solidFill>
                <a:latin typeface="Podkova"/>
                <a:cs typeface="Podkova"/>
              </a:rPr>
              <a:t>u</a:t>
            </a:r>
            <a:r>
              <a:rPr dirty="0" sz="1200" spc="-50" b="1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10" b="1">
                <a:solidFill>
                  <a:srgbClr val="221F20"/>
                </a:solidFill>
                <a:latin typeface="Podkova"/>
                <a:cs typeface="Podkova"/>
              </a:rPr>
              <a:t>školsko </a:t>
            </a:r>
            <a:r>
              <a:rPr dirty="0" sz="1200" spc="-35" b="1">
                <a:solidFill>
                  <a:srgbClr val="221F20"/>
                </a:solidFill>
                <a:latin typeface="Podkova"/>
                <a:cs typeface="Podkova"/>
              </a:rPr>
              <a:t>dvorište</a:t>
            </a:r>
            <a:r>
              <a:rPr dirty="0" sz="1200" spc="-30" b="1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20" b="1">
                <a:solidFill>
                  <a:srgbClr val="221F20"/>
                </a:solidFill>
                <a:latin typeface="Podkova"/>
                <a:cs typeface="Podkova"/>
              </a:rPr>
              <a:t>ili</a:t>
            </a:r>
            <a:r>
              <a:rPr dirty="0" sz="1200" spc="-25" b="1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40" b="1">
                <a:solidFill>
                  <a:srgbClr val="221F20"/>
                </a:solidFill>
                <a:latin typeface="Podkova"/>
                <a:cs typeface="Podkova"/>
              </a:rPr>
              <a:t>okolnu</a:t>
            </a:r>
            <a:r>
              <a:rPr dirty="0" sz="1200" spc="-25" b="1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200" spc="-60" b="1">
                <a:solidFill>
                  <a:srgbClr val="221F20"/>
                </a:solidFill>
                <a:latin typeface="Podkova"/>
                <a:cs typeface="Podkova"/>
              </a:rPr>
              <a:t>šumu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981522" y="3261108"/>
            <a:ext cx="666115" cy="589280"/>
            <a:chOff x="5981522" y="3261108"/>
            <a:chExt cx="666115" cy="589280"/>
          </a:xfrm>
        </p:grpSpPr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1522" y="3561041"/>
              <a:ext cx="665607" cy="28880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1719" y="3261108"/>
              <a:ext cx="338527" cy="316268"/>
            </a:xfrm>
            <a:prstGeom prst="rect">
              <a:avLst/>
            </a:prstGeom>
          </p:spPr>
        </p:pic>
      </p:grpSp>
      <p:sp>
        <p:nvSpPr>
          <p:cNvPr id="21" name="object 21" descr=""/>
          <p:cNvSpPr/>
          <p:nvPr/>
        </p:nvSpPr>
        <p:spPr>
          <a:xfrm>
            <a:off x="7309267" y="1674091"/>
            <a:ext cx="3121025" cy="5603240"/>
          </a:xfrm>
          <a:custGeom>
            <a:avLst/>
            <a:gdLst/>
            <a:ahLst/>
            <a:cxnLst/>
            <a:rect l="l" t="t" r="r" b="b"/>
            <a:pathLst>
              <a:path w="3121025" h="5603240">
                <a:moveTo>
                  <a:pt x="2943872" y="0"/>
                </a:moveTo>
                <a:lnTo>
                  <a:pt x="176695" y="0"/>
                </a:lnTo>
                <a:lnTo>
                  <a:pt x="120845" y="5349"/>
                </a:lnTo>
                <a:lnTo>
                  <a:pt x="72340" y="20244"/>
                </a:lnTo>
                <a:lnTo>
                  <a:pt x="34091" y="42958"/>
                </a:lnTo>
                <a:lnTo>
                  <a:pt x="9007" y="71762"/>
                </a:lnTo>
                <a:lnTo>
                  <a:pt x="0" y="104927"/>
                </a:lnTo>
                <a:lnTo>
                  <a:pt x="0" y="5498236"/>
                </a:lnTo>
                <a:lnTo>
                  <a:pt x="34091" y="5560205"/>
                </a:lnTo>
                <a:lnTo>
                  <a:pt x="72340" y="5582918"/>
                </a:lnTo>
                <a:lnTo>
                  <a:pt x="120845" y="5597814"/>
                </a:lnTo>
                <a:lnTo>
                  <a:pt x="176695" y="5603163"/>
                </a:lnTo>
                <a:lnTo>
                  <a:pt x="2943872" y="5603163"/>
                </a:lnTo>
                <a:lnTo>
                  <a:pt x="2999728" y="5597814"/>
                </a:lnTo>
                <a:lnTo>
                  <a:pt x="3048236" y="5582918"/>
                </a:lnTo>
                <a:lnTo>
                  <a:pt x="3086488" y="5560205"/>
                </a:lnTo>
                <a:lnTo>
                  <a:pt x="3111572" y="5531401"/>
                </a:lnTo>
                <a:lnTo>
                  <a:pt x="3120580" y="5498236"/>
                </a:lnTo>
                <a:lnTo>
                  <a:pt x="3120580" y="104927"/>
                </a:lnTo>
                <a:lnTo>
                  <a:pt x="3086488" y="42958"/>
                </a:lnTo>
                <a:lnTo>
                  <a:pt x="3048236" y="20244"/>
                </a:lnTo>
                <a:lnTo>
                  <a:pt x="2999728" y="5349"/>
                </a:lnTo>
                <a:lnTo>
                  <a:pt x="2943872" y="0"/>
                </a:lnTo>
                <a:close/>
              </a:path>
            </a:pathLst>
          </a:custGeom>
          <a:solidFill>
            <a:srgbClr val="FAF7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7447328" y="2242123"/>
            <a:ext cx="14757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Podkova Regular ExtraBold"/>
                <a:cs typeface="Podkova Regular ExtraBold"/>
              </a:rPr>
              <a:t>Kviz</a:t>
            </a:r>
            <a:r>
              <a:rPr dirty="0" sz="2000" spc="5" b="1">
                <a:latin typeface="Podkova Regular ExtraBold"/>
                <a:cs typeface="Podkova Regular ExtraBold"/>
              </a:rPr>
              <a:t> </a:t>
            </a:r>
            <a:r>
              <a:rPr dirty="0" sz="2000" spc="-10" b="1">
                <a:latin typeface="Podkova Regular ExtraBold"/>
                <a:cs typeface="Podkova Regular ExtraBold"/>
              </a:rPr>
              <a:t>znanja</a:t>
            </a:r>
            <a:endParaRPr sz="2000">
              <a:latin typeface="Podkova Regular ExtraBold"/>
              <a:cs typeface="Podkova Regular ExtraBold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458251" y="2662785"/>
            <a:ext cx="2733040" cy="3454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marR="365760" indent="-227329">
              <a:lnSpc>
                <a:spcPct val="125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Koja je glavna podjela stabala </a:t>
            </a:r>
            <a:r>
              <a:rPr dirty="0" sz="1200" spc="-50">
                <a:solidFill>
                  <a:srgbClr val="231F20"/>
                </a:solidFill>
                <a:latin typeface="Podkova"/>
                <a:cs typeface="Podkova"/>
              </a:rPr>
              <a:t>s </a:t>
            </a:r>
            <a:r>
              <a:rPr dirty="0" sz="1200" spc="-50">
                <a:solidFill>
                  <a:srgbClr val="231F20"/>
                </a:solidFill>
                <a:latin typeface="Podkova"/>
                <a:cs typeface="Podkova"/>
              </a:rPr>
              <a:t>	</a:t>
            </a: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obzirom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na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oblik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 lista?</a:t>
            </a:r>
            <a:endParaRPr sz="1200">
              <a:latin typeface="Podkova"/>
              <a:cs typeface="Podkova"/>
            </a:endParaRPr>
          </a:p>
          <a:p>
            <a:pPr marL="240029" marR="100965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U kojoj klimatskoj zoni šume 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imaju 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	</a:t>
            </a: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najveću 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bioraznolikost?</a:t>
            </a:r>
            <a:endParaRPr sz="1200">
              <a:latin typeface="Podkova"/>
              <a:cs typeface="Podkova"/>
            </a:endParaRPr>
          </a:p>
          <a:p>
            <a:pPr marL="240029" marR="698500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Koliko vrsta stabala ima </a:t>
            </a:r>
            <a:r>
              <a:rPr dirty="0" sz="1200" spc="-50">
                <a:solidFill>
                  <a:srgbClr val="231F20"/>
                </a:solidFill>
                <a:latin typeface="Podkova"/>
                <a:cs typeface="Podkova"/>
              </a:rPr>
              <a:t>u </a:t>
            </a:r>
            <a:r>
              <a:rPr dirty="0" sz="1200" spc="-50">
                <a:solidFill>
                  <a:srgbClr val="231F20"/>
                </a:solidFill>
                <a:latin typeface="Podkova"/>
                <a:cs typeface="Podkova"/>
              </a:rPr>
              <a:t>	</a:t>
            </a: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Amazonskoj 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prašumi?</a:t>
            </a:r>
            <a:endParaRPr sz="1200">
              <a:latin typeface="Podkova"/>
              <a:cs typeface="Podkova"/>
            </a:endParaRPr>
          </a:p>
          <a:p>
            <a:pPr marL="240029" marR="572770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Radi čega je važno 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očuvanje 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	</a:t>
            </a: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bioraznolikosti 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stabala?</a:t>
            </a:r>
            <a:endParaRPr sz="1200">
              <a:latin typeface="Podkova"/>
              <a:cs typeface="Podkova"/>
            </a:endParaRPr>
          </a:p>
          <a:p>
            <a:pPr marL="240029" marR="15875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Koliko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posto</a:t>
            </a:r>
            <a:r>
              <a:rPr dirty="0" sz="1200" spc="-5">
                <a:solidFill>
                  <a:srgbClr val="23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površine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Hrvatske</a:t>
            </a:r>
            <a:r>
              <a:rPr dirty="0" sz="1200" spc="-5">
                <a:solidFill>
                  <a:srgbClr val="231F20"/>
                </a:solidFill>
                <a:latin typeface="Podkova"/>
                <a:cs typeface="Podkov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Podkova"/>
                <a:cs typeface="Podkova"/>
              </a:rPr>
              <a:t>čine </a:t>
            </a:r>
            <a:r>
              <a:rPr dirty="0" sz="1200" spc="-20">
                <a:solidFill>
                  <a:srgbClr val="231F20"/>
                </a:solidFill>
                <a:latin typeface="Podkova"/>
                <a:cs typeface="Podkova"/>
              </a:rPr>
              <a:t>	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šume?</a:t>
            </a:r>
            <a:endParaRPr sz="1200">
              <a:latin typeface="Podkova"/>
              <a:cs typeface="Podkova"/>
            </a:endParaRPr>
          </a:p>
          <a:p>
            <a:pPr marL="240029" marR="5080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Koje</a:t>
            </a:r>
            <a:r>
              <a:rPr dirty="0" sz="1200" spc="-5">
                <a:solidFill>
                  <a:srgbClr val="23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crnogorično</a:t>
            </a:r>
            <a:r>
              <a:rPr dirty="0" sz="1200" spc="-5">
                <a:solidFill>
                  <a:srgbClr val="23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stablo po</a:t>
            </a:r>
            <a:r>
              <a:rPr dirty="0" sz="1200" spc="-5">
                <a:solidFill>
                  <a:srgbClr val="23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zimi </a:t>
            </a:r>
            <a:r>
              <a:rPr dirty="0" sz="1200" spc="-20">
                <a:solidFill>
                  <a:srgbClr val="231F20"/>
                </a:solidFill>
                <a:latin typeface="Podkova"/>
                <a:cs typeface="Podkova"/>
              </a:rPr>
              <a:t>gubi </a:t>
            </a:r>
            <a:r>
              <a:rPr dirty="0" sz="1200" spc="-20">
                <a:solidFill>
                  <a:srgbClr val="231F20"/>
                </a:solidFill>
                <a:latin typeface="Podkova"/>
                <a:cs typeface="Podkova"/>
              </a:rPr>
              <a:t>	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lišće?</a:t>
            </a:r>
            <a:endParaRPr sz="1200">
              <a:latin typeface="Podkova"/>
              <a:cs typeface="Podkova"/>
            </a:endParaRPr>
          </a:p>
          <a:p>
            <a:pPr marL="241300" marR="698500" indent="-228600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Koliko vrsta stabala ima </a:t>
            </a:r>
            <a:r>
              <a:rPr dirty="0" sz="1200" spc="-50">
                <a:solidFill>
                  <a:srgbClr val="231F20"/>
                </a:solidFill>
                <a:latin typeface="Podkova"/>
                <a:cs typeface="Podkova"/>
              </a:rPr>
              <a:t>u 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Hrvatskoj?</a:t>
            </a:r>
            <a:endParaRPr sz="1200">
              <a:latin typeface="Podkova"/>
              <a:cs typeface="Podkova"/>
            </a:endParaRPr>
          </a:p>
          <a:p>
            <a:pPr marL="240029" indent="-227329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240029" algn="l"/>
              </a:tabLst>
            </a:pP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Koje su vrste 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hrastova?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458251" y="6091786"/>
            <a:ext cx="275653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25000"/>
              </a:lnSpc>
              <a:spcBef>
                <a:spcPts val="100"/>
              </a:spcBef>
              <a:buAutoNum type="arabicPeriod" startAt="9"/>
              <a:tabLst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Kako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se</a:t>
            </a:r>
            <a:r>
              <a:rPr dirty="0" sz="1200" spc="-5">
                <a:solidFill>
                  <a:srgbClr val="23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zove</a:t>
            </a:r>
            <a:r>
              <a:rPr dirty="0" sz="1200" spc="-5">
                <a:solidFill>
                  <a:srgbClr val="23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ekološki</a:t>
            </a:r>
            <a:r>
              <a:rPr dirty="0" sz="1200" spc="-5">
                <a:solidFill>
                  <a:srgbClr val="23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odnos</a:t>
            </a:r>
            <a:r>
              <a:rPr dirty="0" sz="1200" spc="-5">
                <a:solidFill>
                  <a:srgbClr val="231F20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u</a:t>
            </a:r>
            <a:r>
              <a:rPr dirty="0" sz="1200" spc="-5">
                <a:solidFill>
                  <a:srgbClr val="231F20"/>
                </a:solidFill>
                <a:latin typeface="Podkova"/>
                <a:cs typeface="Podkov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kojem </a:t>
            </a: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obje jedinke imaju 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korist?</a:t>
            </a:r>
            <a:endParaRPr sz="1200">
              <a:latin typeface="Podkova"/>
              <a:cs typeface="Podkova"/>
            </a:endParaRPr>
          </a:p>
          <a:p>
            <a:pPr marL="241300" marR="367665" indent="-228600">
              <a:lnSpc>
                <a:spcPct val="125000"/>
              </a:lnSpc>
              <a:buAutoNum type="arabicPeriod" startAt="9"/>
              <a:tabLst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Podkova"/>
                <a:cs typeface="Podkova"/>
              </a:rPr>
              <a:t>Koje su najpoznatije prašume </a:t>
            </a:r>
            <a:r>
              <a:rPr dirty="0" sz="1200" spc="-50">
                <a:solidFill>
                  <a:srgbClr val="231F20"/>
                </a:solidFill>
                <a:latin typeface="Podkova"/>
                <a:cs typeface="Podkova"/>
              </a:rPr>
              <a:t>u </a:t>
            </a:r>
            <a:r>
              <a:rPr dirty="0" sz="1200" spc="-10">
                <a:solidFill>
                  <a:srgbClr val="231F20"/>
                </a:solidFill>
                <a:latin typeface="Podkova"/>
                <a:cs typeface="Podkova"/>
              </a:rPr>
              <a:t>Hrvatskoj?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9102456" y="1390360"/>
            <a:ext cx="1340485" cy="1249045"/>
            <a:chOff x="9102456" y="1390360"/>
            <a:chExt cx="1340485" cy="1249045"/>
          </a:xfrm>
        </p:grpSpPr>
        <p:sp>
          <p:nvSpPr>
            <p:cNvPr id="26" name="object 26" descr=""/>
            <p:cNvSpPr/>
            <p:nvPr/>
          </p:nvSpPr>
          <p:spPr>
            <a:xfrm>
              <a:off x="9102456" y="1390360"/>
              <a:ext cx="1340485" cy="1249045"/>
            </a:xfrm>
            <a:custGeom>
              <a:avLst/>
              <a:gdLst/>
              <a:ahLst/>
              <a:cxnLst/>
              <a:rect l="l" t="t" r="r" b="b"/>
              <a:pathLst>
                <a:path w="1340484" h="1249045">
                  <a:moveTo>
                    <a:pt x="1181773" y="0"/>
                  </a:moveTo>
                  <a:lnTo>
                    <a:pt x="158318" y="0"/>
                  </a:lnTo>
                  <a:lnTo>
                    <a:pt x="108276" y="8072"/>
                  </a:lnTo>
                  <a:lnTo>
                    <a:pt x="64816" y="30549"/>
                  </a:lnTo>
                  <a:lnTo>
                    <a:pt x="30545" y="64824"/>
                  </a:lnTo>
                  <a:lnTo>
                    <a:pt x="8070" y="108287"/>
                  </a:lnTo>
                  <a:lnTo>
                    <a:pt x="0" y="158330"/>
                  </a:lnTo>
                  <a:lnTo>
                    <a:pt x="0" y="1090599"/>
                  </a:lnTo>
                  <a:lnTo>
                    <a:pt x="8070" y="1140641"/>
                  </a:lnTo>
                  <a:lnTo>
                    <a:pt x="30545" y="1184101"/>
                  </a:lnTo>
                  <a:lnTo>
                    <a:pt x="64816" y="1218372"/>
                  </a:lnTo>
                  <a:lnTo>
                    <a:pt x="108276" y="1240847"/>
                  </a:lnTo>
                  <a:lnTo>
                    <a:pt x="158318" y="1248918"/>
                  </a:lnTo>
                  <a:lnTo>
                    <a:pt x="1181773" y="1248918"/>
                  </a:lnTo>
                  <a:lnTo>
                    <a:pt x="1231814" y="1240847"/>
                  </a:lnTo>
                  <a:lnTo>
                    <a:pt x="1275274" y="1218372"/>
                  </a:lnTo>
                  <a:lnTo>
                    <a:pt x="1309545" y="1184101"/>
                  </a:lnTo>
                  <a:lnTo>
                    <a:pt x="1332020" y="1140641"/>
                  </a:lnTo>
                  <a:lnTo>
                    <a:pt x="1340091" y="1090599"/>
                  </a:lnTo>
                  <a:lnTo>
                    <a:pt x="1340091" y="158330"/>
                  </a:lnTo>
                  <a:lnTo>
                    <a:pt x="1332020" y="108287"/>
                  </a:lnTo>
                  <a:lnTo>
                    <a:pt x="1309545" y="64824"/>
                  </a:lnTo>
                  <a:lnTo>
                    <a:pt x="1275274" y="30549"/>
                  </a:lnTo>
                  <a:lnTo>
                    <a:pt x="1231814" y="8072"/>
                  </a:lnTo>
                  <a:lnTo>
                    <a:pt x="1181773" y="0"/>
                  </a:lnTo>
                  <a:close/>
                </a:path>
              </a:pathLst>
            </a:custGeom>
            <a:solidFill>
              <a:srgbClr val="FAF7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75838" y="1521548"/>
              <a:ext cx="1007999" cy="1007999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7424749" y="1730123"/>
            <a:ext cx="1483995" cy="38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Potraži pitanja i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odgovore 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u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221F20"/>
                </a:solidFill>
                <a:latin typeface="Podkova"/>
                <a:cs typeface="Podkova"/>
              </a:rPr>
              <a:t>digitalnom</a:t>
            </a:r>
            <a:r>
              <a:rPr dirty="0" sz="1000" spc="-30">
                <a:solidFill>
                  <a:srgbClr val="221F20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221F20"/>
                </a:solidFill>
                <a:latin typeface="Podkova"/>
                <a:cs typeface="Podkova"/>
              </a:rPr>
              <a:t>formatu.</a:t>
            </a:r>
            <a:endParaRPr sz="1000">
              <a:latin typeface="Podkova"/>
              <a:cs typeface="Podkova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2246357" y="4726802"/>
            <a:ext cx="840740" cy="353060"/>
            <a:chOff x="2246357" y="4726802"/>
            <a:chExt cx="840740" cy="353060"/>
          </a:xfrm>
        </p:grpSpPr>
        <p:sp>
          <p:nvSpPr>
            <p:cNvPr id="30" name="object 30" descr=""/>
            <p:cNvSpPr/>
            <p:nvPr/>
          </p:nvSpPr>
          <p:spPr>
            <a:xfrm>
              <a:off x="2269375" y="4889271"/>
              <a:ext cx="286385" cy="113030"/>
            </a:xfrm>
            <a:custGeom>
              <a:avLst/>
              <a:gdLst/>
              <a:ahLst/>
              <a:cxnLst/>
              <a:rect l="l" t="t" r="r" b="b"/>
              <a:pathLst>
                <a:path w="286385" h="113029">
                  <a:moveTo>
                    <a:pt x="285953" y="102565"/>
                  </a:moveTo>
                  <a:lnTo>
                    <a:pt x="265658" y="50711"/>
                  </a:lnTo>
                  <a:lnTo>
                    <a:pt x="214464" y="15392"/>
                  </a:lnTo>
                  <a:lnTo>
                    <a:pt x="171754" y="3441"/>
                  </a:lnTo>
                  <a:lnTo>
                    <a:pt x="126009" y="0"/>
                  </a:lnTo>
                  <a:lnTo>
                    <a:pt x="80467" y="5118"/>
                  </a:lnTo>
                  <a:lnTo>
                    <a:pt x="38354" y="18872"/>
                  </a:lnTo>
                  <a:lnTo>
                    <a:pt x="4533" y="36550"/>
                  </a:lnTo>
                  <a:lnTo>
                    <a:pt x="0" y="41541"/>
                  </a:lnTo>
                  <a:lnTo>
                    <a:pt x="10896" y="44005"/>
                  </a:lnTo>
                  <a:lnTo>
                    <a:pt x="19545" y="47625"/>
                  </a:lnTo>
                  <a:lnTo>
                    <a:pt x="29337" y="48641"/>
                  </a:lnTo>
                  <a:lnTo>
                    <a:pt x="43586" y="43281"/>
                  </a:lnTo>
                  <a:lnTo>
                    <a:pt x="45339" y="55486"/>
                  </a:lnTo>
                  <a:lnTo>
                    <a:pt x="71272" y="87947"/>
                  </a:lnTo>
                  <a:lnTo>
                    <a:pt x="119176" y="99656"/>
                  </a:lnTo>
                  <a:lnTo>
                    <a:pt x="167894" y="107873"/>
                  </a:lnTo>
                  <a:lnTo>
                    <a:pt x="217182" y="112395"/>
                  </a:lnTo>
                  <a:lnTo>
                    <a:pt x="266776" y="113030"/>
                  </a:lnTo>
                  <a:lnTo>
                    <a:pt x="263359" y="96215"/>
                  </a:lnTo>
                  <a:lnTo>
                    <a:pt x="261251" y="86855"/>
                  </a:lnTo>
                  <a:lnTo>
                    <a:pt x="255371" y="81851"/>
                  </a:lnTo>
                  <a:lnTo>
                    <a:pt x="240614" y="78155"/>
                  </a:lnTo>
                  <a:lnTo>
                    <a:pt x="218795" y="61328"/>
                  </a:lnTo>
                  <a:lnTo>
                    <a:pt x="195287" y="48602"/>
                  </a:lnTo>
                  <a:lnTo>
                    <a:pt x="170027" y="39319"/>
                  </a:lnTo>
                  <a:lnTo>
                    <a:pt x="142976" y="32829"/>
                  </a:lnTo>
                  <a:lnTo>
                    <a:pt x="148336" y="25933"/>
                  </a:lnTo>
                  <a:lnTo>
                    <a:pt x="163537" y="25285"/>
                  </a:lnTo>
                  <a:lnTo>
                    <a:pt x="194475" y="29387"/>
                  </a:lnTo>
                  <a:lnTo>
                    <a:pt x="198729" y="19265"/>
                  </a:lnTo>
                  <a:lnTo>
                    <a:pt x="210972" y="22364"/>
                  </a:lnTo>
                  <a:lnTo>
                    <a:pt x="231051" y="34036"/>
                  </a:lnTo>
                  <a:lnTo>
                    <a:pt x="254177" y="55994"/>
                  </a:lnTo>
                  <a:lnTo>
                    <a:pt x="274459" y="81178"/>
                  </a:lnTo>
                  <a:lnTo>
                    <a:pt x="285953" y="102565"/>
                  </a:lnTo>
                  <a:close/>
                </a:path>
              </a:pathLst>
            </a:custGeom>
            <a:solidFill>
              <a:srgbClr val="E89B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246357" y="4908133"/>
              <a:ext cx="313055" cy="171450"/>
            </a:xfrm>
            <a:custGeom>
              <a:avLst/>
              <a:gdLst/>
              <a:ahLst/>
              <a:cxnLst/>
              <a:rect l="l" t="t" r="r" b="b"/>
              <a:pathLst>
                <a:path w="313055" h="171450">
                  <a:moveTo>
                    <a:pt x="61383" y="0"/>
                  </a:moveTo>
                  <a:lnTo>
                    <a:pt x="17523" y="15122"/>
                  </a:lnTo>
                  <a:lnTo>
                    <a:pt x="0" y="38166"/>
                  </a:lnTo>
                  <a:lnTo>
                    <a:pt x="6196" y="68283"/>
                  </a:lnTo>
                  <a:lnTo>
                    <a:pt x="33494" y="104622"/>
                  </a:lnTo>
                  <a:lnTo>
                    <a:pt x="41274" y="109633"/>
                  </a:lnTo>
                  <a:lnTo>
                    <a:pt x="60024" y="126286"/>
                  </a:lnTo>
                  <a:lnTo>
                    <a:pt x="68368" y="132511"/>
                  </a:lnTo>
                  <a:lnTo>
                    <a:pt x="78837" y="136605"/>
                  </a:lnTo>
                  <a:lnTo>
                    <a:pt x="101655" y="148612"/>
                  </a:lnTo>
                  <a:lnTo>
                    <a:pt x="113695" y="153441"/>
                  </a:lnTo>
                  <a:lnTo>
                    <a:pt x="153112" y="164136"/>
                  </a:lnTo>
                  <a:lnTo>
                    <a:pt x="195910" y="171249"/>
                  </a:lnTo>
                  <a:lnTo>
                    <a:pt x="238576" y="170329"/>
                  </a:lnTo>
                  <a:lnTo>
                    <a:pt x="277601" y="156921"/>
                  </a:lnTo>
                  <a:lnTo>
                    <a:pt x="304997" y="126295"/>
                  </a:lnTo>
                  <a:lnTo>
                    <a:pt x="312843" y="95072"/>
                  </a:lnTo>
                  <a:lnTo>
                    <a:pt x="310659" y="89306"/>
                  </a:lnTo>
                  <a:lnTo>
                    <a:pt x="308983" y="83693"/>
                  </a:lnTo>
                  <a:lnTo>
                    <a:pt x="277202" y="37125"/>
                  </a:lnTo>
                  <a:lnTo>
                    <a:pt x="234002" y="3492"/>
                  </a:lnTo>
                  <a:lnTo>
                    <a:pt x="221759" y="393"/>
                  </a:lnTo>
                  <a:lnTo>
                    <a:pt x="217504" y="10515"/>
                  </a:lnTo>
                  <a:lnTo>
                    <a:pt x="186556" y="6415"/>
                  </a:lnTo>
                  <a:lnTo>
                    <a:pt x="171361" y="7062"/>
                  </a:lnTo>
                  <a:lnTo>
                    <a:pt x="166006" y="13957"/>
                  </a:lnTo>
                  <a:lnTo>
                    <a:pt x="193051" y="20446"/>
                  </a:lnTo>
                  <a:lnTo>
                    <a:pt x="218306" y="29733"/>
                  </a:lnTo>
                  <a:lnTo>
                    <a:pt x="241821" y="42464"/>
                  </a:lnTo>
                  <a:lnTo>
                    <a:pt x="263644" y="59283"/>
                  </a:lnTo>
                  <a:lnTo>
                    <a:pt x="278393" y="62987"/>
                  </a:lnTo>
                  <a:lnTo>
                    <a:pt x="284278" y="67981"/>
                  </a:lnTo>
                  <a:lnTo>
                    <a:pt x="286386" y="77344"/>
                  </a:lnTo>
                  <a:lnTo>
                    <a:pt x="289806" y="94157"/>
                  </a:lnTo>
                  <a:lnTo>
                    <a:pt x="240203" y="93527"/>
                  </a:lnTo>
                  <a:lnTo>
                    <a:pt x="190923" y="89006"/>
                  </a:lnTo>
                  <a:lnTo>
                    <a:pt x="142207" y="80791"/>
                  </a:lnTo>
                  <a:lnTo>
                    <a:pt x="94298" y="69074"/>
                  </a:lnTo>
                  <a:lnTo>
                    <a:pt x="47439" y="54051"/>
                  </a:lnTo>
                  <a:lnTo>
                    <a:pt x="68368" y="36614"/>
                  </a:lnTo>
                  <a:lnTo>
                    <a:pt x="66616" y="24409"/>
                  </a:lnTo>
                  <a:lnTo>
                    <a:pt x="52358" y="29777"/>
                  </a:lnTo>
                  <a:lnTo>
                    <a:pt x="42575" y="28759"/>
                  </a:lnTo>
                  <a:lnTo>
                    <a:pt x="33915" y="25130"/>
                  </a:lnTo>
                  <a:lnTo>
                    <a:pt x="23029" y="22669"/>
                  </a:lnTo>
                  <a:lnTo>
                    <a:pt x="27556" y="17682"/>
                  </a:lnTo>
                  <a:lnTo>
                    <a:pt x="39763" y="10577"/>
                  </a:lnTo>
                  <a:lnTo>
                    <a:pt x="53192" y="3851"/>
                  </a:lnTo>
                  <a:lnTo>
                    <a:pt x="61383" y="0"/>
                  </a:lnTo>
                  <a:close/>
                </a:path>
              </a:pathLst>
            </a:custGeom>
            <a:solidFill>
              <a:srgbClr val="C677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8775" y="4951719"/>
              <a:ext cx="269951" cy="113334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2611131" y="4726802"/>
              <a:ext cx="476250" cy="328295"/>
            </a:xfrm>
            <a:custGeom>
              <a:avLst/>
              <a:gdLst/>
              <a:ahLst/>
              <a:cxnLst/>
              <a:rect l="l" t="t" r="r" b="b"/>
              <a:pathLst>
                <a:path w="476250" h="328295">
                  <a:moveTo>
                    <a:pt x="92417" y="0"/>
                  </a:moveTo>
                  <a:lnTo>
                    <a:pt x="87591" y="889"/>
                  </a:lnTo>
                  <a:lnTo>
                    <a:pt x="80911" y="10071"/>
                  </a:lnTo>
                  <a:lnTo>
                    <a:pt x="80213" y="10464"/>
                  </a:lnTo>
                  <a:lnTo>
                    <a:pt x="54748" y="40208"/>
                  </a:lnTo>
                  <a:lnTo>
                    <a:pt x="33175" y="71591"/>
                  </a:lnTo>
                  <a:lnTo>
                    <a:pt x="15940" y="105539"/>
                  </a:lnTo>
                  <a:lnTo>
                    <a:pt x="3492" y="142976"/>
                  </a:lnTo>
                  <a:lnTo>
                    <a:pt x="8451" y="143625"/>
                  </a:lnTo>
                  <a:lnTo>
                    <a:pt x="6642" y="159296"/>
                  </a:lnTo>
                  <a:lnTo>
                    <a:pt x="0" y="188302"/>
                  </a:lnTo>
                  <a:lnTo>
                    <a:pt x="20929" y="228409"/>
                  </a:lnTo>
                  <a:lnTo>
                    <a:pt x="16694" y="181332"/>
                  </a:lnTo>
                  <a:lnTo>
                    <a:pt x="22211" y="133673"/>
                  </a:lnTo>
                  <a:lnTo>
                    <a:pt x="36994" y="88106"/>
                  </a:lnTo>
                  <a:lnTo>
                    <a:pt x="60558" y="47305"/>
                  </a:lnTo>
                  <a:lnTo>
                    <a:pt x="92417" y="13944"/>
                  </a:lnTo>
                  <a:lnTo>
                    <a:pt x="107016" y="26703"/>
                  </a:lnTo>
                  <a:lnTo>
                    <a:pt x="110613" y="35682"/>
                  </a:lnTo>
                  <a:lnTo>
                    <a:pt x="107291" y="45996"/>
                  </a:lnTo>
                  <a:lnTo>
                    <a:pt x="101130" y="62763"/>
                  </a:lnTo>
                  <a:lnTo>
                    <a:pt x="104723" y="62910"/>
                  </a:lnTo>
                  <a:lnTo>
                    <a:pt x="107378" y="61272"/>
                  </a:lnTo>
                  <a:lnTo>
                    <a:pt x="110395" y="60818"/>
                  </a:lnTo>
                  <a:lnTo>
                    <a:pt x="115074" y="64516"/>
                  </a:lnTo>
                  <a:lnTo>
                    <a:pt x="116057" y="69947"/>
                  </a:lnTo>
                  <a:lnTo>
                    <a:pt x="118846" y="102285"/>
                  </a:lnTo>
                  <a:lnTo>
                    <a:pt x="125514" y="100774"/>
                  </a:lnTo>
                  <a:lnTo>
                    <a:pt x="125539" y="101130"/>
                  </a:lnTo>
                  <a:lnTo>
                    <a:pt x="134033" y="109873"/>
                  </a:lnTo>
                  <a:lnTo>
                    <a:pt x="138409" y="133637"/>
                  </a:lnTo>
                  <a:lnTo>
                    <a:pt x="139839" y="159889"/>
                  </a:lnTo>
                  <a:lnTo>
                    <a:pt x="139496" y="176098"/>
                  </a:lnTo>
                  <a:lnTo>
                    <a:pt x="136420" y="186929"/>
                  </a:lnTo>
                  <a:lnTo>
                    <a:pt x="125557" y="210391"/>
                  </a:lnTo>
                  <a:lnTo>
                    <a:pt x="122059" y="221437"/>
                  </a:lnTo>
                  <a:lnTo>
                    <a:pt x="119407" y="247676"/>
                  </a:lnTo>
                  <a:lnTo>
                    <a:pt x="117395" y="275748"/>
                  </a:lnTo>
                  <a:lnTo>
                    <a:pt x="112483" y="302383"/>
                  </a:lnTo>
                  <a:lnTo>
                    <a:pt x="101130" y="324307"/>
                  </a:lnTo>
                  <a:lnTo>
                    <a:pt x="111127" y="328181"/>
                  </a:lnTo>
                  <a:lnTo>
                    <a:pt x="122039" y="324527"/>
                  </a:lnTo>
                  <a:lnTo>
                    <a:pt x="132957" y="318147"/>
                  </a:lnTo>
                  <a:lnTo>
                    <a:pt x="142976" y="313842"/>
                  </a:lnTo>
                  <a:lnTo>
                    <a:pt x="151561" y="310489"/>
                  </a:lnTo>
                  <a:lnTo>
                    <a:pt x="152844" y="307073"/>
                  </a:lnTo>
                  <a:lnTo>
                    <a:pt x="153441" y="306870"/>
                  </a:lnTo>
                  <a:lnTo>
                    <a:pt x="163097" y="294638"/>
                  </a:lnTo>
                  <a:lnTo>
                    <a:pt x="174903" y="266318"/>
                  </a:lnTo>
                  <a:lnTo>
                    <a:pt x="185242" y="254254"/>
                  </a:lnTo>
                  <a:lnTo>
                    <a:pt x="183781" y="247345"/>
                  </a:lnTo>
                  <a:lnTo>
                    <a:pt x="189344" y="247840"/>
                  </a:lnTo>
                  <a:lnTo>
                    <a:pt x="196583" y="262102"/>
                  </a:lnTo>
                  <a:lnTo>
                    <a:pt x="202260" y="259791"/>
                  </a:lnTo>
                  <a:lnTo>
                    <a:pt x="189052" y="240246"/>
                  </a:lnTo>
                  <a:lnTo>
                    <a:pt x="186316" y="211605"/>
                  </a:lnTo>
                  <a:lnTo>
                    <a:pt x="189374" y="193545"/>
                  </a:lnTo>
                  <a:lnTo>
                    <a:pt x="193548" y="205740"/>
                  </a:lnTo>
                  <a:lnTo>
                    <a:pt x="220831" y="215209"/>
                  </a:lnTo>
                  <a:lnTo>
                    <a:pt x="275642" y="232552"/>
                  </a:lnTo>
                  <a:lnTo>
                    <a:pt x="361200" y="257117"/>
                  </a:lnTo>
                  <a:lnTo>
                    <a:pt x="416725" y="268516"/>
                  </a:lnTo>
                  <a:lnTo>
                    <a:pt x="454799" y="260029"/>
                  </a:lnTo>
                  <a:lnTo>
                    <a:pt x="470031" y="262854"/>
                  </a:lnTo>
                  <a:lnTo>
                    <a:pt x="436607" y="301486"/>
                  </a:lnTo>
                  <a:lnTo>
                    <a:pt x="396892" y="310896"/>
                  </a:lnTo>
                  <a:lnTo>
                    <a:pt x="354888" y="314371"/>
                  </a:lnTo>
                  <a:lnTo>
                    <a:pt x="320827" y="315595"/>
                  </a:lnTo>
                  <a:lnTo>
                    <a:pt x="354716" y="322291"/>
                  </a:lnTo>
                  <a:lnTo>
                    <a:pt x="388378" y="320667"/>
                  </a:lnTo>
                  <a:lnTo>
                    <a:pt x="421393" y="312582"/>
                  </a:lnTo>
                  <a:lnTo>
                    <a:pt x="454406" y="299605"/>
                  </a:lnTo>
                  <a:lnTo>
                    <a:pt x="455714" y="300126"/>
                  </a:lnTo>
                  <a:lnTo>
                    <a:pt x="456831" y="299897"/>
                  </a:lnTo>
                  <a:lnTo>
                    <a:pt x="475826" y="275236"/>
                  </a:lnTo>
                  <a:lnTo>
                    <a:pt x="464988" y="244089"/>
                  </a:lnTo>
                  <a:lnTo>
                    <a:pt x="439172" y="213820"/>
                  </a:lnTo>
                  <a:lnTo>
                    <a:pt x="378475" y="170189"/>
                  </a:lnTo>
                  <a:lnTo>
                    <a:pt x="338788" y="153211"/>
                  </a:lnTo>
                  <a:lnTo>
                    <a:pt x="296964" y="143522"/>
                  </a:lnTo>
                  <a:lnTo>
                    <a:pt x="255791" y="143786"/>
                  </a:lnTo>
                  <a:lnTo>
                    <a:pt x="218060" y="156665"/>
                  </a:lnTo>
                  <a:lnTo>
                    <a:pt x="186563" y="184823"/>
                  </a:lnTo>
                  <a:lnTo>
                    <a:pt x="175360" y="132291"/>
                  </a:lnTo>
                  <a:lnTo>
                    <a:pt x="158226" y="81981"/>
                  </a:lnTo>
                  <a:lnTo>
                    <a:pt x="131724" y="36886"/>
                  </a:lnTo>
                  <a:lnTo>
                    <a:pt x="92417" y="0"/>
                  </a:lnTo>
                  <a:close/>
                </a:path>
              </a:pathLst>
            </a:custGeom>
            <a:solidFill>
              <a:srgbClr val="E89B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6884" y="4955212"/>
              <a:ext cx="264279" cy="79789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2794913" y="4920348"/>
              <a:ext cx="280035" cy="142240"/>
            </a:xfrm>
            <a:custGeom>
              <a:avLst/>
              <a:gdLst/>
              <a:ahLst/>
              <a:cxnLst/>
              <a:rect l="l" t="t" r="r" b="b"/>
              <a:pathLst>
                <a:path w="280035" h="142239">
                  <a:moveTo>
                    <a:pt x="5592" y="0"/>
                  </a:moveTo>
                  <a:lnTo>
                    <a:pt x="2535" y="18060"/>
                  </a:lnTo>
                  <a:lnTo>
                    <a:pt x="5271" y="46700"/>
                  </a:lnTo>
                  <a:lnTo>
                    <a:pt x="18478" y="66245"/>
                  </a:lnTo>
                  <a:lnTo>
                    <a:pt x="12801" y="68557"/>
                  </a:lnTo>
                  <a:lnTo>
                    <a:pt x="5562" y="54295"/>
                  </a:lnTo>
                  <a:lnTo>
                    <a:pt x="0" y="53799"/>
                  </a:lnTo>
                  <a:lnTo>
                    <a:pt x="1460" y="60708"/>
                  </a:lnTo>
                  <a:lnTo>
                    <a:pt x="1041" y="61013"/>
                  </a:lnTo>
                  <a:lnTo>
                    <a:pt x="27416" y="100041"/>
                  </a:lnTo>
                  <a:lnTo>
                    <a:pt x="85176" y="134789"/>
                  </a:lnTo>
                  <a:lnTo>
                    <a:pt x="125231" y="141636"/>
                  </a:lnTo>
                  <a:lnTo>
                    <a:pt x="162626" y="137406"/>
                  </a:lnTo>
                  <a:lnTo>
                    <a:pt x="200416" y="129117"/>
                  </a:lnTo>
                  <a:lnTo>
                    <a:pt x="241655" y="123789"/>
                  </a:lnTo>
                  <a:lnTo>
                    <a:pt x="248867" y="121232"/>
                  </a:lnTo>
                  <a:lnTo>
                    <a:pt x="257744" y="115328"/>
                  </a:lnTo>
                  <a:lnTo>
                    <a:pt x="269557" y="106352"/>
                  </a:lnTo>
                  <a:lnTo>
                    <a:pt x="237611" y="119036"/>
                  </a:lnTo>
                  <a:lnTo>
                    <a:pt x="204597" y="127121"/>
                  </a:lnTo>
                  <a:lnTo>
                    <a:pt x="170934" y="128746"/>
                  </a:lnTo>
                  <a:lnTo>
                    <a:pt x="137045" y="122049"/>
                  </a:lnTo>
                  <a:lnTo>
                    <a:pt x="171106" y="120826"/>
                  </a:lnTo>
                  <a:lnTo>
                    <a:pt x="213110" y="117350"/>
                  </a:lnTo>
                  <a:lnTo>
                    <a:pt x="252826" y="107940"/>
                  </a:lnTo>
                  <a:lnTo>
                    <a:pt x="280022" y="88915"/>
                  </a:lnTo>
                  <a:lnTo>
                    <a:pt x="273735" y="92128"/>
                  </a:lnTo>
                  <a:lnTo>
                    <a:pt x="264858" y="90807"/>
                  </a:lnTo>
                  <a:lnTo>
                    <a:pt x="232044" y="99951"/>
                  </a:lnTo>
                  <a:lnTo>
                    <a:pt x="196518" y="108781"/>
                  </a:lnTo>
                  <a:lnTo>
                    <a:pt x="161332" y="114653"/>
                  </a:lnTo>
                  <a:lnTo>
                    <a:pt x="135305" y="113324"/>
                  </a:lnTo>
                  <a:lnTo>
                    <a:pt x="130214" y="109957"/>
                  </a:lnTo>
                  <a:lnTo>
                    <a:pt x="133761" y="107487"/>
                  </a:lnTo>
                  <a:lnTo>
                    <a:pt x="144018" y="104612"/>
                  </a:lnTo>
                  <a:lnTo>
                    <a:pt x="142419" y="101566"/>
                  </a:lnTo>
                  <a:lnTo>
                    <a:pt x="135920" y="100119"/>
                  </a:lnTo>
                  <a:lnTo>
                    <a:pt x="124841" y="99380"/>
                  </a:lnTo>
                  <a:lnTo>
                    <a:pt x="103436" y="88167"/>
                  </a:lnTo>
                  <a:lnTo>
                    <a:pt x="67943" y="67788"/>
                  </a:lnTo>
                  <a:lnTo>
                    <a:pt x="35181" y="47077"/>
                  </a:lnTo>
                  <a:lnTo>
                    <a:pt x="21971" y="34864"/>
                  </a:lnTo>
                  <a:lnTo>
                    <a:pt x="45618" y="39804"/>
                  </a:lnTo>
                  <a:lnTo>
                    <a:pt x="69215" y="45422"/>
                  </a:lnTo>
                  <a:lnTo>
                    <a:pt x="116116" y="57533"/>
                  </a:lnTo>
                  <a:lnTo>
                    <a:pt x="119608" y="47068"/>
                  </a:lnTo>
                  <a:lnTo>
                    <a:pt x="91860" y="39006"/>
                  </a:lnTo>
                  <a:lnTo>
                    <a:pt x="64377" y="30569"/>
                  </a:lnTo>
                  <a:lnTo>
                    <a:pt x="37050" y="21663"/>
                  </a:lnTo>
                  <a:lnTo>
                    <a:pt x="9766" y="12194"/>
                  </a:lnTo>
                  <a:lnTo>
                    <a:pt x="5592" y="0"/>
                  </a:lnTo>
                  <a:close/>
                </a:path>
              </a:pathLst>
            </a:custGeom>
            <a:solidFill>
              <a:srgbClr val="C677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850005" y="5023208"/>
              <a:ext cx="43815" cy="22860"/>
            </a:xfrm>
            <a:custGeom>
              <a:avLst/>
              <a:gdLst/>
              <a:ahLst/>
              <a:cxnLst/>
              <a:rect l="l" t="t" r="r" b="b"/>
              <a:pathLst>
                <a:path w="43814" h="22860">
                  <a:moveTo>
                    <a:pt x="0" y="0"/>
                  </a:moveTo>
                  <a:lnTo>
                    <a:pt x="6812" y="7839"/>
                  </a:lnTo>
                  <a:lnTo>
                    <a:pt x="21293" y="16506"/>
                  </a:lnTo>
                  <a:lnTo>
                    <a:pt x="36024" y="22588"/>
                  </a:lnTo>
                  <a:lnTo>
                    <a:pt x="43586" y="22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9B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686013" y="4779114"/>
              <a:ext cx="68580" cy="282575"/>
            </a:xfrm>
            <a:custGeom>
              <a:avLst/>
              <a:gdLst/>
              <a:ahLst/>
              <a:cxnLst/>
              <a:rect l="l" t="t" r="r" b="b"/>
              <a:pathLst>
                <a:path w="68580" h="282575">
                  <a:moveTo>
                    <a:pt x="17535" y="0"/>
                  </a:moveTo>
                  <a:lnTo>
                    <a:pt x="14313" y="4703"/>
                  </a:lnTo>
                  <a:lnTo>
                    <a:pt x="14711" y="11007"/>
                  </a:lnTo>
                  <a:lnTo>
                    <a:pt x="16083" y="18345"/>
                  </a:lnTo>
                  <a:lnTo>
                    <a:pt x="15782" y="26149"/>
                  </a:lnTo>
                  <a:lnTo>
                    <a:pt x="14551" y="30949"/>
                  </a:lnTo>
                  <a:lnTo>
                    <a:pt x="2003" y="45821"/>
                  </a:lnTo>
                  <a:lnTo>
                    <a:pt x="23" y="77282"/>
                  </a:lnTo>
                  <a:lnTo>
                    <a:pt x="0" y="117654"/>
                  </a:lnTo>
                  <a:lnTo>
                    <a:pt x="895" y="158914"/>
                  </a:lnTo>
                  <a:lnTo>
                    <a:pt x="1838" y="191795"/>
                  </a:lnTo>
                  <a:lnTo>
                    <a:pt x="9204" y="191960"/>
                  </a:lnTo>
                  <a:lnTo>
                    <a:pt x="12038" y="195427"/>
                  </a:lnTo>
                  <a:lnTo>
                    <a:pt x="12387" y="201000"/>
                  </a:lnTo>
                  <a:lnTo>
                    <a:pt x="12303" y="207479"/>
                  </a:lnTo>
                  <a:lnTo>
                    <a:pt x="13157" y="220209"/>
                  </a:lnTo>
                  <a:lnTo>
                    <a:pt x="13681" y="235338"/>
                  </a:lnTo>
                  <a:lnTo>
                    <a:pt x="12642" y="250051"/>
                  </a:lnTo>
                  <a:lnTo>
                    <a:pt x="8810" y="261531"/>
                  </a:lnTo>
                  <a:lnTo>
                    <a:pt x="10614" y="269748"/>
                  </a:lnTo>
                  <a:lnTo>
                    <a:pt x="16913" y="275183"/>
                  </a:lnTo>
                  <a:lnTo>
                    <a:pt x="12303" y="282460"/>
                  </a:lnTo>
                  <a:lnTo>
                    <a:pt x="35156" y="280249"/>
                  </a:lnTo>
                  <a:lnTo>
                    <a:pt x="47261" y="275086"/>
                  </a:lnTo>
                  <a:lnTo>
                    <a:pt x="55835" y="268378"/>
                  </a:lnTo>
                  <a:lnTo>
                    <a:pt x="68094" y="261531"/>
                  </a:lnTo>
                  <a:lnTo>
                    <a:pt x="58074" y="265836"/>
                  </a:lnTo>
                  <a:lnTo>
                    <a:pt x="47156" y="272216"/>
                  </a:lnTo>
                  <a:lnTo>
                    <a:pt x="36245" y="275870"/>
                  </a:lnTo>
                  <a:lnTo>
                    <a:pt x="26247" y="271995"/>
                  </a:lnTo>
                  <a:lnTo>
                    <a:pt x="24417" y="255589"/>
                  </a:lnTo>
                  <a:lnTo>
                    <a:pt x="24004" y="222600"/>
                  </a:lnTo>
                  <a:lnTo>
                    <a:pt x="24713" y="189462"/>
                  </a:lnTo>
                  <a:lnTo>
                    <a:pt x="26247" y="172605"/>
                  </a:lnTo>
                  <a:lnTo>
                    <a:pt x="28546" y="168592"/>
                  </a:lnTo>
                  <a:lnTo>
                    <a:pt x="37893" y="173139"/>
                  </a:lnTo>
                  <a:lnTo>
                    <a:pt x="40192" y="169125"/>
                  </a:lnTo>
                  <a:lnTo>
                    <a:pt x="43182" y="149522"/>
                  </a:lnTo>
                  <a:lnTo>
                    <a:pt x="46782" y="110758"/>
                  </a:lnTo>
                  <a:lnTo>
                    <a:pt x="49702" y="71101"/>
                  </a:lnTo>
                  <a:lnTo>
                    <a:pt x="50631" y="48463"/>
                  </a:lnTo>
                  <a:lnTo>
                    <a:pt x="43964" y="49974"/>
                  </a:lnTo>
                  <a:lnTo>
                    <a:pt x="41175" y="17635"/>
                  </a:lnTo>
                  <a:lnTo>
                    <a:pt x="40192" y="12204"/>
                  </a:lnTo>
                  <a:lnTo>
                    <a:pt x="35513" y="8507"/>
                  </a:lnTo>
                  <a:lnTo>
                    <a:pt x="32496" y="8961"/>
                  </a:lnTo>
                  <a:lnTo>
                    <a:pt x="29841" y="10599"/>
                  </a:lnTo>
                  <a:lnTo>
                    <a:pt x="26247" y="10452"/>
                  </a:lnTo>
                  <a:lnTo>
                    <a:pt x="19173" y="7264"/>
                  </a:lnTo>
                  <a:lnTo>
                    <a:pt x="19846" y="12001"/>
                  </a:lnTo>
                  <a:lnTo>
                    <a:pt x="17535" y="0"/>
                  </a:lnTo>
                  <a:close/>
                </a:path>
              </a:pathLst>
            </a:custGeom>
            <a:solidFill>
              <a:srgbClr val="D98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710018" y="4827933"/>
              <a:ext cx="41275" cy="223520"/>
            </a:xfrm>
            <a:custGeom>
              <a:avLst/>
              <a:gdLst/>
              <a:ahLst/>
              <a:cxnLst/>
              <a:rect l="l" t="t" r="r" b="b"/>
              <a:pathLst>
                <a:path w="41275" h="223520">
                  <a:moveTo>
                    <a:pt x="26652" y="0"/>
                  </a:moveTo>
                  <a:lnTo>
                    <a:pt x="22777" y="61939"/>
                  </a:lnTo>
                  <a:lnTo>
                    <a:pt x="19178" y="100703"/>
                  </a:lnTo>
                  <a:lnTo>
                    <a:pt x="13889" y="124320"/>
                  </a:lnTo>
                  <a:lnTo>
                    <a:pt x="4541" y="119773"/>
                  </a:lnTo>
                  <a:lnTo>
                    <a:pt x="2243" y="123786"/>
                  </a:lnTo>
                  <a:lnTo>
                    <a:pt x="709" y="140643"/>
                  </a:lnTo>
                  <a:lnTo>
                    <a:pt x="0" y="173782"/>
                  </a:lnTo>
                  <a:lnTo>
                    <a:pt x="412" y="206770"/>
                  </a:lnTo>
                  <a:lnTo>
                    <a:pt x="2243" y="223177"/>
                  </a:lnTo>
                  <a:lnTo>
                    <a:pt x="13596" y="201252"/>
                  </a:lnTo>
                  <a:lnTo>
                    <a:pt x="18508" y="174618"/>
                  </a:lnTo>
                  <a:lnTo>
                    <a:pt x="20520" y="146546"/>
                  </a:lnTo>
                  <a:lnTo>
                    <a:pt x="23172" y="120307"/>
                  </a:lnTo>
                  <a:lnTo>
                    <a:pt x="26670" y="109261"/>
                  </a:lnTo>
                  <a:lnTo>
                    <a:pt x="37533" y="85799"/>
                  </a:lnTo>
                  <a:lnTo>
                    <a:pt x="40609" y="74968"/>
                  </a:lnTo>
                  <a:lnTo>
                    <a:pt x="40952" y="58759"/>
                  </a:lnTo>
                  <a:lnTo>
                    <a:pt x="39522" y="32507"/>
                  </a:lnTo>
                  <a:lnTo>
                    <a:pt x="35146" y="8743"/>
                  </a:lnTo>
                  <a:lnTo>
                    <a:pt x="26652" y="0"/>
                  </a:lnTo>
                  <a:close/>
                </a:path>
              </a:pathLst>
            </a:custGeom>
            <a:solidFill>
              <a:srgbClr val="E89B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06044" y="4869779"/>
              <a:ext cx="71342" cy="188302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2611131" y="4740747"/>
              <a:ext cx="111125" cy="321310"/>
            </a:xfrm>
            <a:custGeom>
              <a:avLst/>
              <a:gdLst/>
              <a:ahLst/>
              <a:cxnLst/>
              <a:rect l="l" t="t" r="r" b="b"/>
              <a:pathLst>
                <a:path w="111125" h="321310">
                  <a:moveTo>
                    <a:pt x="92417" y="0"/>
                  </a:moveTo>
                  <a:lnTo>
                    <a:pt x="60558" y="33361"/>
                  </a:lnTo>
                  <a:lnTo>
                    <a:pt x="36994" y="74162"/>
                  </a:lnTo>
                  <a:lnTo>
                    <a:pt x="22211" y="119728"/>
                  </a:lnTo>
                  <a:lnTo>
                    <a:pt x="16694" y="167387"/>
                  </a:lnTo>
                  <a:lnTo>
                    <a:pt x="20929" y="214464"/>
                  </a:lnTo>
                  <a:lnTo>
                    <a:pt x="0" y="174358"/>
                  </a:lnTo>
                  <a:lnTo>
                    <a:pt x="4040" y="216259"/>
                  </a:lnTo>
                  <a:lnTo>
                    <a:pt x="16573" y="253585"/>
                  </a:lnTo>
                  <a:lnTo>
                    <a:pt x="37383" y="287042"/>
                  </a:lnTo>
                  <a:lnTo>
                    <a:pt x="66255" y="317334"/>
                  </a:lnTo>
                  <a:lnTo>
                    <a:pt x="74028" y="318808"/>
                  </a:lnTo>
                  <a:lnTo>
                    <a:pt x="78485" y="320903"/>
                  </a:lnTo>
                  <a:lnTo>
                    <a:pt x="87185" y="320827"/>
                  </a:lnTo>
                  <a:lnTo>
                    <a:pt x="91795" y="313550"/>
                  </a:lnTo>
                  <a:lnTo>
                    <a:pt x="85496" y="308114"/>
                  </a:lnTo>
                  <a:lnTo>
                    <a:pt x="83692" y="299897"/>
                  </a:lnTo>
                  <a:lnTo>
                    <a:pt x="77302" y="248523"/>
                  </a:lnTo>
                  <a:lnTo>
                    <a:pt x="75777" y="197280"/>
                  </a:lnTo>
                  <a:lnTo>
                    <a:pt x="74882" y="156021"/>
                  </a:lnTo>
                  <a:lnTo>
                    <a:pt x="74906" y="115649"/>
                  </a:lnTo>
                  <a:lnTo>
                    <a:pt x="76885" y="84188"/>
                  </a:lnTo>
                  <a:lnTo>
                    <a:pt x="89433" y="69316"/>
                  </a:lnTo>
                  <a:lnTo>
                    <a:pt x="90665" y="64515"/>
                  </a:lnTo>
                  <a:lnTo>
                    <a:pt x="90965" y="56711"/>
                  </a:lnTo>
                  <a:lnTo>
                    <a:pt x="89593" y="49374"/>
                  </a:lnTo>
                  <a:lnTo>
                    <a:pt x="89195" y="43070"/>
                  </a:lnTo>
                  <a:lnTo>
                    <a:pt x="92417" y="38366"/>
                  </a:lnTo>
                  <a:lnTo>
                    <a:pt x="94729" y="50368"/>
                  </a:lnTo>
                  <a:lnTo>
                    <a:pt x="94056" y="45631"/>
                  </a:lnTo>
                  <a:lnTo>
                    <a:pt x="101130" y="48818"/>
                  </a:lnTo>
                  <a:lnTo>
                    <a:pt x="107291" y="32052"/>
                  </a:lnTo>
                  <a:lnTo>
                    <a:pt x="110613" y="21737"/>
                  </a:lnTo>
                  <a:lnTo>
                    <a:pt x="107016" y="12758"/>
                  </a:lnTo>
                  <a:lnTo>
                    <a:pt x="92417" y="0"/>
                  </a:lnTo>
                  <a:close/>
                </a:path>
              </a:pathLst>
            </a:custGeom>
            <a:solidFill>
              <a:srgbClr val="C677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641932" y="4765156"/>
              <a:ext cx="55244" cy="289560"/>
            </a:xfrm>
            <a:custGeom>
              <a:avLst/>
              <a:gdLst/>
              <a:ahLst/>
              <a:cxnLst/>
              <a:rect l="l" t="t" r="r" b="b"/>
              <a:pathLst>
                <a:path w="55244" h="289560">
                  <a:moveTo>
                    <a:pt x="54632" y="0"/>
                  </a:moveTo>
                  <a:lnTo>
                    <a:pt x="30655" y="37719"/>
                  </a:lnTo>
                  <a:lnTo>
                    <a:pt x="13258" y="78591"/>
                  </a:lnTo>
                  <a:lnTo>
                    <a:pt x="2890" y="121450"/>
                  </a:lnTo>
                  <a:lnTo>
                    <a:pt x="0" y="165130"/>
                  </a:lnTo>
                  <a:lnTo>
                    <a:pt x="5036" y="208467"/>
                  </a:lnTo>
                  <a:lnTo>
                    <a:pt x="18449" y="250294"/>
                  </a:lnTo>
                  <a:lnTo>
                    <a:pt x="40687" y="289445"/>
                  </a:lnTo>
                  <a:lnTo>
                    <a:pt x="17677" y="238590"/>
                  </a:lnTo>
                  <a:lnTo>
                    <a:pt x="8675" y="190669"/>
                  </a:lnTo>
                  <a:lnTo>
                    <a:pt x="10774" y="144265"/>
                  </a:lnTo>
                  <a:lnTo>
                    <a:pt x="21070" y="97963"/>
                  </a:lnTo>
                  <a:lnTo>
                    <a:pt x="36657" y="50347"/>
                  </a:lnTo>
                  <a:lnTo>
                    <a:pt x="54632" y="0"/>
                  </a:lnTo>
                  <a:close/>
                </a:path>
              </a:pathLst>
            </a:custGeom>
            <a:solidFill>
              <a:srgbClr val="E89B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687852" y="4970909"/>
              <a:ext cx="12065" cy="69850"/>
            </a:xfrm>
            <a:custGeom>
              <a:avLst/>
              <a:gdLst/>
              <a:ahLst/>
              <a:cxnLst/>
              <a:rect l="l" t="t" r="r" b="b"/>
              <a:pathLst>
                <a:path w="12064" h="69850">
                  <a:moveTo>
                    <a:pt x="0" y="0"/>
                  </a:moveTo>
                  <a:lnTo>
                    <a:pt x="582" y="18361"/>
                  </a:lnTo>
                  <a:lnTo>
                    <a:pt x="1609" y="34991"/>
                  </a:lnTo>
                  <a:lnTo>
                    <a:pt x="3575" y="51560"/>
                  </a:lnTo>
                  <a:lnTo>
                    <a:pt x="6972" y="69735"/>
                  </a:lnTo>
                  <a:lnTo>
                    <a:pt x="10804" y="58255"/>
                  </a:lnTo>
                  <a:lnTo>
                    <a:pt x="11842" y="43543"/>
                  </a:lnTo>
                  <a:lnTo>
                    <a:pt x="11319" y="28414"/>
                  </a:lnTo>
                  <a:lnTo>
                    <a:pt x="10464" y="15684"/>
                  </a:lnTo>
                  <a:lnTo>
                    <a:pt x="10549" y="9204"/>
                  </a:lnTo>
                  <a:lnTo>
                    <a:pt x="10199" y="3632"/>
                  </a:lnTo>
                  <a:lnTo>
                    <a:pt x="7366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BC71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3" name="object 3" descr=""/>
            <p:cNvSpPr/>
            <p:nvPr/>
          </p:nvSpPr>
          <p:spPr>
            <a:xfrm>
              <a:off x="0" y="12"/>
              <a:ext cx="10692130" cy="4734560"/>
            </a:xfrm>
            <a:custGeom>
              <a:avLst/>
              <a:gdLst/>
              <a:ahLst/>
              <a:cxnLst/>
              <a:rect l="l" t="t" r="r" b="b"/>
              <a:pathLst>
                <a:path w="10692130" h="4734560">
                  <a:moveTo>
                    <a:pt x="0" y="4734407"/>
                  </a:moveTo>
                  <a:lnTo>
                    <a:pt x="10692003" y="4734407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4734407"/>
                  </a:lnTo>
                  <a:close/>
                </a:path>
              </a:pathLst>
            </a:custGeom>
            <a:solidFill>
              <a:srgbClr val="EEEC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4734420"/>
              <a:ext cx="10692130" cy="2825750"/>
            </a:xfrm>
            <a:custGeom>
              <a:avLst/>
              <a:gdLst/>
              <a:ahLst/>
              <a:cxnLst/>
              <a:rect l="l" t="t" r="r" b="b"/>
              <a:pathLst>
                <a:path w="10692130" h="2825750">
                  <a:moveTo>
                    <a:pt x="10692003" y="0"/>
                  </a:moveTo>
                  <a:lnTo>
                    <a:pt x="0" y="0"/>
                  </a:lnTo>
                  <a:lnTo>
                    <a:pt x="0" y="2825584"/>
                  </a:lnTo>
                  <a:lnTo>
                    <a:pt x="10692003" y="2825584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2F897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8354872" y="5628626"/>
            <a:ext cx="9563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Grafičko </a:t>
            </a:r>
            <a:r>
              <a:rPr dirty="0" sz="800" spc="-10">
                <a:solidFill>
                  <a:srgbClr val="FFFFFF"/>
                </a:solidFill>
                <a:latin typeface="Podkova"/>
                <a:cs typeface="Podkova"/>
              </a:rPr>
              <a:t>oblikovanje</a:t>
            </a:r>
            <a:endParaRPr sz="800">
              <a:latin typeface="Podkova"/>
              <a:cs typeface="Podkov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811571"/>
            <a:ext cx="10692130" cy="5851525"/>
            <a:chOff x="0" y="811571"/>
            <a:chExt cx="10692130" cy="585152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0917" y="5344920"/>
              <a:ext cx="544170" cy="20167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92287" y="6185520"/>
              <a:ext cx="696524" cy="47711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854157" y="6102653"/>
              <a:ext cx="370840" cy="323215"/>
            </a:xfrm>
            <a:custGeom>
              <a:avLst/>
              <a:gdLst/>
              <a:ahLst/>
              <a:cxnLst/>
              <a:rect l="l" t="t" r="r" b="b"/>
              <a:pathLst>
                <a:path w="370839" h="323214">
                  <a:moveTo>
                    <a:pt x="220052" y="0"/>
                  </a:moveTo>
                  <a:lnTo>
                    <a:pt x="155639" y="30445"/>
                  </a:lnTo>
                  <a:lnTo>
                    <a:pt x="131704" y="64100"/>
                  </a:lnTo>
                  <a:lnTo>
                    <a:pt x="111971" y="106130"/>
                  </a:lnTo>
                  <a:lnTo>
                    <a:pt x="95456" y="153600"/>
                  </a:lnTo>
                  <a:lnTo>
                    <a:pt x="81176" y="203576"/>
                  </a:lnTo>
                  <a:lnTo>
                    <a:pt x="68148" y="253123"/>
                  </a:lnTo>
                  <a:lnTo>
                    <a:pt x="17691" y="202818"/>
                  </a:lnTo>
                  <a:lnTo>
                    <a:pt x="10058" y="204927"/>
                  </a:lnTo>
                  <a:lnTo>
                    <a:pt x="685" y="214210"/>
                  </a:lnTo>
                  <a:lnTo>
                    <a:pt x="0" y="222935"/>
                  </a:lnTo>
                  <a:lnTo>
                    <a:pt x="69811" y="292303"/>
                  </a:lnTo>
                  <a:lnTo>
                    <a:pt x="75933" y="294728"/>
                  </a:lnTo>
                  <a:lnTo>
                    <a:pt x="88430" y="287248"/>
                  </a:lnTo>
                  <a:lnTo>
                    <a:pt x="89306" y="280301"/>
                  </a:lnTo>
                  <a:lnTo>
                    <a:pt x="89446" y="280301"/>
                  </a:lnTo>
                  <a:lnTo>
                    <a:pt x="115294" y="179496"/>
                  </a:lnTo>
                  <a:lnTo>
                    <a:pt x="139905" y="109539"/>
                  </a:lnTo>
                  <a:lnTo>
                    <a:pt x="162975" y="64847"/>
                  </a:lnTo>
                  <a:lnTo>
                    <a:pt x="203283" y="28926"/>
                  </a:lnTo>
                  <a:lnTo>
                    <a:pt x="219913" y="26530"/>
                  </a:lnTo>
                  <a:lnTo>
                    <a:pt x="239421" y="30094"/>
                  </a:lnTo>
                  <a:lnTo>
                    <a:pt x="257254" y="40787"/>
                  </a:lnTo>
                  <a:lnTo>
                    <a:pt x="270262" y="58607"/>
                  </a:lnTo>
                  <a:lnTo>
                    <a:pt x="275297" y="83553"/>
                  </a:lnTo>
                  <a:lnTo>
                    <a:pt x="300766" y="91906"/>
                  </a:lnTo>
                  <a:lnTo>
                    <a:pt x="317049" y="112612"/>
                  </a:lnTo>
                  <a:lnTo>
                    <a:pt x="320339" y="139140"/>
                  </a:lnTo>
                  <a:lnTo>
                    <a:pt x="306831" y="164960"/>
                  </a:lnTo>
                  <a:lnTo>
                    <a:pt x="323423" y="174788"/>
                  </a:lnTo>
                  <a:lnTo>
                    <a:pt x="334948" y="185805"/>
                  </a:lnTo>
                  <a:lnTo>
                    <a:pt x="341670" y="198116"/>
                  </a:lnTo>
                  <a:lnTo>
                    <a:pt x="343852" y="211823"/>
                  </a:lnTo>
                  <a:lnTo>
                    <a:pt x="340958" y="226058"/>
                  </a:lnTo>
                  <a:lnTo>
                    <a:pt x="332824" y="238548"/>
                  </a:lnTo>
                  <a:lnTo>
                    <a:pt x="320272" y="247408"/>
                  </a:lnTo>
                  <a:lnTo>
                    <a:pt x="304126" y="250748"/>
                  </a:lnTo>
                  <a:lnTo>
                    <a:pt x="288467" y="248404"/>
                  </a:lnTo>
                  <a:lnTo>
                    <a:pt x="275445" y="243243"/>
                  </a:lnTo>
                  <a:lnTo>
                    <a:pt x="263387" y="238072"/>
                  </a:lnTo>
                  <a:lnTo>
                    <a:pt x="250621" y="235699"/>
                  </a:lnTo>
                  <a:lnTo>
                    <a:pt x="242366" y="235699"/>
                  </a:lnTo>
                  <a:lnTo>
                    <a:pt x="237324" y="242366"/>
                  </a:lnTo>
                  <a:lnTo>
                    <a:pt x="237324" y="296608"/>
                  </a:lnTo>
                  <a:lnTo>
                    <a:pt x="202920" y="296608"/>
                  </a:lnTo>
                  <a:lnTo>
                    <a:pt x="202857" y="241680"/>
                  </a:lnTo>
                  <a:lnTo>
                    <a:pt x="197370" y="235800"/>
                  </a:lnTo>
                  <a:lnTo>
                    <a:pt x="187591" y="235889"/>
                  </a:lnTo>
                  <a:lnTo>
                    <a:pt x="136004" y="242493"/>
                  </a:lnTo>
                  <a:lnTo>
                    <a:pt x="130886" y="248500"/>
                  </a:lnTo>
                  <a:lnTo>
                    <a:pt x="130886" y="262089"/>
                  </a:lnTo>
                  <a:lnTo>
                    <a:pt x="136855" y="268122"/>
                  </a:lnTo>
                  <a:lnTo>
                    <a:pt x="147447" y="268033"/>
                  </a:lnTo>
                  <a:lnTo>
                    <a:pt x="147332" y="267906"/>
                  </a:lnTo>
                  <a:lnTo>
                    <a:pt x="176504" y="264185"/>
                  </a:lnTo>
                  <a:lnTo>
                    <a:pt x="176504" y="317245"/>
                  </a:lnTo>
                  <a:lnTo>
                    <a:pt x="183248" y="323024"/>
                  </a:lnTo>
                  <a:lnTo>
                    <a:pt x="257670" y="323037"/>
                  </a:lnTo>
                  <a:lnTo>
                    <a:pt x="263842" y="316915"/>
                  </a:lnTo>
                  <a:lnTo>
                    <a:pt x="263842" y="266725"/>
                  </a:lnTo>
                  <a:lnTo>
                    <a:pt x="274170" y="271720"/>
                  </a:lnTo>
                  <a:lnTo>
                    <a:pt x="285095" y="275081"/>
                  </a:lnTo>
                  <a:lnTo>
                    <a:pt x="295335" y="276976"/>
                  </a:lnTo>
                  <a:lnTo>
                    <a:pt x="303606" y="277571"/>
                  </a:lnTo>
                  <a:lnTo>
                    <a:pt x="328571" y="272736"/>
                  </a:lnTo>
                  <a:lnTo>
                    <a:pt x="350015" y="259133"/>
                  </a:lnTo>
                  <a:lnTo>
                    <a:pt x="364996" y="238116"/>
                  </a:lnTo>
                  <a:lnTo>
                    <a:pt x="370573" y="211035"/>
                  </a:lnTo>
                  <a:lnTo>
                    <a:pt x="366206" y="187476"/>
                  </a:lnTo>
                  <a:lnTo>
                    <a:pt x="356735" y="170662"/>
                  </a:lnTo>
                  <a:lnTo>
                    <a:pt x="347290" y="160583"/>
                  </a:lnTo>
                  <a:lnTo>
                    <a:pt x="343001" y="157225"/>
                  </a:lnTo>
                  <a:lnTo>
                    <a:pt x="347721" y="125773"/>
                  </a:lnTo>
                  <a:lnTo>
                    <a:pt x="339856" y="97540"/>
                  </a:lnTo>
                  <a:lnTo>
                    <a:pt x="322636" y="75192"/>
                  </a:lnTo>
                  <a:lnTo>
                    <a:pt x="299288" y="61391"/>
                  </a:lnTo>
                  <a:lnTo>
                    <a:pt x="285861" y="33121"/>
                  </a:lnTo>
                  <a:lnTo>
                    <a:pt x="266042" y="14093"/>
                  </a:lnTo>
                  <a:lnTo>
                    <a:pt x="243038" y="3366"/>
                  </a:lnTo>
                  <a:lnTo>
                    <a:pt x="220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1606" y="6457123"/>
              <a:ext cx="299694" cy="9244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0887" y="6201383"/>
              <a:ext cx="582053" cy="34930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324628" y="4519319"/>
              <a:ext cx="5367655" cy="219710"/>
            </a:xfrm>
            <a:custGeom>
              <a:avLst/>
              <a:gdLst/>
              <a:ahLst/>
              <a:cxnLst/>
              <a:rect l="l" t="t" r="r" b="b"/>
              <a:pathLst>
                <a:path w="5367655" h="219710">
                  <a:moveTo>
                    <a:pt x="5367374" y="0"/>
                  </a:moveTo>
                  <a:lnTo>
                    <a:pt x="0" y="0"/>
                  </a:lnTo>
                  <a:lnTo>
                    <a:pt x="0" y="172961"/>
                  </a:lnTo>
                  <a:lnTo>
                    <a:pt x="5367374" y="219550"/>
                  </a:lnTo>
                  <a:lnTo>
                    <a:pt x="5367374" y="0"/>
                  </a:lnTo>
                  <a:close/>
                </a:path>
              </a:pathLst>
            </a:custGeom>
            <a:solidFill>
              <a:srgbClr val="FDD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324628" y="4692280"/>
              <a:ext cx="5367655" cy="178435"/>
            </a:xfrm>
            <a:custGeom>
              <a:avLst/>
              <a:gdLst/>
              <a:ahLst/>
              <a:cxnLst/>
              <a:rect l="l" t="t" r="r" b="b"/>
              <a:pathLst>
                <a:path w="5367655" h="178435">
                  <a:moveTo>
                    <a:pt x="0" y="0"/>
                  </a:moveTo>
                  <a:lnTo>
                    <a:pt x="0" y="177901"/>
                  </a:lnTo>
                  <a:lnTo>
                    <a:pt x="5367374" y="177901"/>
                  </a:lnTo>
                  <a:lnTo>
                    <a:pt x="5367374" y="46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B6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979838" y="1604203"/>
              <a:ext cx="712470" cy="349250"/>
            </a:xfrm>
            <a:custGeom>
              <a:avLst/>
              <a:gdLst/>
              <a:ahLst/>
              <a:cxnLst/>
              <a:rect l="l" t="t" r="r" b="b"/>
              <a:pathLst>
                <a:path w="712470" h="349250">
                  <a:moveTo>
                    <a:pt x="712165" y="0"/>
                  </a:moveTo>
                  <a:lnTo>
                    <a:pt x="686973" y="12143"/>
                  </a:lnTo>
                  <a:lnTo>
                    <a:pt x="646102" y="45119"/>
                  </a:lnTo>
                  <a:lnTo>
                    <a:pt x="615752" y="75019"/>
                  </a:lnTo>
                  <a:lnTo>
                    <a:pt x="600430" y="88388"/>
                  </a:lnTo>
                  <a:lnTo>
                    <a:pt x="588986" y="86279"/>
                  </a:lnTo>
                  <a:lnTo>
                    <a:pt x="567074" y="81541"/>
                  </a:lnTo>
                  <a:lnTo>
                    <a:pt x="540837" y="77753"/>
                  </a:lnTo>
                  <a:lnTo>
                    <a:pt x="485038" y="93497"/>
                  </a:lnTo>
                  <a:lnTo>
                    <a:pt x="464385" y="137218"/>
                  </a:lnTo>
                  <a:lnTo>
                    <a:pt x="462064" y="147684"/>
                  </a:lnTo>
                  <a:lnTo>
                    <a:pt x="443644" y="144984"/>
                  </a:lnTo>
                  <a:lnTo>
                    <a:pt x="405461" y="139915"/>
                  </a:lnTo>
                  <a:lnTo>
                    <a:pt x="357899" y="147995"/>
                  </a:lnTo>
                  <a:lnTo>
                    <a:pt x="311340" y="184743"/>
                  </a:lnTo>
                  <a:lnTo>
                    <a:pt x="296886" y="225005"/>
                  </a:lnTo>
                  <a:lnTo>
                    <a:pt x="294043" y="231695"/>
                  </a:lnTo>
                  <a:lnTo>
                    <a:pt x="255181" y="200533"/>
                  </a:lnTo>
                  <a:lnTo>
                    <a:pt x="220068" y="189920"/>
                  </a:lnTo>
                  <a:lnTo>
                    <a:pt x="191374" y="197498"/>
                  </a:lnTo>
                  <a:lnTo>
                    <a:pt x="171768" y="220913"/>
                  </a:lnTo>
                  <a:lnTo>
                    <a:pt x="163919" y="257807"/>
                  </a:lnTo>
                  <a:lnTo>
                    <a:pt x="170497" y="305825"/>
                  </a:lnTo>
                  <a:lnTo>
                    <a:pt x="134279" y="280700"/>
                  </a:lnTo>
                  <a:lnTo>
                    <a:pt x="109842" y="289307"/>
                  </a:lnTo>
                  <a:lnTo>
                    <a:pt x="93491" y="311113"/>
                  </a:lnTo>
                  <a:lnTo>
                    <a:pt x="81533" y="325586"/>
                  </a:lnTo>
                  <a:lnTo>
                    <a:pt x="63388" y="325124"/>
                  </a:lnTo>
                  <a:lnTo>
                    <a:pt x="39485" y="321052"/>
                  </a:lnTo>
                  <a:lnTo>
                    <a:pt x="16224" y="323571"/>
                  </a:lnTo>
                  <a:lnTo>
                    <a:pt x="0" y="342883"/>
                  </a:lnTo>
                  <a:lnTo>
                    <a:pt x="712165" y="349134"/>
                  </a:lnTo>
                  <a:lnTo>
                    <a:pt x="712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811571"/>
              <a:ext cx="10692003" cy="4072814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8270431" y="6707835"/>
            <a:ext cx="11639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Autor,</a:t>
            </a:r>
            <a:r>
              <a:rPr dirty="0" sz="800" spc="-1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urednik</a:t>
            </a:r>
            <a:r>
              <a:rPr dirty="0" sz="800" spc="-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&amp;</a:t>
            </a:r>
            <a:r>
              <a:rPr dirty="0" sz="800" spc="-10">
                <a:solidFill>
                  <a:srgbClr val="FFFFFF"/>
                </a:solidFill>
                <a:latin typeface="Podkova"/>
                <a:cs typeface="Podkova"/>
              </a:rPr>
              <a:t> izdavač</a:t>
            </a:r>
            <a:endParaRPr sz="800">
              <a:latin typeface="Podkova"/>
              <a:cs typeface="Podkov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610331" y="6638733"/>
            <a:ext cx="35286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Edukativni</a:t>
            </a:r>
            <a:r>
              <a:rPr dirty="0" sz="800" spc="-1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materijali</a:t>
            </a:r>
            <a:r>
              <a:rPr dirty="0" sz="800" spc="-1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realizirani</a:t>
            </a:r>
            <a:r>
              <a:rPr dirty="0" sz="800" spc="-1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uz</a:t>
            </a:r>
            <a:r>
              <a:rPr dirty="0" sz="800" spc="-1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Podkova"/>
                <a:cs typeface="Podkova"/>
              </a:rPr>
              <a:t>potporu</a:t>
            </a:r>
            <a:endParaRPr sz="800">
              <a:latin typeface="Podkova"/>
              <a:cs typeface="Podkova"/>
            </a:endParaRPr>
          </a:p>
          <a:p>
            <a:pPr algn="ctr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Forest</a:t>
            </a:r>
            <a:r>
              <a:rPr dirty="0" sz="800" spc="-1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Stewardship</a:t>
            </a:r>
            <a:r>
              <a:rPr dirty="0" sz="800" spc="-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Council®</a:t>
            </a:r>
            <a:r>
              <a:rPr dirty="0" sz="800" spc="-1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-</a:t>
            </a:r>
            <a:r>
              <a:rPr dirty="0" sz="800" spc="-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Podkova"/>
                <a:cs typeface="Podkova"/>
              </a:rPr>
              <a:t>Adria-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Balkan</a:t>
            </a:r>
            <a:r>
              <a:rPr dirty="0" sz="800" spc="-1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region</a:t>
            </a:r>
            <a:r>
              <a:rPr dirty="0" sz="800" spc="-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program</a:t>
            </a:r>
            <a:r>
              <a:rPr dirty="0" sz="800" spc="-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-</a:t>
            </a:r>
            <a:r>
              <a:rPr dirty="0" sz="800" spc="-1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FSC®</a:t>
            </a:r>
            <a:r>
              <a:rPr dirty="0" sz="800" spc="-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Podkova"/>
                <a:cs typeface="Podkova"/>
              </a:rPr>
              <a:t>F000100</a:t>
            </a:r>
            <a:endParaRPr sz="8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27520"/>
            <a:ext cx="10691495" cy="7533005"/>
          </a:xfrm>
          <a:custGeom>
            <a:avLst/>
            <a:gdLst/>
            <a:ahLst/>
            <a:cxnLst/>
            <a:rect l="l" t="t" r="r" b="b"/>
            <a:pathLst>
              <a:path w="10691495" h="7533005">
                <a:moveTo>
                  <a:pt x="10691228" y="0"/>
                </a:moveTo>
                <a:lnTo>
                  <a:pt x="0" y="0"/>
                </a:lnTo>
                <a:lnTo>
                  <a:pt x="0" y="7532484"/>
                </a:lnTo>
                <a:lnTo>
                  <a:pt x="10691228" y="7532484"/>
                </a:lnTo>
                <a:lnTo>
                  <a:pt x="10691228" y="0"/>
                </a:lnTo>
                <a:close/>
              </a:path>
            </a:pathLst>
          </a:custGeom>
          <a:solidFill>
            <a:srgbClr val="EEECB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205" y="3834622"/>
            <a:ext cx="4286946" cy="3725382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7858773" y="1870529"/>
            <a:ext cx="464184" cy="237490"/>
          </a:xfrm>
          <a:custGeom>
            <a:avLst/>
            <a:gdLst/>
            <a:ahLst/>
            <a:cxnLst/>
            <a:rect l="l" t="t" r="r" b="b"/>
            <a:pathLst>
              <a:path w="464184" h="237489">
                <a:moveTo>
                  <a:pt x="208622" y="0"/>
                </a:moveTo>
                <a:lnTo>
                  <a:pt x="197180" y="0"/>
                </a:lnTo>
                <a:lnTo>
                  <a:pt x="197180" y="1270"/>
                </a:lnTo>
                <a:lnTo>
                  <a:pt x="176229" y="7135"/>
                </a:lnTo>
                <a:lnTo>
                  <a:pt x="141008" y="27930"/>
                </a:lnTo>
                <a:lnTo>
                  <a:pt x="116993" y="64043"/>
                </a:lnTo>
                <a:lnTo>
                  <a:pt x="106098" y="104987"/>
                </a:lnTo>
                <a:lnTo>
                  <a:pt x="103035" y="125933"/>
                </a:lnTo>
                <a:lnTo>
                  <a:pt x="86662" y="124087"/>
                </a:lnTo>
                <a:lnTo>
                  <a:pt x="39433" y="133565"/>
                </a:lnTo>
                <a:lnTo>
                  <a:pt x="5448" y="176858"/>
                </a:lnTo>
                <a:lnTo>
                  <a:pt x="0" y="202260"/>
                </a:lnTo>
                <a:lnTo>
                  <a:pt x="1269" y="211162"/>
                </a:lnTo>
                <a:lnTo>
                  <a:pt x="39279" y="233465"/>
                </a:lnTo>
                <a:lnTo>
                  <a:pt x="98473" y="235528"/>
                </a:lnTo>
                <a:lnTo>
                  <a:pt x="146423" y="235712"/>
                </a:lnTo>
                <a:lnTo>
                  <a:pt x="242445" y="234427"/>
                </a:lnTo>
                <a:lnTo>
                  <a:pt x="290029" y="234061"/>
                </a:lnTo>
                <a:lnTo>
                  <a:pt x="330063" y="235631"/>
                </a:lnTo>
                <a:lnTo>
                  <a:pt x="378444" y="237083"/>
                </a:lnTo>
                <a:lnTo>
                  <a:pt x="424914" y="233525"/>
                </a:lnTo>
                <a:lnTo>
                  <a:pt x="459219" y="220065"/>
                </a:lnTo>
                <a:lnTo>
                  <a:pt x="462639" y="210270"/>
                </a:lnTo>
                <a:lnTo>
                  <a:pt x="463673" y="198924"/>
                </a:lnTo>
                <a:lnTo>
                  <a:pt x="462798" y="187338"/>
                </a:lnTo>
                <a:lnTo>
                  <a:pt x="429206" y="150524"/>
                </a:lnTo>
                <a:lnTo>
                  <a:pt x="396369" y="147859"/>
                </a:lnTo>
                <a:lnTo>
                  <a:pt x="381622" y="142468"/>
                </a:lnTo>
                <a:lnTo>
                  <a:pt x="373992" y="104154"/>
                </a:lnTo>
                <a:lnTo>
                  <a:pt x="345171" y="67821"/>
                </a:lnTo>
                <a:lnTo>
                  <a:pt x="335192" y="66468"/>
                </a:lnTo>
                <a:lnTo>
                  <a:pt x="325215" y="67502"/>
                </a:lnTo>
                <a:lnTo>
                  <a:pt x="315480" y="69964"/>
                </a:lnTo>
                <a:lnTo>
                  <a:pt x="307847" y="71234"/>
                </a:lnTo>
                <a:lnTo>
                  <a:pt x="300215" y="73787"/>
                </a:lnTo>
                <a:lnTo>
                  <a:pt x="292582" y="75057"/>
                </a:lnTo>
                <a:lnTo>
                  <a:pt x="278928" y="51701"/>
                </a:lnTo>
                <a:lnTo>
                  <a:pt x="268252" y="28465"/>
                </a:lnTo>
                <a:lnTo>
                  <a:pt x="248752" y="9761"/>
                </a:lnTo>
                <a:lnTo>
                  <a:pt x="208622" y="0"/>
                </a:lnTo>
                <a:close/>
              </a:path>
            </a:pathLst>
          </a:custGeom>
          <a:solidFill>
            <a:srgbClr val="F5F3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933519" y="2964507"/>
            <a:ext cx="492125" cy="240665"/>
          </a:xfrm>
          <a:custGeom>
            <a:avLst/>
            <a:gdLst/>
            <a:ahLst/>
            <a:cxnLst/>
            <a:rect l="l" t="t" r="r" b="b"/>
            <a:pathLst>
              <a:path w="492125" h="240664">
                <a:moveTo>
                  <a:pt x="227698" y="0"/>
                </a:moveTo>
                <a:lnTo>
                  <a:pt x="189858" y="24905"/>
                </a:lnTo>
                <a:lnTo>
                  <a:pt x="171097" y="50407"/>
                </a:lnTo>
                <a:lnTo>
                  <a:pt x="161875" y="71378"/>
                </a:lnTo>
                <a:lnTo>
                  <a:pt x="152653" y="82689"/>
                </a:lnTo>
                <a:lnTo>
                  <a:pt x="146291" y="83959"/>
                </a:lnTo>
                <a:lnTo>
                  <a:pt x="128485" y="83959"/>
                </a:lnTo>
                <a:lnTo>
                  <a:pt x="117711" y="84515"/>
                </a:lnTo>
                <a:lnTo>
                  <a:pt x="84713" y="107951"/>
                </a:lnTo>
                <a:lnTo>
                  <a:pt x="79071" y="133357"/>
                </a:lnTo>
                <a:lnTo>
                  <a:pt x="75056" y="142481"/>
                </a:lnTo>
                <a:lnTo>
                  <a:pt x="63601" y="142481"/>
                </a:lnTo>
                <a:lnTo>
                  <a:pt x="51993" y="142062"/>
                </a:lnTo>
                <a:lnTo>
                  <a:pt x="40387" y="142001"/>
                </a:lnTo>
                <a:lnTo>
                  <a:pt x="4295" y="175712"/>
                </a:lnTo>
                <a:lnTo>
                  <a:pt x="0" y="206082"/>
                </a:lnTo>
                <a:lnTo>
                  <a:pt x="0" y="213715"/>
                </a:lnTo>
                <a:lnTo>
                  <a:pt x="40737" y="234986"/>
                </a:lnTo>
                <a:lnTo>
                  <a:pt x="101452" y="237988"/>
                </a:lnTo>
                <a:lnTo>
                  <a:pt x="173217" y="238242"/>
                </a:lnTo>
                <a:lnTo>
                  <a:pt x="278587" y="236613"/>
                </a:lnTo>
                <a:lnTo>
                  <a:pt x="324602" y="238520"/>
                </a:lnTo>
                <a:lnTo>
                  <a:pt x="385284" y="240426"/>
                </a:lnTo>
                <a:lnTo>
                  <a:pt x="444774" y="239471"/>
                </a:lnTo>
                <a:lnTo>
                  <a:pt x="487210" y="232790"/>
                </a:lnTo>
                <a:lnTo>
                  <a:pt x="490285" y="225717"/>
                </a:lnTo>
                <a:lnTo>
                  <a:pt x="491813" y="218166"/>
                </a:lnTo>
                <a:lnTo>
                  <a:pt x="491674" y="210616"/>
                </a:lnTo>
                <a:lnTo>
                  <a:pt x="489750" y="203542"/>
                </a:lnTo>
                <a:lnTo>
                  <a:pt x="481322" y="192150"/>
                </a:lnTo>
                <a:lnTo>
                  <a:pt x="469079" y="184934"/>
                </a:lnTo>
                <a:lnTo>
                  <a:pt x="455404" y="179389"/>
                </a:lnTo>
                <a:lnTo>
                  <a:pt x="442683" y="173012"/>
                </a:lnTo>
                <a:lnTo>
                  <a:pt x="429905" y="157687"/>
                </a:lnTo>
                <a:lnTo>
                  <a:pt x="423444" y="139141"/>
                </a:lnTo>
                <a:lnTo>
                  <a:pt x="413882" y="121309"/>
                </a:lnTo>
                <a:lnTo>
                  <a:pt x="391794" y="108127"/>
                </a:lnTo>
                <a:lnTo>
                  <a:pt x="381107" y="106798"/>
                </a:lnTo>
                <a:lnTo>
                  <a:pt x="370178" y="107970"/>
                </a:lnTo>
                <a:lnTo>
                  <a:pt x="359246" y="110812"/>
                </a:lnTo>
                <a:lnTo>
                  <a:pt x="348551" y="114490"/>
                </a:lnTo>
                <a:lnTo>
                  <a:pt x="338990" y="86423"/>
                </a:lnTo>
                <a:lnTo>
                  <a:pt x="332173" y="52157"/>
                </a:lnTo>
                <a:lnTo>
                  <a:pt x="312238" y="20755"/>
                </a:lnTo>
                <a:lnTo>
                  <a:pt x="263321" y="1282"/>
                </a:lnTo>
                <a:lnTo>
                  <a:pt x="254539" y="741"/>
                </a:lnTo>
                <a:lnTo>
                  <a:pt x="227698" y="1282"/>
                </a:lnTo>
                <a:lnTo>
                  <a:pt x="227698" y="0"/>
                </a:lnTo>
                <a:close/>
              </a:path>
            </a:pathLst>
          </a:custGeom>
          <a:solidFill>
            <a:srgbClr val="F5F3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8281106" y="2964507"/>
            <a:ext cx="1526540" cy="853440"/>
          </a:xfrm>
          <a:custGeom>
            <a:avLst/>
            <a:gdLst/>
            <a:ahLst/>
            <a:cxnLst/>
            <a:rect l="l" t="t" r="r" b="b"/>
            <a:pathLst>
              <a:path w="1526540" h="853439">
                <a:moveTo>
                  <a:pt x="582604" y="0"/>
                </a:moveTo>
                <a:lnTo>
                  <a:pt x="574238" y="741"/>
                </a:lnTo>
                <a:lnTo>
                  <a:pt x="566227" y="1122"/>
                </a:lnTo>
                <a:lnTo>
                  <a:pt x="550803" y="1282"/>
                </a:lnTo>
                <a:lnTo>
                  <a:pt x="550803" y="0"/>
                </a:lnTo>
                <a:lnTo>
                  <a:pt x="501538" y="12999"/>
                </a:lnTo>
                <a:lnTo>
                  <a:pt x="456181" y="31308"/>
                </a:lnTo>
                <a:lnTo>
                  <a:pt x="414976" y="55965"/>
                </a:lnTo>
                <a:lnTo>
                  <a:pt x="378169" y="88012"/>
                </a:lnTo>
                <a:lnTo>
                  <a:pt x="346003" y="128485"/>
                </a:lnTo>
                <a:lnTo>
                  <a:pt x="320528" y="176813"/>
                </a:lnTo>
                <a:lnTo>
                  <a:pt x="304641" y="226911"/>
                </a:lnTo>
                <a:lnTo>
                  <a:pt x="297548" y="278415"/>
                </a:lnTo>
                <a:lnTo>
                  <a:pt x="298455" y="330958"/>
                </a:lnTo>
                <a:lnTo>
                  <a:pt x="306570" y="384175"/>
                </a:lnTo>
                <a:lnTo>
                  <a:pt x="307840" y="389255"/>
                </a:lnTo>
                <a:lnTo>
                  <a:pt x="310380" y="401980"/>
                </a:lnTo>
                <a:lnTo>
                  <a:pt x="263891" y="389852"/>
                </a:lnTo>
                <a:lnTo>
                  <a:pt x="218952" y="384167"/>
                </a:lnTo>
                <a:lnTo>
                  <a:pt x="174252" y="388023"/>
                </a:lnTo>
                <a:lnTo>
                  <a:pt x="128477" y="404520"/>
                </a:lnTo>
                <a:lnTo>
                  <a:pt x="89262" y="430520"/>
                </a:lnTo>
                <a:lnTo>
                  <a:pt x="56127" y="463675"/>
                </a:lnTo>
                <a:lnTo>
                  <a:pt x="29910" y="502552"/>
                </a:lnTo>
                <a:lnTo>
                  <a:pt x="11447" y="545719"/>
                </a:lnTo>
                <a:lnTo>
                  <a:pt x="1789" y="592092"/>
                </a:lnTo>
                <a:lnTo>
                  <a:pt x="0" y="640014"/>
                </a:lnTo>
                <a:lnTo>
                  <a:pt x="6795" y="687220"/>
                </a:lnTo>
                <a:lnTo>
                  <a:pt x="22890" y="731443"/>
                </a:lnTo>
                <a:lnTo>
                  <a:pt x="44997" y="765714"/>
                </a:lnTo>
                <a:lnTo>
                  <a:pt x="72824" y="793780"/>
                </a:lnTo>
                <a:lnTo>
                  <a:pt x="105898" y="815166"/>
                </a:lnTo>
                <a:lnTo>
                  <a:pt x="143743" y="829398"/>
                </a:lnTo>
                <a:lnTo>
                  <a:pt x="191225" y="840023"/>
                </a:lnTo>
                <a:lnTo>
                  <a:pt x="240719" y="846668"/>
                </a:lnTo>
                <a:lnTo>
                  <a:pt x="291614" y="850123"/>
                </a:lnTo>
                <a:lnTo>
                  <a:pt x="343298" y="851179"/>
                </a:lnTo>
                <a:lnTo>
                  <a:pt x="395161" y="850625"/>
                </a:lnTo>
                <a:lnTo>
                  <a:pt x="496978" y="847847"/>
                </a:lnTo>
                <a:lnTo>
                  <a:pt x="545711" y="847204"/>
                </a:lnTo>
                <a:lnTo>
                  <a:pt x="1071084" y="847204"/>
                </a:lnTo>
                <a:lnTo>
                  <a:pt x="1109134" y="848106"/>
                </a:lnTo>
                <a:lnTo>
                  <a:pt x="1207191" y="852057"/>
                </a:lnTo>
                <a:lnTo>
                  <a:pt x="1261921" y="852928"/>
                </a:lnTo>
                <a:lnTo>
                  <a:pt x="1316935" y="851610"/>
                </a:lnTo>
                <a:lnTo>
                  <a:pt x="1369592" y="847016"/>
                </a:lnTo>
                <a:lnTo>
                  <a:pt x="1417256" y="838055"/>
                </a:lnTo>
                <a:lnTo>
                  <a:pt x="1457287" y="823638"/>
                </a:lnTo>
                <a:lnTo>
                  <a:pt x="1505017" y="778790"/>
                </a:lnTo>
                <a:lnTo>
                  <a:pt x="1524255" y="722896"/>
                </a:lnTo>
                <a:lnTo>
                  <a:pt x="1526481" y="693280"/>
                </a:lnTo>
                <a:lnTo>
                  <a:pt x="1520737" y="651403"/>
                </a:lnTo>
                <a:lnTo>
                  <a:pt x="1506286" y="611076"/>
                </a:lnTo>
                <a:lnTo>
                  <a:pt x="1484442" y="574326"/>
                </a:lnTo>
                <a:lnTo>
                  <a:pt x="1456516" y="543179"/>
                </a:lnTo>
                <a:lnTo>
                  <a:pt x="1400863" y="504858"/>
                </a:lnTo>
                <a:lnTo>
                  <a:pt x="1335676" y="492302"/>
                </a:lnTo>
                <a:lnTo>
                  <a:pt x="1305639" y="498401"/>
                </a:lnTo>
                <a:lnTo>
                  <a:pt x="1276680" y="509630"/>
                </a:lnTo>
                <a:lnTo>
                  <a:pt x="1248913" y="523962"/>
                </a:lnTo>
                <a:lnTo>
                  <a:pt x="1222455" y="539369"/>
                </a:lnTo>
                <a:lnTo>
                  <a:pt x="1220253" y="530203"/>
                </a:lnTo>
                <a:lnTo>
                  <a:pt x="1219122" y="521398"/>
                </a:lnTo>
                <a:lnTo>
                  <a:pt x="1218705" y="512354"/>
                </a:lnTo>
                <a:lnTo>
                  <a:pt x="1218645" y="502475"/>
                </a:lnTo>
                <a:lnTo>
                  <a:pt x="1215265" y="463795"/>
                </a:lnTo>
                <a:lnTo>
                  <a:pt x="1204966" y="426786"/>
                </a:lnTo>
                <a:lnTo>
                  <a:pt x="1187511" y="392640"/>
                </a:lnTo>
                <a:lnTo>
                  <a:pt x="1162664" y="362546"/>
                </a:lnTo>
                <a:lnTo>
                  <a:pt x="1103199" y="324384"/>
                </a:lnTo>
                <a:lnTo>
                  <a:pt x="1034191" y="312940"/>
                </a:lnTo>
                <a:lnTo>
                  <a:pt x="993106" y="319855"/>
                </a:lnTo>
                <a:lnTo>
                  <a:pt x="959297" y="335834"/>
                </a:lnTo>
                <a:lnTo>
                  <a:pt x="929544" y="359444"/>
                </a:lnTo>
                <a:lnTo>
                  <a:pt x="900625" y="389255"/>
                </a:lnTo>
                <a:lnTo>
                  <a:pt x="900545" y="341100"/>
                </a:lnTo>
                <a:lnTo>
                  <a:pt x="897507" y="293879"/>
                </a:lnTo>
                <a:lnTo>
                  <a:pt x="890574" y="247903"/>
                </a:lnTo>
                <a:lnTo>
                  <a:pt x="878814" y="203485"/>
                </a:lnTo>
                <a:lnTo>
                  <a:pt x="861292" y="160935"/>
                </a:lnTo>
                <a:lnTo>
                  <a:pt x="837073" y="120566"/>
                </a:lnTo>
                <a:lnTo>
                  <a:pt x="805222" y="82689"/>
                </a:lnTo>
                <a:lnTo>
                  <a:pt x="767170" y="50398"/>
                </a:lnTo>
                <a:lnTo>
                  <a:pt x="725211" y="26472"/>
                </a:lnTo>
                <a:lnTo>
                  <a:pt x="680016" y="10423"/>
                </a:lnTo>
                <a:lnTo>
                  <a:pt x="632257" y="1762"/>
                </a:lnTo>
                <a:lnTo>
                  <a:pt x="582604" y="0"/>
                </a:lnTo>
                <a:close/>
              </a:path>
            </a:pathLst>
          </a:custGeom>
          <a:solidFill>
            <a:srgbClr val="F5F3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710250" y="2112385"/>
            <a:ext cx="1641475" cy="763270"/>
          </a:xfrm>
          <a:custGeom>
            <a:avLst/>
            <a:gdLst/>
            <a:ahLst/>
            <a:cxnLst/>
            <a:rect l="l" t="t" r="r" b="b"/>
            <a:pathLst>
              <a:path w="1641475" h="763269">
                <a:moveTo>
                  <a:pt x="867390" y="0"/>
                </a:moveTo>
                <a:lnTo>
                  <a:pt x="845147" y="776"/>
                </a:lnTo>
                <a:lnTo>
                  <a:pt x="823023" y="2390"/>
                </a:lnTo>
                <a:lnTo>
                  <a:pt x="826846" y="1108"/>
                </a:lnTo>
                <a:lnTo>
                  <a:pt x="780471" y="15560"/>
                </a:lnTo>
                <a:lnTo>
                  <a:pt x="736720" y="33980"/>
                </a:lnTo>
                <a:lnTo>
                  <a:pt x="696695" y="57896"/>
                </a:lnTo>
                <a:lnTo>
                  <a:pt x="661494" y="88835"/>
                </a:lnTo>
                <a:lnTo>
                  <a:pt x="632218" y="128323"/>
                </a:lnTo>
                <a:lnTo>
                  <a:pt x="610552" y="175033"/>
                </a:lnTo>
                <a:lnTo>
                  <a:pt x="599143" y="223410"/>
                </a:lnTo>
                <a:lnTo>
                  <a:pt x="595365" y="273218"/>
                </a:lnTo>
                <a:lnTo>
                  <a:pt x="596595" y="324221"/>
                </a:lnTo>
                <a:lnTo>
                  <a:pt x="564181" y="302040"/>
                </a:lnTo>
                <a:lnTo>
                  <a:pt x="531883" y="286059"/>
                </a:lnTo>
                <a:lnTo>
                  <a:pt x="496959" y="277710"/>
                </a:lnTo>
                <a:lnTo>
                  <a:pt x="456666" y="278425"/>
                </a:lnTo>
                <a:lnTo>
                  <a:pt x="415644" y="288700"/>
                </a:lnTo>
                <a:lnTo>
                  <a:pt x="377485" y="307205"/>
                </a:lnTo>
                <a:lnTo>
                  <a:pt x="343616" y="332626"/>
                </a:lnTo>
                <a:lnTo>
                  <a:pt x="315468" y="363654"/>
                </a:lnTo>
                <a:lnTo>
                  <a:pt x="291920" y="403785"/>
                </a:lnTo>
                <a:lnTo>
                  <a:pt x="279161" y="474022"/>
                </a:lnTo>
                <a:lnTo>
                  <a:pt x="273494" y="516296"/>
                </a:lnTo>
                <a:lnTo>
                  <a:pt x="263321" y="515026"/>
                </a:lnTo>
                <a:lnTo>
                  <a:pt x="262039" y="515026"/>
                </a:lnTo>
                <a:lnTo>
                  <a:pt x="255689" y="508663"/>
                </a:lnTo>
                <a:lnTo>
                  <a:pt x="240521" y="495172"/>
                </a:lnTo>
                <a:lnTo>
                  <a:pt x="225950" y="486568"/>
                </a:lnTo>
                <a:lnTo>
                  <a:pt x="209710" y="482017"/>
                </a:lnTo>
                <a:lnTo>
                  <a:pt x="189534" y="480685"/>
                </a:lnTo>
                <a:lnTo>
                  <a:pt x="153898" y="483448"/>
                </a:lnTo>
                <a:lnTo>
                  <a:pt x="88825" y="509481"/>
                </a:lnTo>
                <a:lnTo>
                  <a:pt x="36492" y="558995"/>
                </a:lnTo>
                <a:lnTo>
                  <a:pt x="4531" y="625303"/>
                </a:lnTo>
                <a:lnTo>
                  <a:pt x="0" y="661317"/>
                </a:lnTo>
                <a:lnTo>
                  <a:pt x="1709" y="681628"/>
                </a:lnTo>
                <a:lnTo>
                  <a:pt x="16100" y="720349"/>
                </a:lnTo>
                <a:lnTo>
                  <a:pt x="52789" y="750997"/>
                </a:lnTo>
                <a:lnTo>
                  <a:pt x="124709" y="762034"/>
                </a:lnTo>
                <a:lnTo>
                  <a:pt x="170809" y="762841"/>
                </a:lnTo>
                <a:lnTo>
                  <a:pt x="217521" y="761754"/>
                </a:lnTo>
                <a:lnTo>
                  <a:pt x="263930" y="760117"/>
                </a:lnTo>
                <a:lnTo>
                  <a:pt x="309118" y="759272"/>
                </a:lnTo>
                <a:lnTo>
                  <a:pt x="1331861" y="759272"/>
                </a:lnTo>
                <a:lnTo>
                  <a:pt x="1386658" y="760524"/>
                </a:lnTo>
                <a:lnTo>
                  <a:pt x="1443005" y="762611"/>
                </a:lnTo>
                <a:lnTo>
                  <a:pt x="1499114" y="763028"/>
                </a:lnTo>
                <a:lnTo>
                  <a:pt x="1553197" y="759272"/>
                </a:lnTo>
                <a:lnTo>
                  <a:pt x="1604891" y="742808"/>
                </a:lnTo>
                <a:lnTo>
                  <a:pt x="1635877" y="702502"/>
                </a:lnTo>
                <a:lnTo>
                  <a:pt x="1640967" y="668950"/>
                </a:lnTo>
                <a:lnTo>
                  <a:pt x="1636078" y="628602"/>
                </a:lnTo>
                <a:lnTo>
                  <a:pt x="1623795" y="585628"/>
                </a:lnTo>
                <a:lnTo>
                  <a:pt x="1604832" y="545516"/>
                </a:lnTo>
                <a:lnTo>
                  <a:pt x="1579905" y="513756"/>
                </a:lnTo>
                <a:lnTo>
                  <a:pt x="1516783" y="493564"/>
                </a:lnTo>
                <a:lnTo>
                  <a:pt x="1484207" y="488179"/>
                </a:lnTo>
                <a:lnTo>
                  <a:pt x="1464157" y="478145"/>
                </a:lnTo>
                <a:lnTo>
                  <a:pt x="1458272" y="422189"/>
                </a:lnTo>
                <a:lnTo>
                  <a:pt x="1446663" y="373033"/>
                </a:lnTo>
                <a:lnTo>
                  <a:pt x="1424081" y="328412"/>
                </a:lnTo>
                <a:lnTo>
                  <a:pt x="1385277" y="286057"/>
                </a:lnTo>
                <a:lnTo>
                  <a:pt x="1321520" y="249483"/>
                </a:lnTo>
                <a:lnTo>
                  <a:pt x="1286001" y="241332"/>
                </a:lnTo>
                <a:lnTo>
                  <a:pt x="1249172" y="241531"/>
                </a:lnTo>
                <a:lnTo>
                  <a:pt x="1215442" y="250675"/>
                </a:lnTo>
                <a:lnTo>
                  <a:pt x="1183503" y="266974"/>
                </a:lnTo>
                <a:lnTo>
                  <a:pt x="1154188" y="288042"/>
                </a:lnTo>
                <a:lnTo>
                  <a:pt x="1128331" y="311496"/>
                </a:lnTo>
                <a:lnTo>
                  <a:pt x="1132338" y="265823"/>
                </a:lnTo>
                <a:lnTo>
                  <a:pt x="1130180" y="221799"/>
                </a:lnTo>
                <a:lnTo>
                  <a:pt x="1121183" y="179241"/>
                </a:lnTo>
                <a:lnTo>
                  <a:pt x="1104675" y="137967"/>
                </a:lnTo>
                <a:lnTo>
                  <a:pt x="1079982" y="97793"/>
                </a:lnTo>
                <a:lnTo>
                  <a:pt x="1045856" y="60883"/>
                </a:lnTo>
                <a:lnTo>
                  <a:pt x="1005409" y="32442"/>
                </a:lnTo>
                <a:lnTo>
                  <a:pt x="959955" y="12825"/>
                </a:lnTo>
                <a:lnTo>
                  <a:pt x="910805" y="2390"/>
                </a:lnTo>
                <a:lnTo>
                  <a:pt x="889396" y="419"/>
                </a:lnTo>
                <a:lnTo>
                  <a:pt x="867390" y="0"/>
                </a:lnTo>
                <a:close/>
              </a:path>
            </a:pathLst>
          </a:custGeom>
          <a:solidFill>
            <a:srgbClr val="F5F3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605147" y="1641891"/>
            <a:ext cx="525145" cy="459740"/>
          </a:xfrm>
          <a:custGeom>
            <a:avLst/>
            <a:gdLst/>
            <a:ahLst/>
            <a:cxnLst/>
            <a:rect l="l" t="t" r="r" b="b"/>
            <a:pathLst>
              <a:path w="525144" h="459739">
                <a:moveTo>
                  <a:pt x="310746" y="0"/>
                </a:moveTo>
                <a:lnTo>
                  <a:pt x="243006" y="22040"/>
                </a:lnTo>
                <a:lnTo>
                  <a:pt x="191365" y="80524"/>
                </a:lnTo>
                <a:lnTo>
                  <a:pt x="170383" y="119853"/>
                </a:lnTo>
                <a:lnTo>
                  <a:pt x="151985" y="163996"/>
                </a:lnTo>
                <a:lnTo>
                  <a:pt x="135694" y="211523"/>
                </a:lnTo>
                <a:lnTo>
                  <a:pt x="121028" y="261001"/>
                </a:lnTo>
                <a:lnTo>
                  <a:pt x="107509" y="310998"/>
                </a:lnTo>
                <a:lnTo>
                  <a:pt x="94656" y="360083"/>
                </a:lnTo>
                <a:lnTo>
                  <a:pt x="32350" y="297853"/>
                </a:lnTo>
                <a:lnTo>
                  <a:pt x="25084" y="293026"/>
                </a:lnTo>
                <a:lnTo>
                  <a:pt x="17813" y="291998"/>
                </a:lnTo>
                <a:lnTo>
                  <a:pt x="11063" y="293941"/>
                </a:lnTo>
                <a:lnTo>
                  <a:pt x="5362" y="298030"/>
                </a:lnTo>
                <a:lnTo>
                  <a:pt x="1476" y="303961"/>
                </a:lnTo>
                <a:lnTo>
                  <a:pt x="0" y="311034"/>
                </a:lnTo>
                <a:lnTo>
                  <a:pt x="1204" y="318256"/>
                </a:lnTo>
                <a:lnTo>
                  <a:pt x="90985" y="409917"/>
                </a:lnTo>
                <a:lnTo>
                  <a:pt x="107947" y="416466"/>
                </a:lnTo>
                <a:lnTo>
                  <a:pt x="114417" y="414134"/>
                </a:lnTo>
                <a:lnTo>
                  <a:pt x="123510" y="408635"/>
                </a:lnTo>
                <a:lnTo>
                  <a:pt x="124767" y="398741"/>
                </a:lnTo>
                <a:lnTo>
                  <a:pt x="124958" y="398741"/>
                </a:lnTo>
                <a:lnTo>
                  <a:pt x="149648" y="297877"/>
                </a:lnTo>
                <a:lnTo>
                  <a:pt x="173618" y="217693"/>
                </a:lnTo>
                <a:lnTo>
                  <a:pt x="196743" y="155835"/>
                </a:lnTo>
                <a:lnTo>
                  <a:pt x="218892" y="109950"/>
                </a:lnTo>
                <a:lnTo>
                  <a:pt x="239939" y="77685"/>
                </a:lnTo>
                <a:lnTo>
                  <a:pt x="278214" y="44601"/>
                </a:lnTo>
                <a:lnTo>
                  <a:pt x="310543" y="37757"/>
                </a:lnTo>
                <a:lnTo>
                  <a:pt x="338303" y="42824"/>
                </a:lnTo>
                <a:lnTo>
                  <a:pt x="363675" y="58031"/>
                </a:lnTo>
                <a:lnTo>
                  <a:pt x="382182" y="83378"/>
                </a:lnTo>
                <a:lnTo>
                  <a:pt x="389347" y="118872"/>
                </a:lnTo>
                <a:lnTo>
                  <a:pt x="425575" y="130753"/>
                </a:lnTo>
                <a:lnTo>
                  <a:pt x="448735" y="160205"/>
                </a:lnTo>
                <a:lnTo>
                  <a:pt x="453412" y="197937"/>
                </a:lnTo>
                <a:lnTo>
                  <a:pt x="434190" y="234657"/>
                </a:lnTo>
                <a:lnTo>
                  <a:pt x="457798" y="248644"/>
                </a:lnTo>
                <a:lnTo>
                  <a:pt x="474198" y="264318"/>
                </a:lnTo>
                <a:lnTo>
                  <a:pt x="483764" y="281831"/>
                </a:lnTo>
                <a:lnTo>
                  <a:pt x="486870" y="301332"/>
                </a:lnTo>
                <a:lnTo>
                  <a:pt x="482751" y="321579"/>
                </a:lnTo>
                <a:lnTo>
                  <a:pt x="471176" y="339344"/>
                </a:lnTo>
                <a:lnTo>
                  <a:pt x="453319" y="351946"/>
                </a:lnTo>
                <a:lnTo>
                  <a:pt x="430355" y="356704"/>
                </a:lnTo>
                <a:lnTo>
                  <a:pt x="408072" y="353368"/>
                </a:lnTo>
                <a:lnTo>
                  <a:pt x="389545" y="346022"/>
                </a:lnTo>
                <a:lnTo>
                  <a:pt x="372392" y="338665"/>
                </a:lnTo>
                <a:lnTo>
                  <a:pt x="354231" y="335292"/>
                </a:lnTo>
                <a:lnTo>
                  <a:pt x="346326" y="336920"/>
                </a:lnTo>
                <a:lnTo>
                  <a:pt x="340375" y="341202"/>
                </a:lnTo>
                <a:lnTo>
                  <a:pt x="336625" y="347235"/>
                </a:lnTo>
                <a:lnTo>
                  <a:pt x="335321" y="354114"/>
                </a:lnTo>
                <a:lnTo>
                  <a:pt x="335321" y="421944"/>
                </a:lnTo>
                <a:lnTo>
                  <a:pt x="286388" y="421944"/>
                </a:lnTo>
                <a:lnTo>
                  <a:pt x="286388" y="354380"/>
                </a:lnTo>
                <a:lnTo>
                  <a:pt x="284962" y="346953"/>
                </a:lnTo>
                <a:lnTo>
                  <a:pt x="281185" y="340941"/>
                </a:lnTo>
                <a:lnTo>
                  <a:pt x="275606" y="336914"/>
                </a:lnTo>
                <a:lnTo>
                  <a:pt x="268595" y="335445"/>
                </a:lnTo>
                <a:lnTo>
                  <a:pt x="264569" y="335559"/>
                </a:lnTo>
                <a:lnTo>
                  <a:pt x="191201" y="344944"/>
                </a:lnTo>
                <a:lnTo>
                  <a:pt x="183924" y="353504"/>
                </a:lnTo>
                <a:lnTo>
                  <a:pt x="183924" y="362445"/>
                </a:lnTo>
                <a:lnTo>
                  <a:pt x="207305" y="381114"/>
                </a:lnTo>
                <a:lnTo>
                  <a:pt x="248808" y="375818"/>
                </a:lnTo>
                <a:lnTo>
                  <a:pt x="248808" y="451294"/>
                </a:lnTo>
                <a:lnTo>
                  <a:pt x="258410" y="459524"/>
                </a:lnTo>
                <a:lnTo>
                  <a:pt x="354104" y="459536"/>
                </a:lnTo>
                <a:lnTo>
                  <a:pt x="361349" y="458014"/>
                </a:lnTo>
                <a:lnTo>
                  <a:pt x="367382" y="453893"/>
                </a:lnTo>
                <a:lnTo>
                  <a:pt x="371510" y="447840"/>
                </a:lnTo>
                <a:lnTo>
                  <a:pt x="373040" y="440524"/>
                </a:lnTo>
                <a:lnTo>
                  <a:pt x="373040" y="379412"/>
                </a:lnTo>
                <a:lnTo>
                  <a:pt x="387738" y="386524"/>
                </a:lnTo>
                <a:lnTo>
                  <a:pt x="403282" y="391310"/>
                </a:lnTo>
                <a:lnTo>
                  <a:pt x="417849" y="394008"/>
                </a:lnTo>
                <a:lnTo>
                  <a:pt x="429618" y="394855"/>
                </a:lnTo>
                <a:lnTo>
                  <a:pt x="465130" y="387978"/>
                </a:lnTo>
                <a:lnTo>
                  <a:pt x="495631" y="368628"/>
                </a:lnTo>
                <a:lnTo>
                  <a:pt x="516938" y="338732"/>
                </a:lnTo>
                <a:lnTo>
                  <a:pt x="524868" y="300215"/>
                </a:lnTo>
                <a:lnTo>
                  <a:pt x="518653" y="266700"/>
                </a:lnTo>
                <a:lnTo>
                  <a:pt x="505177" y="242784"/>
                </a:lnTo>
                <a:lnTo>
                  <a:pt x="491739" y="228447"/>
                </a:lnTo>
                <a:lnTo>
                  <a:pt x="485638" y="223672"/>
                </a:lnTo>
                <a:lnTo>
                  <a:pt x="492364" y="178920"/>
                </a:lnTo>
                <a:lnTo>
                  <a:pt x="481180" y="138760"/>
                </a:lnTo>
                <a:lnTo>
                  <a:pt x="456681" y="106972"/>
                </a:lnTo>
                <a:lnTo>
                  <a:pt x="423459" y="87337"/>
                </a:lnTo>
                <a:lnTo>
                  <a:pt x="404362" y="47127"/>
                </a:lnTo>
                <a:lnTo>
                  <a:pt x="376170" y="20056"/>
                </a:lnTo>
                <a:lnTo>
                  <a:pt x="343445" y="4791"/>
                </a:lnTo>
                <a:lnTo>
                  <a:pt x="310746" y="0"/>
                </a:lnTo>
                <a:close/>
              </a:path>
            </a:pathLst>
          </a:custGeom>
          <a:solidFill>
            <a:srgbClr val="00594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8813" y="2146132"/>
            <a:ext cx="426326" cy="13150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2584" y="1777845"/>
            <a:ext cx="783513" cy="50139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305913" y="2419550"/>
            <a:ext cx="20294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Edukativni</a:t>
            </a:r>
            <a:r>
              <a:rPr dirty="0" sz="800" spc="-1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materijali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realizirani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uz</a:t>
            </a:r>
            <a:r>
              <a:rPr dirty="0" sz="800" spc="-1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potporu</a:t>
            </a:r>
            <a:r>
              <a:rPr dirty="0" sz="800" spc="50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Forest Stewardship Council®</a:t>
            </a:r>
            <a:r>
              <a:rPr dirty="0" sz="800" spc="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- 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Adria-Balkan</a:t>
            </a:r>
            <a:r>
              <a:rPr dirty="0" sz="800" spc="50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region</a:t>
            </a:r>
            <a:r>
              <a:rPr dirty="0" sz="800" spc="-1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program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-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FSC®</a:t>
            </a:r>
            <a:r>
              <a:rPr dirty="0" sz="800" spc="-1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F000100</a:t>
            </a:r>
            <a:endParaRPr sz="800">
              <a:latin typeface="Podkova"/>
              <a:cs typeface="Podkov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198831" y="3090682"/>
            <a:ext cx="368617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8865" sz="7050">
                <a:solidFill>
                  <a:srgbClr val="125657"/>
                </a:solidFill>
                <a:latin typeface="Podkova"/>
                <a:cs typeface="Podkova"/>
              </a:rPr>
              <a:t>Š</a:t>
            </a:r>
            <a:r>
              <a:rPr dirty="0" sz="2200">
                <a:solidFill>
                  <a:srgbClr val="125657"/>
                </a:solidFill>
                <a:latin typeface="Podkova"/>
                <a:cs typeface="Podkova"/>
              </a:rPr>
              <a:t>ume</a:t>
            </a:r>
            <a:r>
              <a:rPr dirty="0" sz="2200" spc="45">
                <a:solidFill>
                  <a:srgbClr val="125657"/>
                </a:solidFill>
                <a:latin typeface="Podkova"/>
                <a:cs typeface="Podkova"/>
              </a:rPr>
              <a:t> </a:t>
            </a:r>
            <a:r>
              <a:rPr dirty="0" sz="2200">
                <a:solidFill>
                  <a:srgbClr val="125657"/>
                </a:solidFill>
                <a:latin typeface="Podkova"/>
                <a:cs typeface="Podkova"/>
              </a:rPr>
              <a:t>su</a:t>
            </a:r>
            <a:r>
              <a:rPr dirty="0" sz="2200" spc="45">
                <a:solidFill>
                  <a:srgbClr val="125657"/>
                </a:solidFill>
                <a:latin typeface="Podkova"/>
                <a:cs typeface="Podkova"/>
              </a:rPr>
              <a:t> </a:t>
            </a:r>
            <a:r>
              <a:rPr dirty="0" sz="2200">
                <a:solidFill>
                  <a:srgbClr val="125657"/>
                </a:solidFill>
                <a:latin typeface="Podkova"/>
                <a:cs typeface="Podkova"/>
              </a:rPr>
              <a:t>dom</a:t>
            </a:r>
            <a:r>
              <a:rPr dirty="0" sz="2200" spc="10">
                <a:solidFill>
                  <a:srgbClr val="125657"/>
                </a:solidFill>
                <a:latin typeface="Podkova"/>
                <a:cs typeface="Podkova"/>
              </a:rPr>
              <a:t> </a:t>
            </a:r>
            <a:r>
              <a:rPr dirty="0" sz="2200">
                <a:solidFill>
                  <a:srgbClr val="125657"/>
                </a:solidFill>
                <a:latin typeface="Podkova"/>
                <a:cs typeface="Podkova"/>
              </a:rPr>
              <a:t>za</a:t>
            </a:r>
            <a:r>
              <a:rPr dirty="0" sz="2200" spc="35">
                <a:solidFill>
                  <a:srgbClr val="125657"/>
                </a:solidFill>
                <a:latin typeface="Podkova"/>
                <a:cs typeface="Podkova"/>
              </a:rPr>
              <a:t> </a:t>
            </a:r>
            <a:r>
              <a:rPr dirty="0" baseline="-8888" sz="7500" spc="-37">
                <a:solidFill>
                  <a:srgbClr val="125657"/>
                </a:solidFill>
                <a:latin typeface="Podkova"/>
                <a:cs typeface="Podkova"/>
              </a:rPr>
              <a:t>80%</a:t>
            </a:r>
            <a:endParaRPr baseline="-8888" sz="7500">
              <a:latin typeface="Podkova"/>
              <a:cs typeface="Podkov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263373" y="3886337"/>
            <a:ext cx="355663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53160" marR="5080" indent="-1141095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125657"/>
                </a:solidFill>
                <a:latin typeface="Podkova"/>
                <a:cs typeface="Podkova"/>
              </a:rPr>
              <a:t>životinjskih</a:t>
            </a:r>
            <a:r>
              <a:rPr dirty="0" sz="2200" spc="35" b="1">
                <a:solidFill>
                  <a:srgbClr val="125657"/>
                </a:solidFill>
                <a:latin typeface="Podkova"/>
                <a:cs typeface="Podkova"/>
              </a:rPr>
              <a:t> </a:t>
            </a:r>
            <a:r>
              <a:rPr dirty="0" sz="2200" b="1">
                <a:solidFill>
                  <a:srgbClr val="125657"/>
                </a:solidFill>
                <a:latin typeface="Podkova"/>
                <a:cs typeface="Podkova"/>
              </a:rPr>
              <a:t>i</a:t>
            </a:r>
            <a:r>
              <a:rPr dirty="0" sz="2200" spc="85" b="1">
                <a:solidFill>
                  <a:srgbClr val="125657"/>
                </a:solidFill>
                <a:latin typeface="Podkova"/>
                <a:cs typeface="Podkova"/>
              </a:rPr>
              <a:t> </a:t>
            </a:r>
            <a:r>
              <a:rPr dirty="0" sz="2200" b="1">
                <a:solidFill>
                  <a:srgbClr val="125657"/>
                </a:solidFill>
                <a:latin typeface="Podkova"/>
                <a:cs typeface="Podkova"/>
              </a:rPr>
              <a:t>biljnih</a:t>
            </a:r>
            <a:r>
              <a:rPr dirty="0" sz="2200" spc="85" b="1">
                <a:solidFill>
                  <a:srgbClr val="125657"/>
                </a:solidFill>
                <a:latin typeface="Podkova"/>
                <a:cs typeface="Podkova"/>
              </a:rPr>
              <a:t> </a:t>
            </a:r>
            <a:r>
              <a:rPr dirty="0" sz="2200" spc="-20" b="1">
                <a:solidFill>
                  <a:srgbClr val="125657"/>
                </a:solidFill>
                <a:latin typeface="Podkova"/>
                <a:cs typeface="Podkova"/>
              </a:rPr>
              <a:t>vrsta </a:t>
            </a:r>
            <a:r>
              <a:rPr dirty="0" sz="2200" b="1">
                <a:solidFill>
                  <a:srgbClr val="125657"/>
                </a:solidFill>
                <a:latin typeface="Podkova"/>
                <a:cs typeface="Podkova"/>
              </a:rPr>
              <a:t>na</a:t>
            </a:r>
            <a:r>
              <a:rPr dirty="0" sz="2200" spc="35" b="1">
                <a:solidFill>
                  <a:srgbClr val="125657"/>
                </a:solidFill>
                <a:latin typeface="Podkova"/>
                <a:cs typeface="Podkova"/>
              </a:rPr>
              <a:t> </a:t>
            </a:r>
            <a:r>
              <a:rPr dirty="0" sz="2200" spc="-10" b="1">
                <a:solidFill>
                  <a:srgbClr val="125657"/>
                </a:solidFill>
                <a:latin typeface="Podkova"/>
                <a:cs typeface="Podkova"/>
              </a:rPr>
              <a:t>Zemlji</a:t>
            </a:r>
            <a:endParaRPr sz="22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7520"/>
            <a:ext cx="216535" cy="7533005"/>
          </a:xfrm>
          <a:custGeom>
            <a:avLst/>
            <a:gdLst/>
            <a:ahLst/>
            <a:cxnLst/>
            <a:rect l="l" t="t" r="r" b="b"/>
            <a:pathLst>
              <a:path w="216535" h="7533005">
                <a:moveTo>
                  <a:pt x="216001" y="0"/>
                </a:moveTo>
                <a:lnTo>
                  <a:pt x="0" y="0"/>
                </a:lnTo>
                <a:lnTo>
                  <a:pt x="0" y="7532484"/>
                </a:lnTo>
                <a:lnTo>
                  <a:pt x="216001" y="7532484"/>
                </a:lnTo>
                <a:lnTo>
                  <a:pt x="216001" y="0"/>
                </a:lnTo>
                <a:close/>
              </a:path>
            </a:pathLst>
          </a:custGeom>
          <a:solidFill>
            <a:srgbClr val="EE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96124" y="994738"/>
            <a:ext cx="3074670" cy="166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Na</a:t>
            </a:r>
            <a:r>
              <a:rPr dirty="0" sz="2200" spc="-40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svijetu</a:t>
            </a:r>
            <a:r>
              <a:rPr dirty="0" sz="2200" spc="-35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2200" spc="-25" b="1">
                <a:solidFill>
                  <a:srgbClr val="013333"/>
                </a:solidFill>
                <a:latin typeface="Podkova"/>
                <a:cs typeface="Podkova"/>
              </a:rPr>
              <a:t>ima</a:t>
            </a:r>
            <a:endParaRPr sz="2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2895600" algn="l"/>
              </a:tabLst>
            </a:pP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70.000</a:t>
            </a:r>
            <a:r>
              <a:rPr dirty="0" sz="2200" spc="-65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vrsta</a:t>
            </a:r>
            <a:r>
              <a:rPr dirty="0" sz="2200" spc="-60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2200" spc="-10" b="1">
                <a:solidFill>
                  <a:srgbClr val="013333"/>
                </a:solidFill>
                <a:latin typeface="Podkova"/>
                <a:cs typeface="Podkova"/>
              </a:rPr>
              <a:t>stabala</a:t>
            </a: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	</a:t>
            </a: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4</a:t>
            </a:r>
            <a:endParaRPr sz="2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  <a:tabLst>
                <a:tab pos="2963545" algn="l"/>
              </a:tabLst>
            </a:pP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Glavne</a:t>
            </a:r>
            <a:r>
              <a:rPr dirty="0" sz="1400" spc="-25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regije</a:t>
            </a:r>
            <a:r>
              <a:rPr dirty="0" sz="1400" spc="-25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i</a:t>
            </a:r>
            <a:r>
              <a:rPr dirty="0" sz="1400" spc="-20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njihova</a:t>
            </a:r>
            <a:r>
              <a:rPr dirty="0" sz="1400" spc="-25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 spc="-10">
                <a:solidFill>
                  <a:srgbClr val="023334"/>
                </a:solidFill>
                <a:latin typeface="Podkova"/>
                <a:cs typeface="Podkova"/>
              </a:rPr>
              <a:t>raznolikost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	</a:t>
            </a:r>
            <a:r>
              <a:rPr dirty="0" sz="1400" spc="-50">
                <a:solidFill>
                  <a:srgbClr val="023334"/>
                </a:solidFill>
                <a:latin typeface="Podkova"/>
                <a:cs typeface="Podkova"/>
              </a:rPr>
              <a:t>4</a:t>
            </a:r>
            <a:endParaRPr sz="14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Zašto</a:t>
            </a:r>
            <a:r>
              <a:rPr dirty="0" sz="1400" spc="-15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je</a:t>
            </a:r>
            <a:r>
              <a:rPr dirty="0" sz="1400" spc="-10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važno</a:t>
            </a:r>
            <a:r>
              <a:rPr dirty="0" sz="1400" spc="-10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da</a:t>
            </a:r>
            <a:r>
              <a:rPr dirty="0" sz="1400" spc="-10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u</a:t>
            </a:r>
            <a:r>
              <a:rPr dirty="0" sz="1400" spc="-10">
                <a:solidFill>
                  <a:srgbClr val="023334"/>
                </a:solidFill>
                <a:latin typeface="Podkova"/>
                <a:cs typeface="Podkova"/>
              </a:rPr>
              <a:t> šumama</a:t>
            </a:r>
            <a:endParaRPr sz="14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2969895" algn="l"/>
              </a:tabLst>
            </a:pP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imamo</a:t>
            </a:r>
            <a:r>
              <a:rPr dirty="0" sz="1400" spc="-60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veliku</a:t>
            </a:r>
            <a:r>
              <a:rPr dirty="0" sz="1400" spc="-50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raznolikost</a:t>
            </a:r>
            <a:r>
              <a:rPr dirty="0" sz="1400" spc="-50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 spc="-10">
                <a:solidFill>
                  <a:srgbClr val="023334"/>
                </a:solidFill>
                <a:latin typeface="Podkova"/>
                <a:cs typeface="Podkova"/>
              </a:rPr>
              <a:t>stabala?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	</a:t>
            </a:r>
            <a:r>
              <a:rPr dirty="0" sz="1400" spc="-50">
                <a:solidFill>
                  <a:srgbClr val="023334"/>
                </a:solidFill>
                <a:latin typeface="Podkova"/>
                <a:cs typeface="Podkova"/>
              </a:rPr>
              <a:t>5</a:t>
            </a:r>
            <a:endParaRPr sz="1400">
              <a:latin typeface="Podkova"/>
              <a:cs typeface="Podkov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96124" y="2860242"/>
            <a:ext cx="2450465" cy="1734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Vrste</a:t>
            </a:r>
            <a:r>
              <a:rPr dirty="0" sz="2200" spc="-70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stabala</a:t>
            </a:r>
            <a:r>
              <a:rPr dirty="0" sz="2200" spc="-65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u </a:t>
            </a: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Hrvatskoj</a:t>
            </a:r>
            <a:r>
              <a:rPr dirty="0" sz="2200" spc="-55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i</a:t>
            </a:r>
            <a:r>
              <a:rPr dirty="0" sz="2200" spc="-55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2200" spc="-10" b="1">
                <a:solidFill>
                  <a:srgbClr val="013333"/>
                </a:solidFill>
                <a:latin typeface="Podkova"/>
                <a:cs typeface="Podkova"/>
              </a:rPr>
              <a:t>Europi</a:t>
            </a:r>
            <a:endParaRPr sz="2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Listače</a:t>
            </a:r>
            <a:r>
              <a:rPr dirty="0" sz="2200" spc="-45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i</a:t>
            </a:r>
            <a:r>
              <a:rPr dirty="0" sz="2200" spc="-40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2200" spc="-10" b="1">
                <a:solidFill>
                  <a:srgbClr val="013333"/>
                </a:solidFill>
                <a:latin typeface="Podkova"/>
                <a:cs typeface="Podkova"/>
              </a:rPr>
              <a:t>četinjače</a:t>
            </a:r>
            <a:endParaRPr sz="2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939"/>
              </a:spcBef>
            </a:pP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Zimzeleno</a:t>
            </a:r>
            <a:r>
              <a:rPr dirty="0" sz="1400" spc="-45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i</a:t>
            </a:r>
            <a:r>
              <a:rPr dirty="0" sz="1400" spc="-45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listopadno</a:t>
            </a:r>
            <a:r>
              <a:rPr dirty="0" sz="1400" spc="-45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 spc="-10">
                <a:solidFill>
                  <a:srgbClr val="023334"/>
                </a:solidFill>
                <a:latin typeface="Podkova"/>
                <a:cs typeface="Podkova"/>
              </a:rPr>
              <a:t>drveće</a:t>
            </a:r>
            <a:endParaRPr sz="1400">
              <a:latin typeface="Podkova"/>
              <a:cs typeface="Podkov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87458" y="3210304"/>
            <a:ext cx="183515" cy="1384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5</a:t>
            </a:r>
            <a:endParaRPr sz="2200">
              <a:latin typeface="Podkova"/>
              <a:cs typeface="Podkova"/>
            </a:endParaRPr>
          </a:p>
          <a:p>
            <a:pPr marL="20955">
              <a:lnSpc>
                <a:spcPct val="100000"/>
              </a:lnSpc>
              <a:spcBef>
                <a:spcPts val="1895"/>
              </a:spcBef>
            </a:pP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7</a:t>
            </a:r>
            <a:endParaRPr sz="2200">
              <a:latin typeface="Podkova"/>
              <a:cs typeface="Podkova"/>
            </a:endParaRPr>
          </a:p>
          <a:p>
            <a:pPr marL="75565">
              <a:lnSpc>
                <a:spcPct val="100000"/>
              </a:lnSpc>
              <a:spcBef>
                <a:spcPts val="1839"/>
              </a:spcBef>
            </a:pPr>
            <a:r>
              <a:rPr dirty="0" sz="1400" spc="-50">
                <a:solidFill>
                  <a:srgbClr val="023334"/>
                </a:solidFill>
                <a:latin typeface="Podkova"/>
                <a:cs typeface="Podkova"/>
              </a:rPr>
              <a:t>8</a:t>
            </a:r>
            <a:endParaRPr sz="1400">
              <a:latin typeface="Podkova"/>
              <a:cs typeface="Podkov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96227" y="4786679"/>
            <a:ext cx="2350135" cy="1960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Ekološki</a:t>
            </a:r>
            <a:r>
              <a:rPr dirty="0" sz="2200" spc="-80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odnosi</a:t>
            </a:r>
            <a:r>
              <a:rPr dirty="0" sz="2200" spc="-80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u </a:t>
            </a:r>
            <a:r>
              <a:rPr dirty="0" sz="2200" spc="-20" b="1">
                <a:solidFill>
                  <a:srgbClr val="013333"/>
                </a:solidFill>
                <a:latin typeface="Podkova"/>
                <a:cs typeface="Podkova"/>
              </a:rPr>
              <a:t>šumi</a:t>
            </a:r>
            <a:endParaRPr sz="2200">
              <a:latin typeface="Podkova"/>
              <a:cs typeface="Podkova"/>
            </a:endParaRPr>
          </a:p>
          <a:p>
            <a:pPr marL="12700" marR="931544">
              <a:lnSpc>
                <a:spcPct val="100000"/>
              </a:lnSpc>
              <a:spcBef>
                <a:spcPts val="894"/>
              </a:spcBef>
            </a:pP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Prašume </a:t>
            </a: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u </a:t>
            </a:r>
            <a:r>
              <a:rPr dirty="0" sz="2200" spc="-10" b="1">
                <a:solidFill>
                  <a:srgbClr val="013333"/>
                </a:solidFill>
                <a:latin typeface="Podkova"/>
                <a:cs typeface="Podkova"/>
              </a:rPr>
              <a:t>Hrvatskoj</a:t>
            </a:r>
            <a:endParaRPr sz="2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Kviz</a:t>
            </a: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2200" spc="-10" b="1">
                <a:solidFill>
                  <a:srgbClr val="013333"/>
                </a:solidFill>
                <a:latin typeface="Podkova"/>
                <a:cs typeface="Podkova"/>
              </a:rPr>
              <a:t>znanja</a:t>
            </a:r>
            <a:endParaRPr sz="2200">
              <a:latin typeface="Podkova"/>
              <a:cs typeface="Podkov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781032" y="5136767"/>
            <a:ext cx="18161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9</a:t>
            </a:r>
            <a:endParaRPr sz="2200">
              <a:latin typeface="Podkova"/>
              <a:cs typeface="Podkov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629318" y="5778270"/>
            <a:ext cx="332740" cy="969644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2200" spc="-25" b="1">
                <a:solidFill>
                  <a:srgbClr val="013333"/>
                </a:solidFill>
                <a:latin typeface="Podkova"/>
                <a:cs typeface="Podkova"/>
              </a:rPr>
              <a:t>10</a:t>
            </a:r>
            <a:endParaRPr sz="2200">
              <a:latin typeface="Podkova"/>
              <a:cs typeface="Podkova"/>
            </a:endParaRPr>
          </a:p>
          <a:p>
            <a:pPr marL="43815">
              <a:lnSpc>
                <a:spcPct val="100000"/>
              </a:lnSpc>
              <a:spcBef>
                <a:spcPts val="1075"/>
              </a:spcBef>
            </a:pPr>
            <a:r>
              <a:rPr dirty="0" sz="2200" spc="-25" b="1">
                <a:solidFill>
                  <a:srgbClr val="013333"/>
                </a:solidFill>
                <a:latin typeface="Podkova"/>
                <a:cs typeface="Podkova"/>
              </a:rPr>
              <a:t>11</a:t>
            </a:r>
            <a:endParaRPr sz="2200">
              <a:latin typeface="Podkova"/>
              <a:cs typeface="Podkov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347219" y="2359583"/>
            <a:ext cx="3775075" cy="4390390"/>
            <a:chOff x="6347219" y="2359583"/>
            <a:chExt cx="3775075" cy="4390390"/>
          </a:xfrm>
        </p:grpSpPr>
        <p:sp>
          <p:nvSpPr>
            <p:cNvPr id="10" name="object 10" descr=""/>
            <p:cNvSpPr/>
            <p:nvPr/>
          </p:nvSpPr>
          <p:spPr>
            <a:xfrm>
              <a:off x="6347219" y="2359583"/>
              <a:ext cx="3775075" cy="4390390"/>
            </a:xfrm>
            <a:custGeom>
              <a:avLst/>
              <a:gdLst/>
              <a:ahLst/>
              <a:cxnLst/>
              <a:rect l="l" t="t" r="r" b="b"/>
              <a:pathLst>
                <a:path w="3775075" h="4390390">
                  <a:moveTo>
                    <a:pt x="3633330" y="0"/>
                  </a:moveTo>
                  <a:lnTo>
                    <a:pt x="141160" y="0"/>
                  </a:lnTo>
                  <a:lnTo>
                    <a:pt x="96546" y="7196"/>
                  </a:lnTo>
                  <a:lnTo>
                    <a:pt x="57796" y="27234"/>
                  </a:lnTo>
                  <a:lnTo>
                    <a:pt x="27238" y="57790"/>
                  </a:lnTo>
                  <a:lnTo>
                    <a:pt x="7197" y="96541"/>
                  </a:lnTo>
                  <a:lnTo>
                    <a:pt x="0" y="141160"/>
                  </a:lnTo>
                  <a:lnTo>
                    <a:pt x="0" y="4249064"/>
                  </a:lnTo>
                  <a:lnTo>
                    <a:pt x="7197" y="4293678"/>
                  </a:lnTo>
                  <a:lnTo>
                    <a:pt x="27238" y="4332428"/>
                  </a:lnTo>
                  <a:lnTo>
                    <a:pt x="57796" y="4362986"/>
                  </a:lnTo>
                  <a:lnTo>
                    <a:pt x="96546" y="4383027"/>
                  </a:lnTo>
                  <a:lnTo>
                    <a:pt x="141160" y="4390224"/>
                  </a:lnTo>
                  <a:lnTo>
                    <a:pt x="3633330" y="4390224"/>
                  </a:lnTo>
                  <a:lnTo>
                    <a:pt x="3677950" y="4383027"/>
                  </a:lnTo>
                  <a:lnTo>
                    <a:pt x="3716704" y="4362986"/>
                  </a:lnTo>
                  <a:lnTo>
                    <a:pt x="3747264" y="4332428"/>
                  </a:lnTo>
                  <a:lnTo>
                    <a:pt x="3767306" y="4293678"/>
                  </a:lnTo>
                  <a:lnTo>
                    <a:pt x="3774503" y="4249064"/>
                  </a:lnTo>
                  <a:lnTo>
                    <a:pt x="3774503" y="141160"/>
                  </a:lnTo>
                  <a:lnTo>
                    <a:pt x="3767306" y="96541"/>
                  </a:lnTo>
                  <a:lnTo>
                    <a:pt x="3747264" y="57790"/>
                  </a:lnTo>
                  <a:lnTo>
                    <a:pt x="3716704" y="27234"/>
                  </a:lnTo>
                  <a:lnTo>
                    <a:pt x="3677950" y="7196"/>
                  </a:lnTo>
                  <a:lnTo>
                    <a:pt x="3633330" y="0"/>
                  </a:lnTo>
                  <a:close/>
                </a:path>
              </a:pathLst>
            </a:custGeom>
            <a:solidFill>
              <a:srgbClr val="A5D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698844" y="3468406"/>
              <a:ext cx="3201035" cy="3045460"/>
            </a:xfrm>
            <a:custGeom>
              <a:avLst/>
              <a:gdLst/>
              <a:ahLst/>
              <a:cxnLst/>
              <a:rect l="l" t="t" r="r" b="b"/>
              <a:pathLst>
                <a:path w="3201034" h="3045459">
                  <a:moveTo>
                    <a:pt x="2956966" y="0"/>
                  </a:moveTo>
                  <a:lnTo>
                    <a:pt x="243916" y="0"/>
                  </a:lnTo>
                  <a:lnTo>
                    <a:pt x="194759" y="4955"/>
                  </a:lnTo>
                  <a:lnTo>
                    <a:pt x="148973" y="19168"/>
                  </a:lnTo>
                  <a:lnTo>
                    <a:pt x="107541" y="41658"/>
                  </a:lnTo>
                  <a:lnTo>
                    <a:pt x="71442" y="71443"/>
                  </a:lnTo>
                  <a:lnTo>
                    <a:pt x="41657" y="107544"/>
                  </a:lnTo>
                  <a:lnTo>
                    <a:pt x="19168" y="148979"/>
                  </a:lnTo>
                  <a:lnTo>
                    <a:pt x="4955" y="194767"/>
                  </a:lnTo>
                  <a:lnTo>
                    <a:pt x="0" y="243928"/>
                  </a:lnTo>
                  <a:lnTo>
                    <a:pt x="0" y="2801162"/>
                  </a:lnTo>
                  <a:lnTo>
                    <a:pt x="4955" y="2850319"/>
                  </a:lnTo>
                  <a:lnTo>
                    <a:pt x="19168" y="2896105"/>
                  </a:lnTo>
                  <a:lnTo>
                    <a:pt x="41657" y="2937537"/>
                  </a:lnTo>
                  <a:lnTo>
                    <a:pt x="71442" y="2973636"/>
                  </a:lnTo>
                  <a:lnTo>
                    <a:pt x="107541" y="3003421"/>
                  </a:lnTo>
                  <a:lnTo>
                    <a:pt x="148973" y="3025910"/>
                  </a:lnTo>
                  <a:lnTo>
                    <a:pt x="194759" y="3040123"/>
                  </a:lnTo>
                  <a:lnTo>
                    <a:pt x="243916" y="3045079"/>
                  </a:lnTo>
                  <a:lnTo>
                    <a:pt x="2956966" y="3045079"/>
                  </a:lnTo>
                  <a:lnTo>
                    <a:pt x="3006123" y="3040123"/>
                  </a:lnTo>
                  <a:lnTo>
                    <a:pt x="3051908" y="3025910"/>
                  </a:lnTo>
                  <a:lnTo>
                    <a:pt x="3093341" y="3003421"/>
                  </a:lnTo>
                  <a:lnTo>
                    <a:pt x="3129440" y="2973636"/>
                  </a:lnTo>
                  <a:lnTo>
                    <a:pt x="3159224" y="2937537"/>
                  </a:lnTo>
                  <a:lnTo>
                    <a:pt x="3181714" y="2896105"/>
                  </a:lnTo>
                  <a:lnTo>
                    <a:pt x="3195926" y="2850319"/>
                  </a:lnTo>
                  <a:lnTo>
                    <a:pt x="3200882" y="2801162"/>
                  </a:lnTo>
                  <a:lnTo>
                    <a:pt x="3200882" y="243928"/>
                  </a:lnTo>
                  <a:lnTo>
                    <a:pt x="3195926" y="194767"/>
                  </a:lnTo>
                  <a:lnTo>
                    <a:pt x="3181714" y="148979"/>
                  </a:lnTo>
                  <a:lnTo>
                    <a:pt x="3159224" y="107544"/>
                  </a:lnTo>
                  <a:lnTo>
                    <a:pt x="3129440" y="71443"/>
                  </a:lnTo>
                  <a:lnTo>
                    <a:pt x="3093341" y="41658"/>
                  </a:lnTo>
                  <a:lnTo>
                    <a:pt x="3051908" y="19168"/>
                  </a:lnTo>
                  <a:lnTo>
                    <a:pt x="3006123" y="4955"/>
                  </a:lnTo>
                  <a:lnTo>
                    <a:pt x="2956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177719" y="2509633"/>
              <a:ext cx="819785" cy="819785"/>
            </a:xfrm>
            <a:custGeom>
              <a:avLst/>
              <a:gdLst/>
              <a:ahLst/>
              <a:cxnLst/>
              <a:rect l="l" t="t" r="r" b="b"/>
              <a:pathLst>
                <a:path w="819784" h="819785">
                  <a:moveTo>
                    <a:pt x="409778" y="0"/>
                  </a:moveTo>
                  <a:lnTo>
                    <a:pt x="361989" y="2756"/>
                  </a:lnTo>
                  <a:lnTo>
                    <a:pt x="315819" y="10822"/>
                  </a:lnTo>
                  <a:lnTo>
                    <a:pt x="271577" y="23889"/>
                  </a:lnTo>
                  <a:lnTo>
                    <a:pt x="229568" y="41650"/>
                  </a:lnTo>
                  <a:lnTo>
                    <a:pt x="190101" y="63797"/>
                  </a:lnTo>
                  <a:lnTo>
                    <a:pt x="153482" y="90023"/>
                  </a:lnTo>
                  <a:lnTo>
                    <a:pt x="120021" y="120021"/>
                  </a:lnTo>
                  <a:lnTo>
                    <a:pt x="90023" y="153482"/>
                  </a:lnTo>
                  <a:lnTo>
                    <a:pt x="63797" y="190101"/>
                  </a:lnTo>
                  <a:lnTo>
                    <a:pt x="41650" y="229568"/>
                  </a:lnTo>
                  <a:lnTo>
                    <a:pt x="23889" y="271577"/>
                  </a:lnTo>
                  <a:lnTo>
                    <a:pt x="10822" y="315819"/>
                  </a:lnTo>
                  <a:lnTo>
                    <a:pt x="2756" y="361989"/>
                  </a:lnTo>
                  <a:lnTo>
                    <a:pt x="0" y="409778"/>
                  </a:lnTo>
                  <a:lnTo>
                    <a:pt x="2756" y="457569"/>
                  </a:lnTo>
                  <a:lnTo>
                    <a:pt x="10822" y="503741"/>
                  </a:lnTo>
                  <a:lnTo>
                    <a:pt x="23889" y="547985"/>
                  </a:lnTo>
                  <a:lnTo>
                    <a:pt x="41650" y="589996"/>
                  </a:lnTo>
                  <a:lnTo>
                    <a:pt x="63797" y="629464"/>
                  </a:lnTo>
                  <a:lnTo>
                    <a:pt x="90023" y="666083"/>
                  </a:lnTo>
                  <a:lnTo>
                    <a:pt x="120021" y="699546"/>
                  </a:lnTo>
                  <a:lnTo>
                    <a:pt x="153482" y="729544"/>
                  </a:lnTo>
                  <a:lnTo>
                    <a:pt x="190101" y="755770"/>
                  </a:lnTo>
                  <a:lnTo>
                    <a:pt x="229568" y="777918"/>
                  </a:lnTo>
                  <a:lnTo>
                    <a:pt x="271577" y="795679"/>
                  </a:lnTo>
                  <a:lnTo>
                    <a:pt x="315819" y="808746"/>
                  </a:lnTo>
                  <a:lnTo>
                    <a:pt x="361989" y="816812"/>
                  </a:lnTo>
                  <a:lnTo>
                    <a:pt x="409778" y="819569"/>
                  </a:lnTo>
                  <a:lnTo>
                    <a:pt x="457569" y="816812"/>
                  </a:lnTo>
                  <a:lnTo>
                    <a:pt x="503741" y="808746"/>
                  </a:lnTo>
                  <a:lnTo>
                    <a:pt x="547985" y="795679"/>
                  </a:lnTo>
                  <a:lnTo>
                    <a:pt x="589996" y="777918"/>
                  </a:lnTo>
                  <a:lnTo>
                    <a:pt x="629464" y="755770"/>
                  </a:lnTo>
                  <a:lnTo>
                    <a:pt x="666083" y="729544"/>
                  </a:lnTo>
                  <a:lnTo>
                    <a:pt x="699546" y="699546"/>
                  </a:lnTo>
                  <a:lnTo>
                    <a:pt x="729544" y="666083"/>
                  </a:lnTo>
                  <a:lnTo>
                    <a:pt x="755770" y="629464"/>
                  </a:lnTo>
                  <a:lnTo>
                    <a:pt x="777918" y="589996"/>
                  </a:lnTo>
                  <a:lnTo>
                    <a:pt x="795679" y="547985"/>
                  </a:lnTo>
                  <a:lnTo>
                    <a:pt x="808746" y="503741"/>
                  </a:lnTo>
                  <a:lnTo>
                    <a:pt x="816812" y="457569"/>
                  </a:lnTo>
                  <a:lnTo>
                    <a:pt x="819569" y="409778"/>
                  </a:lnTo>
                  <a:lnTo>
                    <a:pt x="816812" y="361989"/>
                  </a:lnTo>
                  <a:lnTo>
                    <a:pt x="808746" y="315819"/>
                  </a:lnTo>
                  <a:lnTo>
                    <a:pt x="795679" y="271577"/>
                  </a:lnTo>
                  <a:lnTo>
                    <a:pt x="777918" y="229568"/>
                  </a:lnTo>
                  <a:lnTo>
                    <a:pt x="755770" y="190101"/>
                  </a:lnTo>
                  <a:lnTo>
                    <a:pt x="729544" y="153482"/>
                  </a:lnTo>
                  <a:lnTo>
                    <a:pt x="699546" y="120021"/>
                  </a:lnTo>
                  <a:lnTo>
                    <a:pt x="666083" y="90023"/>
                  </a:lnTo>
                  <a:lnTo>
                    <a:pt x="629464" y="63797"/>
                  </a:lnTo>
                  <a:lnTo>
                    <a:pt x="589996" y="41650"/>
                  </a:lnTo>
                  <a:lnTo>
                    <a:pt x="547985" y="23889"/>
                  </a:lnTo>
                  <a:lnTo>
                    <a:pt x="503741" y="10822"/>
                  </a:lnTo>
                  <a:lnTo>
                    <a:pt x="457569" y="2756"/>
                  </a:lnTo>
                  <a:lnTo>
                    <a:pt x="409778" y="0"/>
                  </a:lnTo>
                  <a:close/>
                </a:path>
              </a:pathLst>
            </a:custGeom>
            <a:solidFill>
              <a:srgbClr val="A5D4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60396" y="2881692"/>
              <a:ext cx="262952" cy="26588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9360917" y="2658154"/>
              <a:ext cx="493395" cy="447040"/>
            </a:xfrm>
            <a:custGeom>
              <a:avLst/>
              <a:gdLst/>
              <a:ahLst/>
              <a:cxnLst/>
              <a:rect l="l" t="t" r="r" b="b"/>
              <a:pathLst>
                <a:path w="493395" h="447039">
                  <a:moveTo>
                    <a:pt x="348657" y="0"/>
                  </a:moveTo>
                  <a:lnTo>
                    <a:pt x="283964" y="10552"/>
                  </a:lnTo>
                  <a:lnTo>
                    <a:pt x="229231" y="46599"/>
                  </a:lnTo>
                  <a:lnTo>
                    <a:pt x="194606" y="104375"/>
                  </a:lnTo>
                  <a:lnTo>
                    <a:pt x="188007" y="140233"/>
                  </a:lnTo>
                  <a:lnTo>
                    <a:pt x="190241" y="180111"/>
                  </a:lnTo>
                  <a:lnTo>
                    <a:pt x="202577" y="223537"/>
                  </a:lnTo>
                  <a:lnTo>
                    <a:pt x="203276" y="225277"/>
                  </a:lnTo>
                  <a:lnTo>
                    <a:pt x="207505" y="230103"/>
                  </a:lnTo>
                  <a:lnTo>
                    <a:pt x="207187" y="232173"/>
                  </a:lnTo>
                  <a:lnTo>
                    <a:pt x="1155" y="436478"/>
                  </a:lnTo>
                  <a:lnTo>
                    <a:pt x="215" y="443133"/>
                  </a:lnTo>
                  <a:lnTo>
                    <a:pt x="0" y="446828"/>
                  </a:lnTo>
                  <a:lnTo>
                    <a:pt x="210070" y="236199"/>
                  </a:lnTo>
                  <a:lnTo>
                    <a:pt x="213347" y="237329"/>
                  </a:lnTo>
                  <a:lnTo>
                    <a:pt x="237674" y="267354"/>
                  </a:lnTo>
                  <a:lnTo>
                    <a:pt x="300523" y="301685"/>
                  </a:lnTo>
                  <a:lnTo>
                    <a:pt x="338213" y="306982"/>
                  </a:lnTo>
                  <a:lnTo>
                    <a:pt x="374339" y="302777"/>
                  </a:lnTo>
                  <a:lnTo>
                    <a:pt x="437240" y="270639"/>
                  </a:lnTo>
                  <a:lnTo>
                    <a:pt x="479913" y="214833"/>
                  </a:lnTo>
                  <a:lnTo>
                    <a:pt x="493045" y="144917"/>
                  </a:lnTo>
                  <a:lnTo>
                    <a:pt x="485622" y="107655"/>
                  </a:lnTo>
                  <a:lnTo>
                    <a:pt x="467321" y="70451"/>
                  </a:lnTo>
                  <a:lnTo>
                    <a:pt x="442167" y="40216"/>
                  </a:lnTo>
                  <a:lnTo>
                    <a:pt x="413159" y="18710"/>
                  </a:lnTo>
                  <a:lnTo>
                    <a:pt x="381566" y="5461"/>
                  </a:lnTo>
                  <a:lnTo>
                    <a:pt x="348657" y="0"/>
                  </a:lnTo>
                  <a:close/>
                </a:path>
              </a:pathLst>
            </a:custGeom>
            <a:solidFill>
              <a:srgbClr val="8CAB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569970" y="2679114"/>
              <a:ext cx="260985" cy="264795"/>
            </a:xfrm>
            <a:custGeom>
              <a:avLst/>
              <a:gdLst/>
              <a:ahLst/>
              <a:cxnLst/>
              <a:rect l="l" t="t" r="r" b="b"/>
              <a:pathLst>
                <a:path w="260984" h="264794">
                  <a:moveTo>
                    <a:pt x="117259" y="0"/>
                  </a:moveTo>
                  <a:lnTo>
                    <a:pt x="78265" y="8472"/>
                  </a:lnTo>
                  <a:lnTo>
                    <a:pt x="23974" y="49993"/>
                  </a:lnTo>
                  <a:lnTo>
                    <a:pt x="487" y="111569"/>
                  </a:lnTo>
                  <a:lnTo>
                    <a:pt x="0" y="145110"/>
                  </a:lnTo>
                  <a:lnTo>
                    <a:pt x="6858" y="177942"/>
                  </a:lnTo>
                  <a:lnTo>
                    <a:pt x="42138" y="233854"/>
                  </a:lnTo>
                  <a:lnTo>
                    <a:pt x="105381" y="264047"/>
                  </a:lnTo>
                  <a:lnTo>
                    <a:pt x="147192" y="264731"/>
                  </a:lnTo>
                  <a:lnTo>
                    <a:pt x="185220" y="255290"/>
                  </a:lnTo>
                  <a:lnTo>
                    <a:pt x="237877" y="213449"/>
                  </a:lnTo>
                  <a:lnTo>
                    <a:pt x="260297" y="152904"/>
                  </a:lnTo>
                  <a:lnTo>
                    <a:pt x="260527" y="120083"/>
                  </a:lnTo>
                  <a:lnTo>
                    <a:pt x="253630" y="87944"/>
                  </a:lnTo>
                  <a:lnTo>
                    <a:pt x="219026" y="32857"/>
                  </a:lnTo>
                  <a:lnTo>
                    <a:pt x="157638" y="1934"/>
                  </a:lnTo>
                  <a:lnTo>
                    <a:pt x="117259" y="0"/>
                  </a:lnTo>
                  <a:close/>
                </a:path>
              </a:pathLst>
            </a:custGeom>
            <a:solidFill>
              <a:srgbClr val="308E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8971" y="2688322"/>
              <a:ext cx="242650" cy="246316"/>
            </a:xfrm>
            <a:prstGeom prst="rect">
              <a:avLst/>
            </a:prstGeom>
          </p:spPr>
        </p:pic>
      </p:grpSp>
      <p:sp>
        <p:nvSpPr>
          <p:cNvPr id="17" name="object 17" descr=""/>
          <p:cNvSpPr/>
          <p:nvPr/>
        </p:nvSpPr>
        <p:spPr>
          <a:xfrm>
            <a:off x="6362613" y="395859"/>
            <a:ext cx="3763010" cy="1783080"/>
          </a:xfrm>
          <a:custGeom>
            <a:avLst/>
            <a:gdLst/>
            <a:ahLst/>
            <a:cxnLst/>
            <a:rect l="l" t="t" r="r" b="b"/>
            <a:pathLst>
              <a:path w="3763009" h="1783080">
                <a:moveTo>
                  <a:pt x="3656088" y="0"/>
                </a:moveTo>
                <a:lnTo>
                  <a:pt x="106349" y="0"/>
                </a:lnTo>
                <a:lnTo>
                  <a:pt x="64952" y="8357"/>
                </a:lnTo>
                <a:lnTo>
                  <a:pt x="31148" y="31148"/>
                </a:lnTo>
                <a:lnTo>
                  <a:pt x="8357" y="64952"/>
                </a:lnTo>
                <a:lnTo>
                  <a:pt x="0" y="106349"/>
                </a:lnTo>
                <a:lnTo>
                  <a:pt x="0" y="1676654"/>
                </a:lnTo>
                <a:lnTo>
                  <a:pt x="8357" y="1718051"/>
                </a:lnTo>
                <a:lnTo>
                  <a:pt x="31148" y="1751855"/>
                </a:lnTo>
                <a:lnTo>
                  <a:pt x="64952" y="1774646"/>
                </a:lnTo>
                <a:lnTo>
                  <a:pt x="106349" y="1783003"/>
                </a:lnTo>
                <a:lnTo>
                  <a:pt x="3656088" y="1783003"/>
                </a:lnTo>
                <a:lnTo>
                  <a:pt x="3697480" y="1774646"/>
                </a:lnTo>
                <a:lnTo>
                  <a:pt x="3731285" y="1751855"/>
                </a:lnTo>
                <a:lnTo>
                  <a:pt x="3754079" y="1718051"/>
                </a:lnTo>
                <a:lnTo>
                  <a:pt x="3762438" y="1676654"/>
                </a:lnTo>
                <a:lnTo>
                  <a:pt x="3762438" y="106349"/>
                </a:lnTo>
                <a:lnTo>
                  <a:pt x="3754079" y="64952"/>
                </a:lnTo>
                <a:lnTo>
                  <a:pt x="3731285" y="31148"/>
                </a:lnTo>
                <a:lnTo>
                  <a:pt x="3697480" y="8357"/>
                </a:lnTo>
                <a:lnTo>
                  <a:pt x="3656088" y="0"/>
                </a:lnTo>
                <a:close/>
              </a:path>
            </a:pathLst>
          </a:custGeom>
          <a:solidFill>
            <a:srgbClr val="ED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6777077" y="2415504"/>
            <a:ext cx="2113280" cy="87249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2000" b="1">
                <a:solidFill>
                  <a:srgbClr val="2C5E5F"/>
                </a:solidFill>
                <a:latin typeface="Podkova Regular ExtraBold"/>
                <a:cs typeface="Podkova Regular ExtraBold"/>
              </a:rPr>
              <a:t>Ključne </a:t>
            </a:r>
            <a:r>
              <a:rPr dirty="0" sz="2000" spc="-10" b="1">
                <a:solidFill>
                  <a:srgbClr val="2C5E5F"/>
                </a:solidFill>
                <a:latin typeface="Podkova Regular ExtraBold"/>
                <a:cs typeface="Podkova Regular ExtraBold"/>
              </a:rPr>
              <a:t>riječi</a:t>
            </a:r>
            <a:endParaRPr sz="2000">
              <a:latin typeface="Podkova Regular ExtraBold"/>
              <a:cs typeface="Podkova Regular ExtraBold"/>
            </a:endParaRPr>
          </a:p>
          <a:p>
            <a:pPr marL="18415" marR="5080">
              <a:lnSpc>
                <a:spcPct val="111100"/>
              </a:lnSpc>
              <a:spcBef>
                <a:spcPts val="300"/>
              </a:spcBef>
            </a:pPr>
            <a:r>
              <a:rPr dirty="0" sz="1200">
                <a:latin typeface="Podkova"/>
                <a:cs typeface="Podkova"/>
              </a:rPr>
              <a:t>Ove riječi su važne za </a:t>
            </a:r>
            <a:r>
              <a:rPr dirty="0" sz="1200" spc="-10">
                <a:latin typeface="Podkova"/>
                <a:cs typeface="Podkova"/>
              </a:rPr>
              <a:t>potpuno </a:t>
            </a:r>
            <a:r>
              <a:rPr dirty="0" sz="1200">
                <a:latin typeface="Podkova"/>
                <a:cs typeface="Podkova"/>
              </a:rPr>
              <a:t>razumijevanje </a:t>
            </a:r>
            <a:r>
              <a:rPr dirty="0" sz="1200" spc="-10">
                <a:latin typeface="Podkova"/>
                <a:cs typeface="Podkova"/>
              </a:rPr>
              <a:t>sadržaja.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609132" y="540597"/>
            <a:ext cx="77216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2C5E5F"/>
                </a:solidFill>
              </a:rPr>
              <a:t>Izvori</a:t>
            </a:r>
            <a:endParaRPr sz="2000"/>
          </a:p>
        </p:txBody>
      </p:sp>
      <p:sp>
        <p:nvSpPr>
          <p:cNvPr id="20" name="object 20" descr=""/>
          <p:cNvSpPr txBox="1"/>
          <p:nvPr/>
        </p:nvSpPr>
        <p:spPr>
          <a:xfrm>
            <a:off x="6601575" y="873302"/>
            <a:ext cx="1671955" cy="441959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000">
                <a:latin typeface="Podkova"/>
                <a:cs typeface="Podkova"/>
              </a:rPr>
              <a:t>Želis saznati </a:t>
            </a:r>
            <a:r>
              <a:rPr dirty="0" sz="1000" spc="-10">
                <a:latin typeface="Podkova"/>
                <a:cs typeface="Podkova"/>
              </a:rPr>
              <a:t>boljie?</a:t>
            </a:r>
            <a:endParaRPr sz="10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800">
                <a:latin typeface="Podkova"/>
                <a:cs typeface="Podkova"/>
              </a:rPr>
              <a:t>Uvjiek si potvrdi odlake </a:t>
            </a:r>
            <a:r>
              <a:rPr dirty="0" sz="800" spc="-10">
                <a:latin typeface="Podkova"/>
                <a:cs typeface="Podkova"/>
              </a:rPr>
              <a:t>informacjie!</a:t>
            </a:r>
            <a:endParaRPr sz="800">
              <a:latin typeface="Podkova"/>
              <a:cs typeface="Podkov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347681" y="1017824"/>
            <a:ext cx="1399540" cy="322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50" b="1">
                <a:solidFill>
                  <a:srgbClr val="0E4848"/>
                </a:solidFill>
                <a:latin typeface="Podkova Regular ExtraBold"/>
                <a:cs typeface="Podkova Regular ExtraBold"/>
              </a:rPr>
              <a:t>Prati</a:t>
            </a:r>
            <a:r>
              <a:rPr dirty="0" sz="1950" spc="-105" b="1">
                <a:solidFill>
                  <a:srgbClr val="0E4848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950" spc="-10" b="1">
                <a:solidFill>
                  <a:srgbClr val="0E4848"/>
                </a:solidFill>
                <a:latin typeface="Podkova Regular ExtraBold"/>
                <a:cs typeface="Podkova Regular ExtraBold"/>
              </a:rPr>
              <a:t>ikone!</a:t>
            </a:r>
            <a:endParaRPr sz="1950">
              <a:latin typeface="Podkova Regular ExtraBold"/>
              <a:cs typeface="Podkova Regular ExtraBold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459428" y="5305830"/>
            <a:ext cx="13906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Podkova"/>
                <a:cs typeface="Podkova"/>
              </a:rPr>
              <a:t>Skeniraj</a:t>
            </a:r>
            <a:r>
              <a:rPr dirty="0" sz="900" spc="-2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QR</a:t>
            </a:r>
            <a:r>
              <a:rPr dirty="0" sz="900" spc="-2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kodove</a:t>
            </a:r>
            <a:r>
              <a:rPr dirty="0" sz="900" spc="-25">
                <a:latin typeface="Podkova"/>
                <a:cs typeface="Podkova"/>
              </a:rPr>
              <a:t> </a:t>
            </a:r>
            <a:r>
              <a:rPr dirty="0" sz="900" spc="-10">
                <a:latin typeface="Podkova"/>
                <a:cs typeface="Podkova"/>
              </a:rPr>
              <a:t>svojim </a:t>
            </a:r>
            <a:r>
              <a:rPr dirty="0" sz="900">
                <a:latin typeface="Podkova"/>
                <a:cs typeface="Podkova"/>
              </a:rPr>
              <a:t>pametnim</a:t>
            </a:r>
            <a:r>
              <a:rPr dirty="0" sz="900" spc="-45">
                <a:latin typeface="Podkova"/>
                <a:cs typeface="Podkova"/>
              </a:rPr>
              <a:t> </a:t>
            </a:r>
            <a:r>
              <a:rPr dirty="0" sz="900" spc="-10">
                <a:latin typeface="Podkova"/>
                <a:cs typeface="Podkova"/>
              </a:rPr>
              <a:t>telefonom.</a:t>
            </a:r>
            <a:endParaRPr sz="900">
              <a:latin typeface="Podkova"/>
              <a:cs typeface="Podkov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459428" y="5717309"/>
            <a:ext cx="148399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573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Podkova"/>
                <a:cs typeface="Podkova"/>
              </a:rPr>
              <a:t>Potrebna</a:t>
            </a:r>
            <a:r>
              <a:rPr dirty="0" sz="900" spc="-2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ti</a:t>
            </a:r>
            <a:r>
              <a:rPr dirty="0" sz="900" spc="-1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je</a:t>
            </a:r>
            <a:r>
              <a:rPr dirty="0" sz="900" spc="-2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aplikacija</a:t>
            </a:r>
            <a:r>
              <a:rPr dirty="0" sz="900" spc="-15">
                <a:latin typeface="Podkova"/>
                <a:cs typeface="Podkova"/>
              </a:rPr>
              <a:t> </a:t>
            </a:r>
            <a:r>
              <a:rPr dirty="0" sz="900" spc="-25">
                <a:latin typeface="Podkova"/>
                <a:cs typeface="Podkova"/>
              </a:rPr>
              <a:t>za</a:t>
            </a:r>
            <a:r>
              <a:rPr dirty="0" sz="900">
                <a:latin typeface="Podkova"/>
                <a:cs typeface="Podkova"/>
              </a:rPr>
              <a:t> skeniranje</a:t>
            </a:r>
            <a:r>
              <a:rPr dirty="0" sz="900" spc="-1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koda</a:t>
            </a:r>
            <a:r>
              <a:rPr dirty="0" sz="900" spc="-10">
                <a:latin typeface="Podkova"/>
                <a:cs typeface="Podkova"/>
              </a:rPr>
              <a:t> putem kamere.</a:t>
            </a:r>
            <a:endParaRPr sz="900">
              <a:latin typeface="Podkova"/>
              <a:cs typeface="Podkova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900">
              <a:latin typeface="Podkova"/>
              <a:cs typeface="Podkova"/>
            </a:endParaRPr>
          </a:p>
          <a:p>
            <a:pPr marL="12700" marR="5080">
              <a:lnSpc>
                <a:spcPct val="100000"/>
              </a:lnSpc>
            </a:pPr>
            <a:r>
              <a:rPr dirty="0" sz="900">
                <a:latin typeface="Podkova"/>
                <a:cs typeface="Podkova"/>
              </a:rPr>
              <a:t>Naš</a:t>
            </a:r>
            <a:r>
              <a:rPr dirty="0" sz="900" spc="-1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pametni</a:t>
            </a:r>
            <a:r>
              <a:rPr dirty="0" sz="900" spc="-1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telefon</a:t>
            </a:r>
            <a:r>
              <a:rPr dirty="0" sz="900" spc="-1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je</a:t>
            </a:r>
            <a:r>
              <a:rPr dirty="0" sz="900" spc="-10">
                <a:latin typeface="Podkova"/>
                <a:cs typeface="Podkova"/>
              </a:rPr>
              <a:t> </a:t>
            </a:r>
            <a:r>
              <a:rPr dirty="0" sz="900" spc="-20">
                <a:latin typeface="Podkova"/>
                <a:cs typeface="Podkova"/>
              </a:rPr>
              <a:t>vrlo </a:t>
            </a:r>
            <a:r>
              <a:rPr dirty="0" sz="900">
                <a:latin typeface="Podkova"/>
                <a:cs typeface="Podkova"/>
              </a:rPr>
              <a:t>koristan</a:t>
            </a:r>
            <a:r>
              <a:rPr dirty="0" sz="900" spc="-3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alat,</a:t>
            </a:r>
            <a:r>
              <a:rPr dirty="0" sz="900" spc="-2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iskoristimo</a:t>
            </a:r>
            <a:r>
              <a:rPr dirty="0" sz="900" spc="-25">
                <a:latin typeface="Podkova"/>
                <a:cs typeface="Podkova"/>
              </a:rPr>
              <a:t> ga!</a:t>
            </a:r>
            <a:endParaRPr sz="900">
              <a:latin typeface="Podkova"/>
              <a:cs typeface="Podkova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4772623" y="2488474"/>
            <a:ext cx="517525" cy="517525"/>
            <a:chOff x="4772623" y="2488474"/>
            <a:chExt cx="517525" cy="517525"/>
          </a:xfrm>
        </p:grpSpPr>
        <p:sp>
          <p:nvSpPr>
            <p:cNvPr id="25" name="object 25" descr=""/>
            <p:cNvSpPr/>
            <p:nvPr/>
          </p:nvSpPr>
          <p:spPr>
            <a:xfrm>
              <a:off x="4772623" y="2488474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83" y="0"/>
                  </a:moveTo>
                  <a:lnTo>
                    <a:pt x="212019" y="4164"/>
                  </a:lnTo>
                  <a:lnTo>
                    <a:pt x="168288" y="16170"/>
                  </a:lnTo>
                  <a:lnTo>
                    <a:pt x="128019" y="35289"/>
                  </a:lnTo>
                  <a:lnTo>
                    <a:pt x="91943" y="60790"/>
                  </a:lnTo>
                  <a:lnTo>
                    <a:pt x="60790" y="91943"/>
                  </a:lnTo>
                  <a:lnTo>
                    <a:pt x="35289" y="128019"/>
                  </a:lnTo>
                  <a:lnTo>
                    <a:pt x="16170" y="168288"/>
                  </a:lnTo>
                  <a:lnTo>
                    <a:pt x="4164" y="212019"/>
                  </a:lnTo>
                  <a:lnTo>
                    <a:pt x="0" y="258483"/>
                  </a:lnTo>
                  <a:lnTo>
                    <a:pt x="4164" y="304947"/>
                  </a:lnTo>
                  <a:lnTo>
                    <a:pt x="16170" y="348679"/>
                  </a:lnTo>
                  <a:lnTo>
                    <a:pt x="35289" y="388949"/>
                  </a:lnTo>
                  <a:lnTo>
                    <a:pt x="60790" y="425027"/>
                  </a:lnTo>
                  <a:lnTo>
                    <a:pt x="91943" y="456183"/>
                  </a:lnTo>
                  <a:lnTo>
                    <a:pt x="128019" y="481686"/>
                  </a:lnTo>
                  <a:lnTo>
                    <a:pt x="168288" y="500806"/>
                  </a:lnTo>
                  <a:lnTo>
                    <a:pt x="212019" y="512814"/>
                  </a:lnTo>
                  <a:lnTo>
                    <a:pt x="258483" y="516978"/>
                  </a:lnTo>
                  <a:lnTo>
                    <a:pt x="304947" y="512814"/>
                  </a:lnTo>
                  <a:lnTo>
                    <a:pt x="348679" y="500806"/>
                  </a:lnTo>
                  <a:lnTo>
                    <a:pt x="388949" y="481686"/>
                  </a:lnTo>
                  <a:lnTo>
                    <a:pt x="425027" y="456183"/>
                  </a:lnTo>
                  <a:lnTo>
                    <a:pt x="456183" y="425027"/>
                  </a:lnTo>
                  <a:lnTo>
                    <a:pt x="481686" y="388949"/>
                  </a:lnTo>
                  <a:lnTo>
                    <a:pt x="500806" y="348679"/>
                  </a:lnTo>
                  <a:lnTo>
                    <a:pt x="512814" y="304947"/>
                  </a:lnTo>
                  <a:lnTo>
                    <a:pt x="516978" y="258483"/>
                  </a:lnTo>
                  <a:lnTo>
                    <a:pt x="512814" y="212019"/>
                  </a:lnTo>
                  <a:lnTo>
                    <a:pt x="500806" y="168288"/>
                  </a:lnTo>
                  <a:lnTo>
                    <a:pt x="481686" y="128019"/>
                  </a:lnTo>
                  <a:lnTo>
                    <a:pt x="456183" y="91943"/>
                  </a:lnTo>
                  <a:lnTo>
                    <a:pt x="425027" y="60790"/>
                  </a:lnTo>
                  <a:lnTo>
                    <a:pt x="388949" y="35289"/>
                  </a:lnTo>
                  <a:lnTo>
                    <a:pt x="348679" y="16170"/>
                  </a:lnTo>
                  <a:lnTo>
                    <a:pt x="304947" y="4164"/>
                  </a:lnTo>
                  <a:lnTo>
                    <a:pt x="258483" y="0"/>
                  </a:lnTo>
                  <a:close/>
                </a:path>
              </a:pathLst>
            </a:custGeom>
            <a:solidFill>
              <a:srgbClr val="3688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907152" y="2617436"/>
              <a:ext cx="260985" cy="295275"/>
            </a:xfrm>
            <a:custGeom>
              <a:avLst/>
              <a:gdLst/>
              <a:ahLst/>
              <a:cxnLst/>
              <a:rect l="l" t="t" r="r" b="b"/>
              <a:pathLst>
                <a:path w="260985" h="295275">
                  <a:moveTo>
                    <a:pt x="218366" y="137064"/>
                  </a:moveTo>
                  <a:lnTo>
                    <a:pt x="123382" y="137064"/>
                  </a:lnTo>
                  <a:lnTo>
                    <a:pt x="123382" y="234283"/>
                  </a:lnTo>
                  <a:lnTo>
                    <a:pt x="123060" y="247312"/>
                  </a:lnTo>
                  <a:lnTo>
                    <a:pt x="122524" y="260447"/>
                  </a:lnTo>
                  <a:lnTo>
                    <a:pt x="122417" y="273365"/>
                  </a:lnTo>
                  <a:lnTo>
                    <a:pt x="123293" y="284600"/>
                  </a:lnTo>
                  <a:lnTo>
                    <a:pt x="123382" y="285743"/>
                  </a:lnTo>
                  <a:lnTo>
                    <a:pt x="124525" y="288042"/>
                  </a:lnTo>
                  <a:lnTo>
                    <a:pt x="129109" y="294900"/>
                  </a:lnTo>
                  <a:lnTo>
                    <a:pt x="138253" y="294900"/>
                  </a:lnTo>
                  <a:lnTo>
                    <a:pt x="141682" y="291471"/>
                  </a:lnTo>
                  <a:lnTo>
                    <a:pt x="143968" y="288042"/>
                  </a:lnTo>
                  <a:lnTo>
                    <a:pt x="145124" y="284600"/>
                  </a:lnTo>
                  <a:lnTo>
                    <a:pt x="145124" y="220554"/>
                  </a:lnTo>
                  <a:lnTo>
                    <a:pt x="145606" y="205989"/>
                  </a:lnTo>
                  <a:lnTo>
                    <a:pt x="145553" y="191532"/>
                  </a:lnTo>
                  <a:lnTo>
                    <a:pt x="145285" y="177288"/>
                  </a:lnTo>
                  <a:lnTo>
                    <a:pt x="145124" y="163366"/>
                  </a:lnTo>
                  <a:lnTo>
                    <a:pt x="166922" y="161294"/>
                  </a:lnTo>
                  <a:lnTo>
                    <a:pt x="186577" y="156219"/>
                  </a:lnTo>
                  <a:lnTo>
                    <a:pt x="204946" y="147282"/>
                  </a:lnTo>
                  <a:lnTo>
                    <a:pt x="218366" y="137064"/>
                  </a:lnTo>
                  <a:close/>
                </a:path>
                <a:path w="260985" h="295275">
                  <a:moveTo>
                    <a:pt x="36962" y="0"/>
                  </a:moveTo>
                  <a:lnTo>
                    <a:pt x="11304" y="2089"/>
                  </a:lnTo>
                  <a:lnTo>
                    <a:pt x="7862" y="3232"/>
                  </a:lnTo>
                  <a:lnTo>
                    <a:pt x="4433" y="3232"/>
                  </a:lnTo>
                  <a:lnTo>
                    <a:pt x="2147" y="6674"/>
                  </a:lnTo>
                  <a:lnTo>
                    <a:pt x="52" y="14462"/>
                  </a:lnTo>
                  <a:lnTo>
                    <a:pt x="0" y="24396"/>
                  </a:lnTo>
                  <a:lnTo>
                    <a:pt x="999" y="34118"/>
                  </a:lnTo>
                  <a:lnTo>
                    <a:pt x="19731" y="87298"/>
                  </a:lnTo>
                  <a:lnTo>
                    <a:pt x="53620" y="122180"/>
                  </a:lnTo>
                  <a:lnTo>
                    <a:pt x="103637" y="139404"/>
                  </a:lnTo>
                  <a:lnTo>
                    <a:pt x="121096" y="138207"/>
                  </a:lnTo>
                  <a:lnTo>
                    <a:pt x="121096" y="137064"/>
                  </a:lnTo>
                  <a:lnTo>
                    <a:pt x="218366" y="137064"/>
                  </a:lnTo>
                  <a:lnTo>
                    <a:pt x="222886" y="133623"/>
                  </a:lnTo>
                  <a:lnTo>
                    <a:pt x="225185" y="131337"/>
                  </a:lnTo>
                  <a:lnTo>
                    <a:pt x="226328" y="129051"/>
                  </a:lnTo>
                  <a:lnTo>
                    <a:pt x="227471" y="129051"/>
                  </a:lnTo>
                  <a:lnTo>
                    <a:pt x="229757" y="127908"/>
                  </a:lnTo>
                  <a:lnTo>
                    <a:pt x="230887" y="124479"/>
                  </a:lnTo>
                  <a:lnTo>
                    <a:pt x="232043" y="124479"/>
                  </a:lnTo>
                  <a:lnTo>
                    <a:pt x="233186" y="123336"/>
                  </a:lnTo>
                  <a:lnTo>
                    <a:pt x="234329" y="119907"/>
                  </a:lnTo>
                  <a:lnTo>
                    <a:pt x="235472" y="119907"/>
                  </a:lnTo>
                  <a:lnTo>
                    <a:pt x="236615" y="118764"/>
                  </a:lnTo>
                  <a:lnTo>
                    <a:pt x="237770" y="115322"/>
                  </a:lnTo>
                  <a:lnTo>
                    <a:pt x="238913" y="115322"/>
                  </a:lnTo>
                  <a:lnTo>
                    <a:pt x="240044" y="114179"/>
                  </a:lnTo>
                  <a:lnTo>
                    <a:pt x="242330" y="110750"/>
                  </a:lnTo>
                  <a:lnTo>
                    <a:pt x="243473" y="109607"/>
                  </a:lnTo>
                  <a:lnTo>
                    <a:pt x="245771" y="108464"/>
                  </a:lnTo>
                  <a:lnTo>
                    <a:pt x="245771" y="106178"/>
                  </a:lnTo>
                  <a:lnTo>
                    <a:pt x="246914" y="103879"/>
                  </a:lnTo>
                  <a:lnTo>
                    <a:pt x="249188" y="102749"/>
                  </a:lnTo>
                  <a:lnTo>
                    <a:pt x="249188" y="98164"/>
                  </a:lnTo>
                  <a:lnTo>
                    <a:pt x="251486" y="97021"/>
                  </a:lnTo>
                  <a:lnTo>
                    <a:pt x="251486" y="94735"/>
                  </a:lnTo>
                  <a:lnTo>
                    <a:pt x="252629" y="92449"/>
                  </a:lnTo>
                  <a:lnTo>
                    <a:pt x="253772" y="91306"/>
                  </a:lnTo>
                  <a:lnTo>
                    <a:pt x="253772" y="89020"/>
                  </a:lnTo>
                  <a:lnTo>
                    <a:pt x="254915" y="86734"/>
                  </a:lnTo>
                  <a:lnTo>
                    <a:pt x="256071" y="85579"/>
                  </a:lnTo>
                  <a:lnTo>
                    <a:pt x="256071" y="83305"/>
                  </a:lnTo>
                  <a:lnTo>
                    <a:pt x="257214" y="81019"/>
                  </a:lnTo>
                  <a:lnTo>
                    <a:pt x="258344" y="79876"/>
                  </a:lnTo>
                  <a:lnTo>
                    <a:pt x="258344" y="77578"/>
                  </a:lnTo>
                  <a:lnTo>
                    <a:pt x="259487" y="75292"/>
                  </a:lnTo>
                  <a:lnTo>
                    <a:pt x="259487" y="71863"/>
                  </a:lnTo>
                  <a:lnTo>
                    <a:pt x="260630" y="69577"/>
                  </a:lnTo>
                  <a:lnTo>
                    <a:pt x="260630" y="66135"/>
                  </a:lnTo>
                  <a:lnTo>
                    <a:pt x="142825" y="66135"/>
                  </a:lnTo>
                  <a:lnTo>
                    <a:pt x="136840" y="53720"/>
                  </a:lnTo>
                  <a:lnTo>
                    <a:pt x="109666" y="22676"/>
                  </a:lnTo>
                  <a:lnTo>
                    <a:pt x="63052" y="2519"/>
                  </a:lnTo>
                  <a:lnTo>
                    <a:pt x="36962" y="0"/>
                  </a:lnTo>
                  <a:close/>
                </a:path>
                <a:path w="260985" h="295275">
                  <a:moveTo>
                    <a:pt x="249808" y="30743"/>
                  </a:moveTo>
                  <a:lnTo>
                    <a:pt x="231372" y="30743"/>
                  </a:lnTo>
                  <a:lnTo>
                    <a:pt x="207003" y="32690"/>
                  </a:lnTo>
                  <a:lnTo>
                    <a:pt x="183572" y="38978"/>
                  </a:lnTo>
                  <a:lnTo>
                    <a:pt x="162072" y="49983"/>
                  </a:lnTo>
                  <a:lnTo>
                    <a:pt x="142825" y="66135"/>
                  </a:lnTo>
                  <a:lnTo>
                    <a:pt x="260630" y="66135"/>
                  </a:lnTo>
                  <a:lnTo>
                    <a:pt x="260630" y="36404"/>
                  </a:lnTo>
                  <a:lnTo>
                    <a:pt x="257214" y="34118"/>
                  </a:lnTo>
                  <a:lnTo>
                    <a:pt x="256173" y="32136"/>
                  </a:lnTo>
                  <a:lnTo>
                    <a:pt x="255777" y="31118"/>
                  </a:lnTo>
                  <a:lnTo>
                    <a:pt x="249808" y="30743"/>
                  </a:lnTo>
                  <a:close/>
                </a:path>
              </a:pathLst>
            </a:custGeom>
            <a:solidFill>
              <a:srgbClr val="7CC3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9361" y="2680155"/>
              <a:ext cx="83502" cy="233324"/>
            </a:xfrm>
            <a:prstGeom prst="rect">
              <a:avLst/>
            </a:prstGeom>
          </p:spPr>
        </p:pic>
      </p:grpSp>
      <p:grpSp>
        <p:nvGrpSpPr>
          <p:cNvPr id="28" name="object 28" descr=""/>
          <p:cNvGrpSpPr/>
          <p:nvPr/>
        </p:nvGrpSpPr>
        <p:grpSpPr>
          <a:xfrm>
            <a:off x="4765003" y="3369410"/>
            <a:ext cx="517525" cy="517525"/>
            <a:chOff x="4765003" y="3369410"/>
            <a:chExt cx="517525" cy="517525"/>
          </a:xfrm>
        </p:grpSpPr>
        <p:sp>
          <p:nvSpPr>
            <p:cNvPr id="29" name="object 29" descr=""/>
            <p:cNvSpPr/>
            <p:nvPr/>
          </p:nvSpPr>
          <p:spPr>
            <a:xfrm>
              <a:off x="4765003" y="3369410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95" y="0"/>
                  </a:moveTo>
                  <a:lnTo>
                    <a:pt x="212031" y="4164"/>
                  </a:lnTo>
                  <a:lnTo>
                    <a:pt x="168299" y="16172"/>
                  </a:lnTo>
                  <a:lnTo>
                    <a:pt x="128029" y="35292"/>
                  </a:lnTo>
                  <a:lnTo>
                    <a:pt x="91951" y="60795"/>
                  </a:lnTo>
                  <a:lnTo>
                    <a:pt x="60795" y="91951"/>
                  </a:lnTo>
                  <a:lnTo>
                    <a:pt x="35292" y="128029"/>
                  </a:lnTo>
                  <a:lnTo>
                    <a:pt x="16172" y="168299"/>
                  </a:lnTo>
                  <a:lnTo>
                    <a:pt x="4164" y="212031"/>
                  </a:lnTo>
                  <a:lnTo>
                    <a:pt x="0" y="258495"/>
                  </a:lnTo>
                  <a:lnTo>
                    <a:pt x="4164" y="304959"/>
                  </a:lnTo>
                  <a:lnTo>
                    <a:pt x="16172" y="348690"/>
                  </a:lnTo>
                  <a:lnTo>
                    <a:pt x="35292" y="388959"/>
                  </a:lnTo>
                  <a:lnTo>
                    <a:pt x="60795" y="425034"/>
                  </a:lnTo>
                  <a:lnTo>
                    <a:pt x="91951" y="456188"/>
                  </a:lnTo>
                  <a:lnTo>
                    <a:pt x="128029" y="481689"/>
                  </a:lnTo>
                  <a:lnTo>
                    <a:pt x="168299" y="500808"/>
                  </a:lnTo>
                  <a:lnTo>
                    <a:pt x="212031" y="512814"/>
                  </a:lnTo>
                  <a:lnTo>
                    <a:pt x="258495" y="516978"/>
                  </a:lnTo>
                  <a:lnTo>
                    <a:pt x="304960" y="512814"/>
                  </a:lnTo>
                  <a:lnTo>
                    <a:pt x="348692" y="500808"/>
                  </a:lnTo>
                  <a:lnTo>
                    <a:pt x="388962" y="481689"/>
                  </a:lnTo>
                  <a:lnTo>
                    <a:pt x="425040" y="456188"/>
                  </a:lnTo>
                  <a:lnTo>
                    <a:pt x="456195" y="425034"/>
                  </a:lnTo>
                  <a:lnTo>
                    <a:pt x="481698" y="388959"/>
                  </a:lnTo>
                  <a:lnTo>
                    <a:pt x="500819" y="348690"/>
                  </a:lnTo>
                  <a:lnTo>
                    <a:pt x="512826" y="304959"/>
                  </a:lnTo>
                  <a:lnTo>
                    <a:pt x="516991" y="258495"/>
                  </a:lnTo>
                  <a:lnTo>
                    <a:pt x="512826" y="212031"/>
                  </a:lnTo>
                  <a:lnTo>
                    <a:pt x="500819" y="168299"/>
                  </a:lnTo>
                  <a:lnTo>
                    <a:pt x="481698" y="128029"/>
                  </a:lnTo>
                  <a:lnTo>
                    <a:pt x="456195" y="91951"/>
                  </a:lnTo>
                  <a:lnTo>
                    <a:pt x="425040" y="60795"/>
                  </a:lnTo>
                  <a:lnTo>
                    <a:pt x="388962" y="35292"/>
                  </a:lnTo>
                  <a:lnTo>
                    <a:pt x="348692" y="16172"/>
                  </a:lnTo>
                  <a:lnTo>
                    <a:pt x="304960" y="4164"/>
                  </a:lnTo>
                  <a:lnTo>
                    <a:pt x="258495" y="0"/>
                  </a:lnTo>
                  <a:close/>
                </a:path>
              </a:pathLst>
            </a:custGeom>
            <a:solidFill>
              <a:srgbClr val="F9A1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911662" y="3502760"/>
              <a:ext cx="41275" cy="26670"/>
            </a:xfrm>
            <a:custGeom>
              <a:avLst/>
              <a:gdLst/>
              <a:ahLst/>
              <a:cxnLst/>
              <a:rect l="l" t="t" r="r" b="b"/>
              <a:pathLst>
                <a:path w="41275" h="26670">
                  <a:moveTo>
                    <a:pt x="35445" y="0"/>
                  </a:moveTo>
                  <a:lnTo>
                    <a:pt x="35445" y="2286"/>
                  </a:lnTo>
                  <a:lnTo>
                    <a:pt x="3429" y="2286"/>
                  </a:lnTo>
                  <a:lnTo>
                    <a:pt x="1143" y="6858"/>
                  </a:lnTo>
                  <a:lnTo>
                    <a:pt x="1143" y="10287"/>
                  </a:lnTo>
                  <a:lnTo>
                    <a:pt x="95" y="22872"/>
                  </a:lnTo>
                  <a:lnTo>
                    <a:pt x="0" y="24015"/>
                  </a:lnTo>
                  <a:lnTo>
                    <a:pt x="1143" y="26314"/>
                  </a:lnTo>
                  <a:lnTo>
                    <a:pt x="41173" y="26314"/>
                  </a:lnTo>
                  <a:lnTo>
                    <a:pt x="41173" y="22872"/>
                  </a:lnTo>
                  <a:lnTo>
                    <a:pt x="40030" y="8013"/>
                  </a:lnTo>
                  <a:lnTo>
                    <a:pt x="41173" y="4572"/>
                  </a:lnTo>
                  <a:lnTo>
                    <a:pt x="38887" y="4572"/>
                  </a:lnTo>
                  <a:lnTo>
                    <a:pt x="37744" y="2286"/>
                  </a:lnTo>
                  <a:lnTo>
                    <a:pt x="35445" y="0"/>
                  </a:lnTo>
                  <a:close/>
                </a:path>
              </a:pathLst>
            </a:custGeom>
            <a:solidFill>
              <a:srgbClr val="118A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969994" y="3506189"/>
              <a:ext cx="123825" cy="25400"/>
            </a:xfrm>
            <a:custGeom>
              <a:avLst/>
              <a:gdLst/>
              <a:ahLst/>
              <a:cxnLst/>
              <a:rect l="l" t="t" r="r" b="b"/>
              <a:pathLst>
                <a:path w="123825" h="25400">
                  <a:moveTo>
                    <a:pt x="123520" y="22906"/>
                  </a:moveTo>
                  <a:lnTo>
                    <a:pt x="122461" y="22906"/>
                  </a:lnTo>
                  <a:lnTo>
                    <a:pt x="123520" y="25158"/>
                  </a:lnTo>
                  <a:lnTo>
                    <a:pt x="123520" y="22906"/>
                  </a:lnTo>
                  <a:close/>
                </a:path>
                <a:path w="123825" h="25400">
                  <a:moveTo>
                    <a:pt x="104076" y="0"/>
                  </a:moveTo>
                  <a:lnTo>
                    <a:pt x="18300" y="0"/>
                  </a:lnTo>
                  <a:lnTo>
                    <a:pt x="17157" y="2285"/>
                  </a:lnTo>
                  <a:lnTo>
                    <a:pt x="12585" y="6857"/>
                  </a:lnTo>
                  <a:lnTo>
                    <a:pt x="0" y="21729"/>
                  </a:lnTo>
                  <a:lnTo>
                    <a:pt x="0" y="22906"/>
                  </a:lnTo>
                  <a:lnTo>
                    <a:pt x="265" y="22906"/>
                  </a:lnTo>
                  <a:lnTo>
                    <a:pt x="18496" y="24326"/>
                  </a:lnTo>
                  <a:lnTo>
                    <a:pt x="57902" y="24166"/>
                  </a:lnTo>
                  <a:lnTo>
                    <a:pt x="122461" y="22906"/>
                  </a:lnTo>
                  <a:lnTo>
                    <a:pt x="120162" y="18014"/>
                  </a:lnTo>
                  <a:lnTo>
                    <a:pt x="116374" y="10869"/>
                  </a:lnTo>
                  <a:lnTo>
                    <a:pt x="111299" y="4579"/>
                  </a:lnTo>
                  <a:lnTo>
                    <a:pt x="104076" y="0"/>
                  </a:lnTo>
                  <a:close/>
                </a:path>
              </a:pathLst>
            </a:custGeom>
            <a:solidFill>
              <a:srgbClr val="74BC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884026" y="3527918"/>
              <a:ext cx="293370" cy="222250"/>
            </a:xfrm>
            <a:custGeom>
              <a:avLst/>
              <a:gdLst/>
              <a:ahLst/>
              <a:cxnLst/>
              <a:rect l="l" t="t" r="r" b="b"/>
              <a:pathLst>
                <a:path w="293370" h="222250">
                  <a:moveTo>
                    <a:pt x="208344" y="0"/>
                  </a:moveTo>
                  <a:lnTo>
                    <a:pt x="85967" y="0"/>
                  </a:lnTo>
                  <a:lnTo>
                    <a:pt x="85967" y="2298"/>
                  </a:lnTo>
                  <a:lnTo>
                    <a:pt x="20765" y="2298"/>
                  </a:lnTo>
                  <a:lnTo>
                    <a:pt x="0" y="45758"/>
                  </a:lnTo>
                  <a:lnTo>
                    <a:pt x="178" y="53759"/>
                  </a:lnTo>
                  <a:lnTo>
                    <a:pt x="178" y="221894"/>
                  </a:lnTo>
                  <a:lnTo>
                    <a:pt x="262103" y="221894"/>
                  </a:lnTo>
                  <a:lnTo>
                    <a:pt x="265141" y="214855"/>
                  </a:lnTo>
                  <a:lnTo>
                    <a:pt x="278509" y="200345"/>
                  </a:lnTo>
                  <a:lnTo>
                    <a:pt x="281547" y="193306"/>
                  </a:lnTo>
                  <a:lnTo>
                    <a:pt x="281406" y="192751"/>
                  </a:lnTo>
                  <a:lnTo>
                    <a:pt x="287268" y="191442"/>
                  </a:lnTo>
                  <a:lnTo>
                    <a:pt x="293130" y="189920"/>
                  </a:lnTo>
                  <a:lnTo>
                    <a:pt x="293044" y="43462"/>
                  </a:lnTo>
                  <a:lnTo>
                    <a:pt x="292990" y="27171"/>
                  </a:lnTo>
                  <a:lnTo>
                    <a:pt x="291061" y="18093"/>
                  </a:lnTo>
                  <a:lnTo>
                    <a:pt x="286132" y="10299"/>
                  </a:lnTo>
                  <a:lnTo>
                    <a:pt x="280404" y="4571"/>
                  </a:lnTo>
                  <a:lnTo>
                    <a:pt x="274689" y="4571"/>
                  </a:lnTo>
                  <a:lnTo>
                    <a:pt x="266688" y="3428"/>
                  </a:lnTo>
                  <a:lnTo>
                    <a:pt x="210630" y="3428"/>
                  </a:lnTo>
                  <a:lnTo>
                    <a:pt x="208344" y="1155"/>
                  </a:lnTo>
                  <a:lnTo>
                    <a:pt x="208344" y="0"/>
                  </a:lnTo>
                  <a:close/>
                </a:path>
              </a:pathLst>
            </a:custGeom>
            <a:solidFill>
              <a:srgbClr val="9ECA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6504" y="3590834"/>
              <a:ext cx="289369" cy="161264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4884069" y="3529074"/>
              <a:ext cx="292100" cy="109220"/>
            </a:xfrm>
            <a:custGeom>
              <a:avLst/>
              <a:gdLst/>
              <a:ahLst/>
              <a:cxnLst/>
              <a:rect l="l" t="t" r="r" b="b"/>
              <a:pathLst>
                <a:path w="292100" h="109220">
                  <a:moveTo>
                    <a:pt x="291912" y="41160"/>
                  </a:moveTo>
                  <a:lnTo>
                    <a:pt x="144256" y="41160"/>
                  </a:lnTo>
                  <a:lnTo>
                    <a:pt x="160731" y="43038"/>
                  </a:lnTo>
                  <a:lnTo>
                    <a:pt x="178279" y="48455"/>
                  </a:lnTo>
                  <a:lnTo>
                    <a:pt x="218346" y="77608"/>
                  </a:lnTo>
                  <a:lnTo>
                    <a:pt x="233473" y="108648"/>
                  </a:lnTo>
                  <a:lnTo>
                    <a:pt x="291804" y="108648"/>
                  </a:lnTo>
                  <a:lnTo>
                    <a:pt x="291912" y="41160"/>
                  </a:lnTo>
                  <a:close/>
                </a:path>
                <a:path w="292100" h="109220">
                  <a:moveTo>
                    <a:pt x="207159" y="0"/>
                  </a:moveTo>
                  <a:lnTo>
                    <a:pt x="85925" y="0"/>
                  </a:lnTo>
                  <a:lnTo>
                    <a:pt x="85925" y="1142"/>
                  </a:lnTo>
                  <a:lnTo>
                    <a:pt x="20723" y="1142"/>
                  </a:lnTo>
                  <a:lnTo>
                    <a:pt x="11579" y="3416"/>
                  </a:lnTo>
                  <a:lnTo>
                    <a:pt x="5864" y="11429"/>
                  </a:lnTo>
                  <a:lnTo>
                    <a:pt x="1593" y="20433"/>
                  </a:lnTo>
                  <a:lnTo>
                    <a:pt x="0" y="31154"/>
                  </a:lnTo>
                  <a:lnTo>
                    <a:pt x="43" y="48455"/>
                  </a:lnTo>
                  <a:lnTo>
                    <a:pt x="136" y="67475"/>
                  </a:lnTo>
                  <a:lnTo>
                    <a:pt x="80210" y="67475"/>
                  </a:lnTo>
                  <a:lnTo>
                    <a:pt x="85925" y="61760"/>
                  </a:lnTo>
                  <a:lnTo>
                    <a:pt x="89354" y="60604"/>
                  </a:lnTo>
                  <a:lnTo>
                    <a:pt x="101793" y="52262"/>
                  </a:lnTo>
                  <a:lnTo>
                    <a:pt x="115090" y="46167"/>
                  </a:lnTo>
                  <a:lnTo>
                    <a:pt x="129244" y="42430"/>
                  </a:lnTo>
                  <a:lnTo>
                    <a:pt x="144256" y="41160"/>
                  </a:lnTo>
                  <a:lnTo>
                    <a:pt x="291912" y="41160"/>
                  </a:lnTo>
                  <a:lnTo>
                    <a:pt x="291803" y="27158"/>
                  </a:lnTo>
                  <a:lnTo>
                    <a:pt x="289870" y="18081"/>
                  </a:lnTo>
                  <a:lnTo>
                    <a:pt x="284934" y="10286"/>
                  </a:lnTo>
                  <a:lnTo>
                    <a:pt x="279231" y="4559"/>
                  </a:lnTo>
                  <a:lnTo>
                    <a:pt x="273504" y="4559"/>
                  </a:lnTo>
                  <a:lnTo>
                    <a:pt x="265490" y="3416"/>
                  </a:lnTo>
                  <a:lnTo>
                    <a:pt x="209445" y="3416"/>
                  </a:lnTo>
                  <a:lnTo>
                    <a:pt x="207159" y="1142"/>
                  </a:lnTo>
                  <a:lnTo>
                    <a:pt x="207159" y="0"/>
                  </a:lnTo>
                  <a:close/>
                </a:path>
              </a:pathLst>
            </a:custGeom>
            <a:solidFill>
              <a:srgbClr val="23B0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095812" y="3598835"/>
              <a:ext cx="81280" cy="40640"/>
            </a:xfrm>
            <a:custGeom>
              <a:avLst/>
              <a:gdLst/>
              <a:ahLst/>
              <a:cxnLst/>
              <a:rect l="l" t="t" r="r" b="b"/>
              <a:pathLst>
                <a:path w="81279" h="40639">
                  <a:moveTo>
                    <a:pt x="81203" y="0"/>
                  </a:moveTo>
                  <a:lnTo>
                    <a:pt x="0" y="0"/>
                  </a:lnTo>
                  <a:lnTo>
                    <a:pt x="7752" y="8990"/>
                  </a:lnTo>
                  <a:lnTo>
                    <a:pt x="14008" y="18729"/>
                  </a:lnTo>
                  <a:lnTo>
                    <a:pt x="18977" y="29110"/>
                  </a:lnTo>
                  <a:lnTo>
                    <a:pt x="22872" y="40030"/>
                  </a:lnTo>
                  <a:lnTo>
                    <a:pt x="81203" y="40030"/>
                  </a:lnTo>
                  <a:lnTo>
                    <a:pt x="81203" y="0"/>
                  </a:lnTo>
                  <a:close/>
                </a:path>
              </a:pathLst>
            </a:custGeom>
            <a:solidFill>
              <a:srgbClr val="74BC7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 descr=""/>
          <p:cNvGrpSpPr/>
          <p:nvPr/>
        </p:nvGrpSpPr>
        <p:grpSpPr>
          <a:xfrm>
            <a:off x="4758043" y="4234191"/>
            <a:ext cx="517525" cy="517525"/>
            <a:chOff x="4758043" y="4234191"/>
            <a:chExt cx="517525" cy="517525"/>
          </a:xfrm>
        </p:grpSpPr>
        <p:sp>
          <p:nvSpPr>
            <p:cNvPr id="37" name="object 37" descr=""/>
            <p:cNvSpPr/>
            <p:nvPr/>
          </p:nvSpPr>
          <p:spPr>
            <a:xfrm>
              <a:off x="4758043" y="4234191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95" y="0"/>
                  </a:moveTo>
                  <a:lnTo>
                    <a:pt x="212031" y="4164"/>
                  </a:lnTo>
                  <a:lnTo>
                    <a:pt x="168299" y="16170"/>
                  </a:lnTo>
                  <a:lnTo>
                    <a:pt x="128029" y="35289"/>
                  </a:lnTo>
                  <a:lnTo>
                    <a:pt x="91951" y="60790"/>
                  </a:lnTo>
                  <a:lnTo>
                    <a:pt x="60795" y="91943"/>
                  </a:lnTo>
                  <a:lnTo>
                    <a:pt x="35292" y="128019"/>
                  </a:lnTo>
                  <a:lnTo>
                    <a:pt x="16172" y="168288"/>
                  </a:lnTo>
                  <a:lnTo>
                    <a:pt x="4164" y="212019"/>
                  </a:lnTo>
                  <a:lnTo>
                    <a:pt x="0" y="258483"/>
                  </a:lnTo>
                  <a:lnTo>
                    <a:pt x="4164" y="304947"/>
                  </a:lnTo>
                  <a:lnTo>
                    <a:pt x="16172" y="348679"/>
                  </a:lnTo>
                  <a:lnTo>
                    <a:pt x="35292" y="388949"/>
                  </a:lnTo>
                  <a:lnTo>
                    <a:pt x="60795" y="425027"/>
                  </a:lnTo>
                  <a:lnTo>
                    <a:pt x="91951" y="456183"/>
                  </a:lnTo>
                  <a:lnTo>
                    <a:pt x="128029" y="481686"/>
                  </a:lnTo>
                  <a:lnTo>
                    <a:pt x="168299" y="500806"/>
                  </a:lnTo>
                  <a:lnTo>
                    <a:pt x="212031" y="512814"/>
                  </a:lnTo>
                  <a:lnTo>
                    <a:pt x="258495" y="516978"/>
                  </a:lnTo>
                  <a:lnTo>
                    <a:pt x="304959" y="512814"/>
                  </a:lnTo>
                  <a:lnTo>
                    <a:pt x="348690" y="500806"/>
                  </a:lnTo>
                  <a:lnTo>
                    <a:pt x="388959" y="481686"/>
                  </a:lnTo>
                  <a:lnTo>
                    <a:pt x="425034" y="456183"/>
                  </a:lnTo>
                  <a:lnTo>
                    <a:pt x="456188" y="425027"/>
                  </a:lnTo>
                  <a:lnTo>
                    <a:pt x="481689" y="388949"/>
                  </a:lnTo>
                  <a:lnTo>
                    <a:pt x="500808" y="348679"/>
                  </a:lnTo>
                  <a:lnTo>
                    <a:pt x="512814" y="304947"/>
                  </a:lnTo>
                  <a:lnTo>
                    <a:pt x="516978" y="258483"/>
                  </a:lnTo>
                  <a:lnTo>
                    <a:pt x="512814" y="212019"/>
                  </a:lnTo>
                  <a:lnTo>
                    <a:pt x="500808" y="168288"/>
                  </a:lnTo>
                  <a:lnTo>
                    <a:pt x="481689" y="128019"/>
                  </a:lnTo>
                  <a:lnTo>
                    <a:pt x="456188" y="91943"/>
                  </a:lnTo>
                  <a:lnTo>
                    <a:pt x="425034" y="60790"/>
                  </a:lnTo>
                  <a:lnTo>
                    <a:pt x="388959" y="35289"/>
                  </a:lnTo>
                  <a:lnTo>
                    <a:pt x="348690" y="16170"/>
                  </a:lnTo>
                  <a:lnTo>
                    <a:pt x="304959" y="4164"/>
                  </a:lnTo>
                  <a:lnTo>
                    <a:pt x="258495" y="0"/>
                  </a:lnTo>
                  <a:close/>
                </a:path>
              </a:pathLst>
            </a:custGeom>
            <a:solidFill>
              <a:srgbClr val="F6D4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8490" y="4510505"/>
              <a:ext cx="113233" cy="116674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4896803" y="4390414"/>
              <a:ext cx="267335" cy="250825"/>
            </a:xfrm>
            <a:custGeom>
              <a:avLst/>
              <a:gdLst/>
              <a:ahLst/>
              <a:cxnLst/>
              <a:rect l="l" t="t" r="r" b="b"/>
              <a:pathLst>
                <a:path w="267335" h="250825">
                  <a:moveTo>
                    <a:pt x="96062" y="141820"/>
                  </a:moveTo>
                  <a:lnTo>
                    <a:pt x="47886" y="191577"/>
                  </a:lnTo>
                  <a:lnTo>
                    <a:pt x="19665" y="219671"/>
                  </a:lnTo>
                  <a:lnTo>
                    <a:pt x="2273" y="234467"/>
                  </a:lnTo>
                  <a:lnTo>
                    <a:pt x="0" y="234467"/>
                  </a:lnTo>
                  <a:lnTo>
                    <a:pt x="0" y="236766"/>
                  </a:lnTo>
                  <a:lnTo>
                    <a:pt x="3416" y="242481"/>
                  </a:lnTo>
                  <a:lnTo>
                    <a:pt x="10287" y="249339"/>
                  </a:lnTo>
                  <a:lnTo>
                    <a:pt x="17145" y="249339"/>
                  </a:lnTo>
                  <a:lnTo>
                    <a:pt x="20574" y="250482"/>
                  </a:lnTo>
                  <a:lnTo>
                    <a:pt x="48018" y="226466"/>
                  </a:lnTo>
                  <a:lnTo>
                    <a:pt x="58999" y="215312"/>
                  </a:lnTo>
                  <a:lnTo>
                    <a:pt x="80517" y="193010"/>
                  </a:lnTo>
                  <a:lnTo>
                    <a:pt x="91490" y="181864"/>
                  </a:lnTo>
                  <a:lnTo>
                    <a:pt x="97516" y="174873"/>
                  </a:lnTo>
                  <a:lnTo>
                    <a:pt x="103531" y="168122"/>
                  </a:lnTo>
                  <a:lnTo>
                    <a:pt x="109993" y="161754"/>
                  </a:lnTo>
                  <a:lnTo>
                    <a:pt x="116662" y="156692"/>
                  </a:lnTo>
                  <a:lnTo>
                    <a:pt x="141866" y="156692"/>
                  </a:lnTo>
                  <a:lnTo>
                    <a:pt x="124663" y="154406"/>
                  </a:lnTo>
                  <a:lnTo>
                    <a:pt x="117136" y="152763"/>
                  </a:lnTo>
                  <a:lnTo>
                    <a:pt x="109934" y="149833"/>
                  </a:lnTo>
                  <a:lnTo>
                    <a:pt x="102946" y="146043"/>
                  </a:lnTo>
                  <a:lnTo>
                    <a:pt x="96062" y="141820"/>
                  </a:lnTo>
                  <a:close/>
                </a:path>
                <a:path w="267335" h="250825">
                  <a:moveTo>
                    <a:pt x="141866" y="156692"/>
                  </a:moveTo>
                  <a:lnTo>
                    <a:pt x="118935" y="156692"/>
                  </a:lnTo>
                  <a:lnTo>
                    <a:pt x="121221" y="158978"/>
                  </a:lnTo>
                  <a:lnTo>
                    <a:pt x="128092" y="163563"/>
                  </a:lnTo>
                  <a:lnTo>
                    <a:pt x="143764" y="170260"/>
                  </a:lnTo>
                  <a:lnTo>
                    <a:pt x="160829" y="173421"/>
                  </a:lnTo>
                  <a:lnTo>
                    <a:pt x="177812" y="173421"/>
                  </a:lnTo>
                  <a:lnTo>
                    <a:pt x="194424" y="170421"/>
                  </a:lnTo>
                  <a:lnTo>
                    <a:pt x="203581" y="170421"/>
                  </a:lnTo>
                  <a:lnTo>
                    <a:pt x="204724" y="168122"/>
                  </a:lnTo>
                  <a:lnTo>
                    <a:pt x="208153" y="168122"/>
                  </a:lnTo>
                  <a:lnTo>
                    <a:pt x="210439" y="165849"/>
                  </a:lnTo>
                  <a:lnTo>
                    <a:pt x="212725" y="165849"/>
                  </a:lnTo>
                  <a:lnTo>
                    <a:pt x="215023" y="163563"/>
                  </a:lnTo>
                  <a:lnTo>
                    <a:pt x="217309" y="163563"/>
                  </a:lnTo>
                  <a:lnTo>
                    <a:pt x="219595" y="161264"/>
                  </a:lnTo>
                  <a:lnTo>
                    <a:pt x="223024" y="161264"/>
                  </a:lnTo>
                  <a:lnTo>
                    <a:pt x="224167" y="158978"/>
                  </a:lnTo>
                  <a:lnTo>
                    <a:pt x="226453" y="158978"/>
                  </a:lnTo>
                  <a:lnTo>
                    <a:pt x="227464" y="156978"/>
                  </a:lnTo>
                  <a:lnTo>
                    <a:pt x="144016" y="156978"/>
                  </a:lnTo>
                  <a:lnTo>
                    <a:pt x="141866" y="156692"/>
                  </a:lnTo>
                  <a:close/>
                </a:path>
                <a:path w="267335" h="250825">
                  <a:moveTo>
                    <a:pt x="235855" y="5253"/>
                  </a:moveTo>
                  <a:lnTo>
                    <a:pt x="242863" y="19799"/>
                  </a:lnTo>
                  <a:lnTo>
                    <a:pt x="248759" y="40030"/>
                  </a:lnTo>
                  <a:lnTo>
                    <a:pt x="250367" y="61118"/>
                  </a:lnTo>
                  <a:lnTo>
                    <a:pt x="247040" y="83489"/>
                  </a:lnTo>
                  <a:lnTo>
                    <a:pt x="229601" y="118524"/>
                  </a:lnTo>
                  <a:lnTo>
                    <a:pt x="200152" y="144119"/>
                  </a:lnTo>
                  <a:lnTo>
                    <a:pt x="163693" y="156121"/>
                  </a:lnTo>
                  <a:lnTo>
                    <a:pt x="144016" y="156978"/>
                  </a:lnTo>
                  <a:lnTo>
                    <a:pt x="227464" y="156978"/>
                  </a:lnTo>
                  <a:lnTo>
                    <a:pt x="227609" y="156692"/>
                  </a:lnTo>
                  <a:lnTo>
                    <a:pt x="228739" y="156692"/>
                  </a:lnTo>
                  <a:lnTo>
                    <a:pt x="229882" y="155549"/>
                  </a:lnTo>
                  <a:lnTo>
                    <a:pt x="231025" y="153263"/>
                  </a:lnTo>
                  <a:lnTo>
                    <a:pt x="232168" y="153263"/>
                  </a:lnTo>
                  <a:lnTo>
                    <a:pt x="243611" y="141820"/>
                  </a:lnTo>
                  <a:lnTo>
                    <a:pt x="245897" y="140677"/>
                  </a:lnTo>
                  <a:lnTo>
                    <a:pt x="245897" y="138391"/>
                  </a:lnTo>
                  <a:lnTo>
                    <a:pt x="249326" y="134962"/>
                  </a:lnTo>
                  <a:lnTo>
                    <a:pt x="252768" y="128104"/>
                  </a:lnTo>
                  <a:lnTo>
                    <a:pt x="261306" y="109835"/>
                  </a:lnTo>
                  <a:lnTo>
                    <a:pt x="266203" y="90068"/>
                  </a:lnTo>
                  <a:lnTo>
                    <a:pt x="267239" y="69872"/>
                  </a:lnTo>
                  <a:lnTo>
                    <a:pt x="264198" y="50317"/>
                  </a:lnTo>
                  <a:lnTo>
                    <a:pt x="259516" y="36859"/>
                  </a:lnTo>
                  <a:lnTo>
                    <a:pt x="252474" y="23296"/>
                  </a:lnTo>
                  <a:lnTo>
                    <a:pt x="243286" y="11235"/>
                  </a:lnTo>
                  <a:lnTo>
                    <a:pt x="235855" y="5253"/>
                  </a:lnTo>
                  <a:close/>
                </a:path>
                <a:path w="267335" h="250825">
                  <a:moveTo>
                    <a:pt x="233324" y="0"/>
                  </a:moveTo>
                  <a:lnTo>
                    <a:pt x="232168" y="0"/>
                  </a:lnTo>
                  <a:lnTo>
                    <a:pt x="232168" y="2286"/>
                  </a:lnTo>
                  <a:lnTo>
                    <a:pt x="235855" y="5253"/>
                  </a:lnTo>
                  <a:lnTo>
                    <a:pt x="233324" y="0"/>
                  </a:lnTo>
                  <a:close/>
                </a:path>
              </a:pathLst>
            </a:custGeom>
            <a:solidFill>
              <a:srgbClr val="A7D4C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7121" y="4354955"/>
              <a:ext cx="197103" cy="199296"/>
            </a:xfrm>
            <a:prstGeom prst="rect">
              <a:avLst/>
            </a:prstGeom>
          </p:spPr>
        </p:pic>
      </p:grpSp>
      <p:grpSp>
        <p:nvGrpSpPr>
          <p:cNvPr id="41" name="object 41" descr=""/>
          <p:cNvGrpSpPr/>
          <p:nvPr/>
        </p:nvGrpSpPr>
        <p:grpSpPr>
          <a:xfrm>
            <a:off x="4766107" y="1591372"/>
            <a:ext cx="517525" cy="517525"/>
            <a:chOff x="4766107" y="1591372"/>
            <a:chExt cx="517525" cy="517525"/>
          </a:xfrm>
        </p:grpSpPr>
        <p:sp>
          <p:nvSpPr>
            <p:cNvPr id="42" name="object 42" descr=""/>
            <p:cNvSpPr/>
            <p:nvPr/>
          </p:nvSpPr>
          <p:spPr>
            <a:xfrm>
              <a:off x="4766107" y="1591372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83" y="0"/>
                  </a:moveTo>
                  <a:lnTo>
                    <a:pt x="212019" y="4164"/>
                  </a:lnTo>
                  <a:lnTo>
                    <a:pt x="168288" y="16170"/>
                  </a:lnTo>
                  <a:lnTo>
                    <a:pt x="128019" y="35289"/>
                  </a:lnTo>
                  <a:lnTo>
                    <a:pt x="91943" y="60790"/>
                  </a:lnTo>
                  <a:lnTo>
                    <a:pt x="60790" y="91943"/>
                  </a:lnTo>
                  <a:lnTo>
                    <a:pt x="35289" y="128019"/>
                  </a:lnTo>
                  <a:lnTo>
                    <a:pt x="16170" y="168288"/>
                  </a:lnTo>
                  <a:lnTo>
                    <a:pt x="4164" y="212019"/>
                  </a:lnTo>
                  <a:lnTo>
                    <a:pt x="0" y="258483"/>
                  </a:lnTo>
                  <a:lnTo>
                    <a:pt x="4164" y="304947"/>
                  </a:lnTo>
                  <a:lnTo>
                    <a:pt x="16170" y="348679"/>
                  </a:lnTo>
                  <a:lnTo>
                    <a:pt x="35289" y="388949"/>
                  </a:lnTo>
                  <a:lnTo>
                    <a:pt x="60790" y="425027"/>
                  </a:lnTo>
                  <a:lnTo>
                    <a:pt x="91943" y="456183"/>
                  </a:lnTo>
                  <a:lnTo>
                    <a:pt x="128019" y="481686"/>
                  </a:lnTo>
                  <a:lnTo>
                    <a:pt x="168288" y="500806"/>
                  </a:lnTo>
                  <a:lnTo>
                    <a:pt x="212019" y="512814"/>
                  </a:lnTo>
                  <a:lnTo>
                    <a:pt x="258483" y="516978"/>
                  </a:lnTo>
                  <a:lnTo>
                    <a:pt x="304947" y="512814"/>
                  </a:lnTo>
                  <a:lnTo>
                    <a:pt x="348679" y="500806"/>
                  </a:lnTo>
                  <a:lnTo>
                    <a:pt x="388949" y="481686"/>
                  </a:lnTo>
                  <a:lnTo>
                    <a:pt x="425027" y="456183"/>
                  </a:lnTo>
                  <a:lnTo>
                    <a:pt x="456183" y="425027"/>
                  </a:lnTo>
                  <a:lnTo>
                    <a:pt x="481686" y="388949"/>
                  </a:lnTo>
                  <a:lnTo>
                    <a:pt x="500806" y="348679"/>
                  </a:lnTo>
                  <a:lnTo>
                    <a:pt x="512814" y="304947"/>
                  </a:lnTo>
                  <a:lnTo>
                    <a:pt x="516978" y="258483"/>
                  </a:lnTo>
                  <a:lnTo>
                    <a:pt x="512814" y="212019"/>
                  </a:lnTo>
                  <a:lnTo>
                    <a:pt x="500806" y="168288"/>
                  </a:lnTo>
                  <a:lnTo>
                    <a:pt x="481686" y="128019"/>
                  </a:lnTo>
                  <a:lnTo>
                    <a:pt x="456183" y="91943"/>
                  </a:lnTo>
                  <a:lnTo>
                    <a:pt x="425027" y="60790"/>
                  </a:lnTo>
                  <a:lnTo>
                    <a:pt x="388949" y="35289"/>
                  </a:lnTo>
                  <a:lnTo>
                    <a:pt x="348679" y="16170"/>
                  </a:lnTo>
                  <a:lnTo>
                    <a:pt x="304947" y="4164"/>
                  </a:lnTo>
                  <a:lnTo>
                    <a:pt x="258483" y="0"/>
                  </a:lnTo>
                  <a:close/>
                </a:path>
              </a:pathLst>
            </a:custGeom>
            <a:solidFill>
              <a:srgbClr val="1B3B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96841" y="1735009"/>
              <a:ext cx="261924" cy="217309"/>
            </a:xfrm>
            <a:prstGeom prst="rect">
              <a:avLst/>
            </a:prstGeom>
          </p:spPr>
        </p:pic>
      </p:grpSp>
      <p:sp>
        <p:nvSpPr>
          <p:cNvPr id="44" name="object 44" descr=""/>
          <p:cNvSpPr txBox="1"/>
          <p:nvPr/>
        </p:nvSpPr>
        <p:spPr>
          <a:xfrm>
            <a:off x="4631589" y="2133967"/>
            <a:ext cx="9359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Jeste li </a:t>
            </a:r>
            <a:r>
              <a:rPr dirty="0" sz="1200" spc="-10">
                <a:latin typeface="Podkova"/>
                <a:cs typeface="Podkova"/>
              </a:rPr>
              <a:t>znali?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761129" y="3032060"/>
            <a:ext cx="5156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Podkova"/>
                <a:cs typeface="Podkova"/>
              </a:rPr>
              <a:t>Praksa!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4795877" y="3885652"/>
            <a:ext cx="446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Podkova"/>
                <a:cs typeface="Podkova"/>
              </a:rPr>
              <a:t>Mediji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600500" y="4766524"/>
            <a:ext cx="837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Podkova"/>
                <a:cs typeface="Podkova"/>
              </a:rPr>
              <a:t>Iztraživanje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00033" y="589241"/>
            <a:ext cx="1440002" cy="1440002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 rot="21060000">
            <a:off x="8649004" y="3754173"/>
            <a:ext cx="1181946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95"/>
              </a:lnSpc>
            </a:pPr>
            <a:r>
              <a:rPr dirty="0" sz="1400">
                <a:solidFill>
                  <a:srgbClr val="295529"/>
                </a:solidFill>
                <a:latin typeface="Playwrite AU SA Light"/>
                <a:cs typeface="Playwrite AU SA Light"/>
              </a:rPr>
              <a:t>tropske</a:t>
            </a:r>
            <a:r>
              <a:rPr dirty="0" sz="1400" spc="-55">
                <a:solidFill>
                  <a:srgbClr val="295529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1984" sz="2100" spc="-30">
                <a:solidFill>
                  <a:srgbClr val="295529"/>
                </a:solidFill>
                <a:latin typeface="Playwrite AU SA Light"/>
                <a:cs typeface="Playwrite AU SA Light"/>
              </a:rPr>
              <a:t>šume</a:t>
            </a:r>
            <a:endParaRPr baseline="1984" sz="2100">
              <a:latin typeface="Playwrite AU SA Light"/>
              <a:cs typeface="Playwrite AU SA Light"/>
            </a:endParaRPr>
          </a:p>
        </p:txBody>
      </p:sp>
      <p:sp>
        <p:nvSpPr>
          <p:cNvPr id="50" name="object 50" descr=""/>
          <p:cNvSpPr txBox="1"/>
          <p:nvPr/>
        </p:nvSpPr>
        <p:spPr>
          <a:xfrm rot="21360000">
            <a:off x="7136555" y="4187766"/>
            <a:ext cx="16391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90"/>
              </a:lnSpc>
            </a:pPr>
            <a:r>
              <a:rPr dirty="0" sz="1400">
                <a:solidFill>
                  <a:srgbClr val="2F3335"/>
                </a:solidFill>
                <a:latin typeface="Playwrite AU SA Light"/>
                <a:cs typeface="Playwrite AU SA Light"/>
              </a:rPr>
              <a:t>prašume</a:t>
            </a:r>
            <a:r>
              <a:rPr dirty="0" sz="1400" spc="-60">
                <a:solidFill>
                  <a:srgbClr val="2F3335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1984" sz="2100" spc="-15">
                <a:solidFill>
                  <a:srgbClr val="2F3335"/>
                </a:solidFill>
                <a:latin typeface="Playwrite AU SA Light"/>
                <a:cs typeface="Playwrite AU SA Light"/>
              </a:rPr>
              <a:t>Hrvatske</a:t>
            </a:r>
            <a:endParaRPr baseline="1984" sz="2100">
              <a:latin typeface="Playwrite AU SA Light"/>
              <a:cs typeface="Playwrite AU SA Light"/>
            </a:endParaRPr>
          </a:p>
        </p:txBody>
      </p:sp>
      <p:sp>
        <p:nvSpPr>
          <p:cNvPr id="51" name="object 51" descr=""/>
          <p:cNvSpPr txBox="1"/>
          <p:nvPr/>
        </p:nvSpPr>
        <p:spPr>
          <a:xfrm rot="60000">
            <a:off x="8834043" y="6011145"/>
            <a:ext cx="798078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sz="1400" spc="-10">
                <a:solidFill>
                  <a:srgbClr val="A4509F"/>
                </a:solidFill>
                <a:latin typeface="Playwrite AU SA Light"/>
                <a:cs typeface="Playwrite AU SA Light"/>
              </a:rPr>
              <a:t>četinjače</a:t>
            </a:r>
            <a:endParaRPr sz="1400">
              <a:latin typeface="Playwrite AU SA Light"/>
              <a:cs typeface="Playwrite AU SA Light"/>
            </a:endParaRPr>
          </a:p>
        </p:txBody>
      </p:sp>
      <p:sp>
        <p:nvSpPr>
          <p:cNvPr id="52" name="object 52" descr=""/>
          <p:cNvSpPr txBox="1"/>
          <p:nvPr/>
        </p:nvSpPr>
        <p:spPr>
          <a:xfrm rot="60000">
            <a:off x="9258628" y="4065781"/>
            <a:ext cx="542682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10"/>
              </a:lnSpc>
            </a:pPr>
            <a:r>
              <a:rPr dirty="0" sz="1250" spc="-10">
                <a:solidFill>
                  <a:srgbClr val="4192C4"/>
                </a:solidFill>
                <a:latin typeface="Playwrite AU SA Light"/>
                <a:cs typeface="Playwrite AU SA Light"/>
              </a:rPr>
              <a:t>listače</a:t>
            </a:r>
            <a:endParaRPr sz="1250">
              <a:latin typeface="Playwrite AU SA Light"/>
              <a:cs typeface="Playwrite AU SA Light"/>
            </a:endParaRPr>
          </a:p>
        </p:txBody>
      </p:sp>
      <p:sp>
        <p:nvSpPr>
          <p:cNvPr id="53" name="object 53" descr=""/>
          <p:cNvSpPr txBox="1"/>
          <p:nvPr/>
        </p:nvSpPr>
        <p:spPr>
          <a:xfrm rot="21420000">
            <a:off x="8448147" y="4465430"/>
            <a:ext cx="13447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75"/>
              </a:lnSpc>
            </a:pPr>
            <a:r>
              <a:rPr dirty="0" sz="1400">
                <a:solidFill>
                  <a:srgbClr val="A4509F"/>
                </a:solidFill>
                <a:latin typeface="Playwrite AU SA Light"/>
                <a:cs typeface="Playwrite AU SA Light"/>
              </a:rPr>
              <a:t>ekološki </a:t>
            </a:r>
            <a:r>
              <a:rPr dirty="0" sz="1400" spc="-10">
                <a:solidFill>
                  <a:srgbClr val="A4509F"/>
                </a:solidFill>
                <a:latin typeface="Playwrite AU SA Light"/>
                <a:cs typeface="Playwrite AU SA Light"/>
              </a:rPr>
              <a:t>odnosi</a:t>
            </a:r>
            <a:endParaRPr sz="1400">
              <a:latin typeface="Playwrite AU SA Light"/>
              <a:cs typeface="Playwrite AU SA Light"/>
            </a:endParaRPr>
          </a:p>
        </p:txBody>
      </p:sp>
      <p:sp>
        <p:nvSpPr>
          <p:cNvPr id="54" name="object 54" descr=""/>
          <p:cNvSpPr txBox="1"/>
          <p:nvPr/>
        </p:nvSpPr>
        <p:spPr>
          <a:xfrm rot="21420000">
            <a:off x="8647196" y="6296406"/>
            <a:ext cx="921587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15"/>
              </a:lnSpc>
            </a:pPr>
            <a:r>
              <a:rPr dirty="0" sz="1200" spc="-10">
                <a:solidFill>
                  <a:srgbClr val="897830"/>
                </a:solidFill>
                <a:latin typeface="Playwrite AU SA Light"/>
                <a:cs typeface="Playwrite AU SA Light"/>
              </a:rPr>
              <a:t>mutualizam</a:t>
            </a:r>
            <a:endParaRPr sz="1200">
              <a:latin typeface="Playwrite AU SA Light"/>
              <a:cs typeface="Playwrite AU SA Light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6805142" y="5199896"/>
            <a:ext cx="92773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D63931"/>
                </a:solidFill>
                <a:latin typeface="Playwrite AU SA Light"/>
                <a:cs typeface="Playwrite AU SA Light"/>
              </a:rPr>
              <a:t>natjecanje</a:t>
            </a:r>
            <a:endParaRPr sz="1400">
              <a:latin typeface="Playwrite AU SA Light"/>
              <a:cs typeface="Playwrite AU SA Light"/>
            </a:endParaRPr>
          </a:p>
        </p:txBody>
      </p:sp>
      <p:sp>
        <p:nvSpPr>
          <p:cNvPr id="56" name="object 56" descr=""/>
          <p:cNvSpPr txBox="1"/>
          <p:nvPr/>
        </p:nvSpPr>
        <p:spPr>
          <a:xfrm rot="21420000">
            <a:off x="8042947" y="5450267"/>
            <a:ext cx="126486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75"/>
              </a:lnSpc>
            </a:pPr>
            <a:r>
              <a:rPr dirty="0" sz="1400" spc="-10">
                <a:solidFill>
                  <a:srgbClr val="4192C4"/>
                </a:solidFill>
                <a:latin typeface="Playwrite AU SA Light"/>
                <a:cs typeface="Playwrite AU SA Light"/>
              </a:rPr>
              <a:t>komenzalizam</a:t>
            </a:r>
            <a:endParaRPr sz="1400">
              <a:latin typeface="Playwrite AU SA Light"/>
              <a:cs typeface="Playwrite AU SA Light"/>
            </a:endParaRPr>
          </a:p>
        </p:txBody>
      </p:sp>
      <p:sp>
        <p:nvSpPr>
          <p:cNvPr id="57" name="object 57" descr=""/>
          <p:cNvSpPr txBox="1"/>
          <p:nvPr/>
        </p:nvSpPr>
        <p:spPr>
          <a:xfrm rot="240000">
            <a:off x="6837783" y="4576068"/>
            <a:ext cx="8321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55"/>
              </a:lnSpc>
            </a:pPr>
            <a:r>
              <a:rPr dirty="0" sz="1400" spc="-10">
                <a:solidFill>
                  <a:srgbClr val="897830"/>
                </a:solidFill>
                <a:latin typeface="Playwrite AU SA Light"/>
                <a:cs typeface="Playwrite AU SA Light"/>
              </a:rPr>
              <a:t>predacija</a:t>
            </a:r>
            <a:endParaRPr sz="1400">
              <a:latin typeface="Playwrite AU SA Light"/>
              <a:cs typeface="Playwrite AU SA Light"/>
            </a:endParaRPr>
          </a:p>
        </p:txBody>
      </p:sp>
      <p:sp>
        <p:nvSpPr>
          <p:cNvPr id="58" name="object 58" descr=""/>
          <p:cNvSpPr txBox="1"/>
          <p:nvPr/>
        </p:nvSpPr>
        <p:spPr>
          <a:xfrm rot="21540000">
            <a:off x="8263456" y="5754079"/>
            <a:ext cx="1494053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0"/>
              </a:lnSpc>
            </a:pPr>
            <a:r>
              <a:rPr dirty="0" sz="1400">
                <a:solidFill>
                  <a:srgbClr val="54B948"/>
                </a:solidFill>
                <a:latin typeface="Playwrite AU SA Light"/>
                <a:cs typeface="Playwrite AU SA Light"/>
              </a:rPr>
              <a:t>zimz</a:t>
            </a:r>
            <a:r>
              <a:rPr dirty="0" baseline="1984" sz="2100">
                <a:solidFill>
                  <a:srgbClr val="54B948"/>
                </a:solidFill>
                <a:latin typeface="Playwrite AU SA Light"/>
                <a:cs typeface="Playwrite AU SA Light"/>
              </a:rPr>
              <a:t>eleno</a:t>
            </a:r>
            <a:r>
              <a:rPr dirty="0" baseline="1984" sz="2100" spc="-82">
                <a:solidFill>
                  <a:srgbClr val="54B948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1984" sz="2100" spc="-15">
                <a:solidFill>
                  <a:srgbClr val="54B948"/>
                </a:solidFill>
                <a:latin typeface="Playwrite AU SA Light"/>
                <a:cs typeface="Playwrite AU SA Light"/>
              </a:rPr>
              <a:t>drveće</a:t>
            </a:r>
            <a:endParaRPr baseline="1984" sz="2100">
              <a:latin typeface="Playwrite AU SA Light"/>
              <a:cs typeface="Playwrite AU SA Light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6845745" y="6091513"/>
            <a:ext cx="157162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D63931"/>
                </a:solidFill>
                <a:latin typeface="Playwrite AU SA Light"/>
                <a:cs typeface="Playwrite AU SA Light"/>
              </a:rPr>
              <a:t>listopadno </a:t>
            </a:r>
            <a:r>
              <a:rPr dirty="0" sz="1400" spc="-10">
                <a:solidFill>
                  <a:srgbClr val="D63931"/>
                </a:solidFill>
                <a:latin typeface="Playwrite AU SA Light"/>
                <a:cs typeface="Playwrite AU SA Light"/>
              </a:rPr>
              <a:t>drveće</a:t>
            </a:r>
            <a:endParaRPr sz="1400">
              <a:latin typeface="Playwrite AU SA Light"/>
              <a:cs typeface="Playwrite AU SA Light"/>
            </a:endParaRPr>
          </a:p>
        </p:txBody>
      </p:sp>
      <p:sp>
        <p:nvSpPr>
          <p:cNvPr id="60" name="object 60" descr=""/>
          <p:cNvSpPr txBox="1"/>
          <p:nvPr/>
        </p:nvSpPr>
        <p:spPr>
          <a:xfrm rot="240000">
            <a:off x="6834330" y="5752929"/>
            <a:ext cx="12510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5"/>
              </a:lnSpc>
            </a:pPr>
            <a:r>
              <a:rPr dirty="0" sz="1400" spc="-10">
                <a:solidFill>
                  <a:srgbClr val="897830"/>
                </a:solidFill>
                <a:latin typeface="Playwrite AU SA Light"/>
                <a:cs typeface="Playwrite AU SA Light"/>
              </a:rPr>
              <a:t>bioraznolikost</a:t>
            </a:r>
            <a:endParaRPr sz="1400">
              <a:latin typeface="Playwrite AU SA Light"/>
              <a:cs typeface="Playwrite AU SA Light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6814451" y="3578712"/>
            <a:ext cx="1813560" cy="45085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1660"/>
              </a:lnSpc>
              <a:spcBef>
                <a:spcPts val="175"/>
              </a:spcBef>
            </a:pPr>
            <a:r>
              <a:rPr dirty="0" sz="1400">
                <a:solidFill>
                  <a:srgbClr val="4192C4"/>
                </a:solidFill>
                <a:latin typeface="Playwrite AU SA Light"/>
                <a:cs typeface="Playwrite AU SA Light"/>
              </a:rPr>
              <a:t>klimatogene</a:t>
            </a:r>
            <a:r>
              <a:rPr dirty="0" sz="1400" spc="-5">
                <a:solidFill>
                  <a:srgbClr val="4192C4"/>
                </a:solidFill>
                <a:latin typeface="Playwrite AU SA Light"/>
                <a:cs typeface="Playwrite AU SA Light"/>
              </a:rPr>
              <a:t> </a:t>
            </a:r>
            <a:r>
              <a:rPr dirty="0" sz="1400" spc="-10">
                <a:solidFill>
                  <a:srgbClr val="4192C4"/>
                </a:solidFill>
                <a:latin typeface="Playwrite AU SA Light"/>
                <a:cs typeface="Playwrite AU SA Light"/>
              </a:rPr>
              <a:t>šumske zajednice</a:t>
            </a:r>
            <a:endParaRPr sz="1400">
              <a:latin typeface="Playwrite AU SA Light"/>
              <a:cs typeface="Playwrite AU SA Light"/>
            </a:endParaRPr>
          </a:p>
        </p:txBody>
      </p:sp>
      <p:sp>
        <p:nvSpPr>
          <p:cNvPr id="62" name="object 62" descr=""/>
          <p:cNvSpPr txBox="1"/>
          <p:nvPr/>
        </p:nvSpPr>
        <p:spPr>
          <a:xfrm rot="21360000">
            <a:off x="7880170" y="5173652"/>
            <a:ext cx="188868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90"/>
              </a:lnSpc>
            </a:pPr>
            <a:r>
              <a:rPr dirty="0" sz="1400">
                <a:solidFill>
                  <a:srgbClr val="54B948"/>
                </a:solidFill>
                <a:latin typeface="Playwrite AU SA Light"/>
                <a:cs typeface="Playwrite AU SA Light"/>
              </a:rPr>
              <a:t>borealne</a:t>
            </a:r>
            <a:r>
              <a:rPr dirty="0" sz="1400" spc="-35">
                <a:solidFill>
                  <a:srgbClr val="54B948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1984" sz="2100">
                <a:solidFill>
                  <a:srgbClr val="54B948"/>
                </a:solidFill>
                <a:latin typeface="Playwrite AU SA Light"/>
                <a:cs typeface="Playwrite AU SA Light"/>
              </a:rPr>
              <a:t>šume</a:t>
            </a:r>
            <a:r>
              <a:rPr dirty="0" baseline="1984" sz="2100" spc="-37">
                <a:solidFill>
                  <a:srgbClr val="54B948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1984" sz="2100" spc="-15">
                <a:solidFill>
                  <a:srgbClr val="54B948"/>
                </a:solidFill>
                <a:latin typeface="Playwrite AU SA Light"/>
                <a:cs typeface="Playwrite AU SA Light"/>
              </a:rPr>
              <a:t>(tajge)</a:t>
            </a:r>
            <a:endParaRPr baseline="1984" sz="2100">
              <a:latin typeface="Playwrite AU SA Light"/>
              <a:cs typeface="Playwrite AU SA Light"/>
            </a:endParaRPr>
          </a:p>
        </p:txBody>
      </p:sp>
      <p:sp>
        <p:nvSpPr>
          <p:cNvPr id="63" name="object 63" descr=""/>
          <p:cNvSpPr txBox="1"/>
          <p:nvPr/>
        </p:nvSpPr>
        <p:spPr>
          <a:xfrm rot="21300000">
            <a:off x="7315068" y="4871664"/>
            <a:ext cx="224737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25"/>
              </a:lnSpc>
            </a:pPr>
            <a:r>
              <a:rPr dirty="0" baseline="-3968" sz="2100">
                <a:solidFill>
                  <a:srgbClr val="E5A024"/>
                </a:solidFill>
                <a:latin typeface="Playwrite AU SA Light"/>
                <a:cs typeface="Playwrite AU SA Light"/>
              </a:rPr>
              <a:t>šume</a:t>
            </a:r>
            <a:r>
              <a:rPr dirty="0" baseline="-3968" sz="2100" spc="-82">
                <a:solidFill>
                  <a:srgbClr val="E5A024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-1984" sz="2100">
                <a:solidFill>
                  <a:srgbClr val="E5A024"/>
                </a:solidFill>
                <a:latin typeface="Playwrite AU SA Light"/>
                <a:cs typeface="Playwrite AU SA Light"/>
              </a:rPr>
              <a:t>umjer</a:t>
            </a:r>
            <a:r>
              <a:rPr dirty="0" sz="1400">
                <a:solidFill>
                  <a:srgbClr val="E5A024"/>
                </a:solidFill>
                <a:latin typeface="Playwrite AU SA Light"/>
                <a:cs typeface="Playwrite AU SA Light"/>
              </a:rPr>
              <a:t>enih</a:t>
            </a:r>
            <a:r>
              <a:rPr dirty="0" sz="1400" spc="-50">
                <a:solidFill>
                  <a:srgbClr val="E5A024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1984" sz="2100" spc="-15">
                <a:solidFill>
                  <a:srgbClr val="E5A024"/>
                </a:solidFill>
                <a:latin typeface="Playwrite AU SA Light"/>
                <a:cs typeface="Playwrite AU SA Light"/>
              </a:rPr>
              <a:t>područja</a:t>
            </a:r>
            <a:endParaRPr baseline="1984" sz="2100">
              <a:latin typeface="Playwrite AU SA Light"/>
              <a:cs typeface="Playwrite AU SA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31995" y="4786805"/>
            <a:ext cx="1084580" cy="180340"/>
          </a:xfrm>
          <a:custGeom>
            <a:avLst/>
            <a:gdLst/>
            <a:ahLst/>
            <a:cxnLst/>
            <a:rect l="l" t="t" r="r" b="b"/>
            <a:pathLst>
              <a:path w="1084580" h="180339">
                <a:moveTo>
                  <a:pt x="994498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994498" y="179997"/>
                </a:lnTo>
                <a:lnTo>
                  <a:pt x="1029532" y="172924"/>
                </a:lnTo>
                <a:lnTo>
                  <a:pt x="1058141" y="153636"/>
                </a:lnTo>
                <a:lnTo>
                  <a:pt x="1077430" y="125031"/>
                </a:lnTo>
                <a:lnTo>
                  <a:pt x="1084503" y="90004"/>
                </a:lnTo>
                <a:lnTo>
                  <a:pt x="1077430" y="54971"/>
                </a:lnTo>
                <a:lnTo>
                  <a:pt x="1058141" y="26362"/>
                </a:lnTo>
                <a:lnTo>
                  <a:pt x="1029532" y="7073"/>
                </a:lnTo>
                <a:lnTo>
                  <a:pt x="994498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653995" y="3352806"/>
            <a:ext cx="1916430" cy="180340"/>
          </a:xfrm>
          <a:custGeom>
            <a:avLst/>
            <a:gdLst/>
            <a:ahLst/>
            <a:cxnLst/>
            <a:rect l="l" t="t" r="r" b="b"/>
            <a:pathLst>
              <a:path w="1916429" h="180339">
                <a:moveTo>
                  <a:pt x="1826107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826107" y="179997"/>
                </a:lnTo>
                <a:lnTo>
                  <a:pt x="1861139" y="172924"/>
                </a:lnTo>
                <a:lnTo>
                  <a:pt x="1889744" y="153636"/>
                </a:lnTo>
                <a:lnTo>
                  <a:pt x="1909028" y="125031"/>
                </a:lnTo>
                <a:lnTo>
                  <a:pt x="1916099" y="90004"/>
                </a:lnTo>
                <a:lnTo>
                  <a:pt x="1909028" y="54971"/>
                </a:lnTo>
                <a:lnTo>
                  <a:pt x="1889744" y="26362"/>
                </a:lnTo>
                <a:lnTo>
                  <a:pt x="1861139" y="7073"/>
                </a:lnTo>
                <a:lnTo>
                  <a:pt x="1826107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911995" y="609606"/>
            <a:ext cx="1640205" cy="180340"/>
          </a:xfrm>
          <a:custGeom>
            <a:avLst/>
            <a:gdLst/>
            <a:ahLst/>
            <a:cxnLst/>
            <a:rect l="l" t="t" r="r" b="b"/>
            <a:pathLst>
              <a:path w="1640204" h="180340">
                <a:moveTo>
                  <a:pt x="1550111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550111" y="179997"/>
                </a:lnTo>
                <a:lnTo>
                  <a:pt x="1585137" y="172924"/>
                </a:lnTo>
                <a:lnTo>
                  <a:pt x="1613742" y="153636"/>
                </a:lnTo>
                <a:lnTo>
                  <a:pt x="1633030" y="125031"/>
                </a:lnTo>
                <a:lnTo>
                  <a:pt x="1640103" y="90004"/>
                </a:lnTo>
                <a:lnTo>
                  <a:pt x="1633030" y="54971"/>
                </a:lnTo>
                <a:lnTo>
                  <a:pt x="1613742" y="26362"/>
                </a:lnTo>
                <a:lnTo>
                  <a:pt x="1585137" y="7073"/>
                </a:lnTo>
                <a:lnTo>
                  <a:pt x="1550111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7147050" y="2945158"/>
            <a:ext cx="2921000" cy="1193800"/>
            <a:chOff x="7147050" y="2945158"/>
            <a:chExt cx="2921000" cy="119380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7072" y="2945158"/>
              <a:ext cx="2920428" cy="47741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147050" y="3402242"/>
              <a:ext cx="2825750" cy="736600"/>
            </a:xfrm>
            <a:custGeom>
              <a:avLst/>
              <a:gdLst/>
              <a:ahLst/>
              <a:cxnLst/>
              <a:rect l="l" t="t" r="r" b="b"/>
              <a:pathLst>
                <a:path w="2825750" h="736600">
                  <a:moveTo>
                    <a:pt x="2825369" y="0"/>
                  </a:moveTo>
                  <a:lnTo>
                    <a:pt x="0" y="0"/>
                  </a:lnTo>
                  <a:lnTo>
                    <a:pt x="0" y="546100"/>
                  </a:lnTo>
                  <a:lnTo>
                    <a:pt x="5426" y="596741"/>
                  </a:lnTo>
                  <a:lnTo>
                    <a:pt x="20739" y="642247"/>
                  </a:lnTo>
                  <a:lnTo>
                    <a:pt x="44491" y="680802"/>
                  </a:lnTo>
                  <a:lnTo>
                    <a:pt x="75234" y="710590"/>
                  </a:lnTo>
                  <a:lnTo>
                    <a:pt x="111521" y="729794"/>
                  </a:lnTo>
                  <a:lnTo>
                    <a:pt x="151904" y="736600"/>
                  </a:lnTo>
                  <a:lnTo>
                    <a:pt x="2825369" y="736600"/>
                  </a:lnTo>
                  <a:lnTo>
                    <a:pt x="2825369" y="0"/>
                  </a:lnTo>
                  <a:close/>
                </a:path>
              </a:pathLst>
            </a:custGeom>
            <a:solidFill>
              <a:srgbClr val="014A4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3667048" y="6111280"/>
            <a:ext cx="3124835" cy="986155"/>
            <a:chOff x="3667048" y="6111280"/>
            <a:chExt cx="3124835" cy="98615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7429" y="6111280"/>
              <a:ext cx="3124352" cy="42918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667048" y="6491899"/>
              <a:ext cx="3103245" cy="605790"/>
            </a:xfrm>
            <a:custGeom>
              <a:avLst/>
              <a:gdLst/>
              <a:ahLst/>
              <a:cxnLst/>
              <a:rect l="l" t="t" r="r" b="b"/>
              <a:pathLst>
                <a:path w="3103245" h="605790">
                  <a:moveTo>
                    <a:pt x="3102800" y="0"/>
                  </a:moveTo>
                  <a:lnTo>
                    <a:pt x="0" y="0"/>
                  </a:lnTo>
                  <a:lnTo>
                    <a:pt x="0" y="558749"/>
                  </a:lnTo>
                  <a:lnTo>
                    <a:pt x="13109" y="576875"/>
                  </a:lnTo>
                  <a:lnTo>
                    <a:pt x="48860" y="591678"/>
                  </a:lnTo>
                  <a:lnTo>
                    <a:pt x="101884" y="601659"/>
                  </a:lnTo>
                  <a:lnTo>
                    <a:pt x="166814" y="605320"/>
                  </a:lnTo>
                  <a:lnTo>
                    <a:pt x="3102800" y="605320"/>
                  </a:lnTo>
                  <a:lnTo>
                    <a:pt x="3102800" y="0"/>
                  </a:lnTo>
                  <a:close/>
                </a:path>
              </a:pathLst>
            </a:custGeom>
            <a:solidFill>
              <a:srgbClr val="014A4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4238416" y="2015208"/>
            <a:ext cx="2345690" cy="763270"/>
            <a:chOff x="4238416" y="2015208"/>
            <a:chExt cx="2345690" cy="763270"/>
          </a:xfrm>
        </p:grpSpPr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8416" y="2015208"/>
              <a:ext cx="2345245" cy="76276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8122" y="2473553"/>
              <a:ext cx="73698" cy="5542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5480494" y="2475218"/>
              <a:ext cx="41910" cy="34290"/>
            </a:xfrm>
            <a:custGeom>
              <a:avLst/>
              <a:gdLst/>
              <a:ahLst/>
              <a:cxnLst/>
              <a:rect l="l" t="t" r="r" b="b"/>
              <a:pathLst>
                <a:path w="41910" h="34289">
                  <a:moveTo>
                    <a:pt x="0" y="0"/>
                  </a:moveTo>
                  <a:lnTo>
                    <a:pt x="21553" y="33831"/>
                  </a:lnTo>
                  <a:lnTo>
                    <a:pt x="30942" y="33054"/>
                  </a:lnTo>
                  <a:lnTo>
                    <a:pt x="40665" y="30886"/>
                  </a:lnTo>
                  <a:lnTo>
                    <a:pt x="41325" y="28219"/>
                  </a:lnTo>
                  <a:lnTo>
                    <a:pt x="41163" y="215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3D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168301" y="2549246"/>
              <a:ext cx="675640" cy="229235"/>
            </a:xfrm>
            <a:custGeom>
              <a:avLst/>
              <a:gdLst/>
              <a:ahLst/>
              <a:cxnLst/>
              <a:rect l="l" t="t" r="r" b="b"/>
              <a:pathLst>
                <a:path w="675639" h="229235">
                  <a:moveTo>
                    <a:pt x="374380" y="0"/>
                  </a:moveTo>
                  <a:lnTo>
                    <a:pt x="304241" y="14224"/>
                  </a:lnTo>
                  <a:lnTo>
                    <a:pt x="211964" y="30164"/>
                  </a:lnTo>
                  <a:lnTo>
                    <a:pt x="166186" y="38701"/>
                  </a:lnTo>
                  <a:lnTo>
                    <a:pt x="119506" y="48362"/>
                  </a:lnTo>
                  <a:lnTo>
                    <a:pt x="109896" y="49991"/>
                  </a:lnTo>
                  <a:lnTo>
                    <a:pt x="90560" y="52412"/>
                  </a:lnTo>
                  <a:lnTo>
                    <a:pt x="81064" y="54471"/>
                  </a:lnTo>
                  <a:lnTo>
                    <a:pt x="80073" y="56490"/>
                  </a:lnTo>
                  <a:lnTo>
                    <a:pt x="71467" y="88752"/>
                  </a:lnTo>
                  <a:lnTo>
                    <a:pt x="56414" y="129443"/>
                  </a:lnTo>
                  <a:lnTo>
                    <a:pt x="38573" y="167827"/>
                  </a:lnTo>
                  <a:lnTo>
                    <a:pt x="21602" y="193167"/>
                  </a:lnTo>
                  <a:lnTo>
                    <a:pt x="16769" y="202333"/>
                  </a:lnTo>
                  <a:lnTo>
                    <a:pt x="11363" y="211193"/>
                  </a:lnTo>
                  <a:lnTo>
                    <a:pt x="0" y="227953"/>
                  </a:lnTo>
                  <a:lnTo>
                    <a:pt x="662406" y="228207"/>
                  </a:lnTo>
                  <a:lnTo>
                    <a:pt x="669162" y="229032"/>
                  </a:lnTo>
                  <a:lnTo>
                    <a:pt x="675030" y="227826"/>
                  </a:lnTo>
                  <a:lnTo>
                    <a:pt x="670011" y="204198"/>
                  </a:lnTo>
                  <a:lnTo>
                    <a:pt x="632803" y="149189"/>
                  </a:lnTo>
                  <a:lnTo>
                    <a:pt x="574333" y="98191"/>
                  </a:lnTo>
                  <a:lnTo>
                    <a:pt x="535343" y="76056"/>
                  </a:lnTo>
                  <a:lnTo>
                    <a:pt x="496486" y="58390"/>
                  </a:lnTo>
                  <a:lnTo>
                    <a:pt x="453821" y="37478"/>
                  </a:lnTo>
                  <a:lnTo>
                    <a:pt x="412228" y="13702"/>
                  </a:lnTo>
                  <a:lnTo>
                    <a:pt x="390384" y="2069"/>
                  </a:lnTo>
                  <a:lnTo>
                    <a:pt x="374380" y="0"/>
                  </a:lnTo>
                  <a:close/>
                </a:path>
              </a:pathLst>
            </a:custGeom>
            <a:solidFill>
              <a:srgbClr val="0FB09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3781436" y="1978928"/>
            <a:ext cx="2801620" cy="1207135"/>
            <a:chOff x="3781436" y="1978928"/>
            <a:chExt cx="2801620" cy="1207135"/>
          </a:xfrm>
        </p:grpSpPr>
        <p:sp>
          <p:nvSpPr>
            <p:cNvPr id="17" name="object 17" descr=""/>
            <p:cNvSpPr/>
            <p:nvPr/>
          </p:nvSpPr>
          <p:spPr>
            <a:xfrm>
              <a:off x="3945331" y="2051064"/>
              <a:ext cx="153670" cy="370840"/>
            </a:xfrm>
            <a:custGeom>
              <a:avLst/>
              <a:gdLst/>
              <a:ahLst/>
              <a:cxnLst/>
              <a:rect l="l" t="t" r="r" b="b"/>
              <a:pathLst>
                <a:path w="153670" h="370839">
                  <a:moveTo>
                    <a:pt x="1027" y="0"/>
                  </a:moveTo>
                  <a:lnTo>
                    <a:pt x="368" y="35296"/>
                  </a:lnTo>
                  <a:lnTo>
                    <a:pt x="0" y="91720"/>
                  </a:lnTo>
                  <a:lnTo>
                    <a:pt x="300" y="146509"/>
                  </a:lnTo>
                  <a:lnTo>
                    <a:pt x="1649" y="176898"/>
                  </a:lnTo>
                  <a:lnTo>
                    <a:pt x="4865" y="189380"/>
                  </a:lnTo>
                  <a:lnTo>
                    <a:pt x="9236" y="201529"/>
                  </a:lnTo>
                  <a:lnTo>
                    <a:pt x="14013" y="213460"/>
                  </a:lnTo>
                  <a:lnTo>
                    <a:pt x="18451" y="225285"/>
                  </a:lnTo>
                  <a:lnTo>
                    <a:pt x="28997" y="257388"/>
                  </a:lnTo>
                  <a:lnTo>
                    <a:pt x="40813" y="296370"/>
                  </a:lnTo>
                  <a:lnTo>
                    <a:pt x="51280" y="335852"/>
                  </a:lnTo>
                  <a:lnTo>
                    <a:pt x="57783" y="369455"/>
                  </a:lnTo>
                  <a:lnTo>
                    <a:pt x="74171" y="370314"/>
                  </a:lnTo>
                  <a:lnTo>
                    <a:pt x="92333" y="370732"/>
                  </a:lnTo>
                  <a:lnTo>
                    <a:pt x="110314" y="369759"/>
                  </a:lnTo>
                  <a:lnTo>
                    <a:pt x="126160" y="366445"/>
                  </a:lnTo>
                  <a:lnTo>
                    <a:pt x="132732" y="359493"/>
                  </a:lnTo>
                  <a:lnTo>
                    <a:pt x="140168" y="353669"/>
                  </a:lnTo>
                  <a:lnTo>
                    <a:pt x="147366" y="346493"/>
                  </a:lnTo>
                  <a:lnTo>
                    <a:pt x="153223" y="335483"/>
                  </a:lnTo>
                  <a:lnTo>
                    <a:pt x="151439" y="288351"/>
                  </a:lnTo>
                  <a:lnTo>
                    <a:pt x="128016" y="239663"/>
                  </a:lnTo>
                  <a:lnTo>
                    <a:pt x="100622" y="200607"/>
                  </a:lnTo>
                  <a:lnTo>
                    <a:pt x="86929" y="182371"/>
                  </a:lnTo>
                  <a:lnTo>
                    <a:pt x="100615" y="171216"/>
                  </a:lnTo>
                  <a:lnTo>
                    <a:pt x="108315" y="156348"/>
                  </a:lnTo>
                  <a:lnTo>
                    <a:pt x="109630" y="138514"/>
                  </a:lnTo>
                  <a:lnTo>
                    <a:pt x="104163" y="118465"/>
                  </a:lnTo>
                  <a:lnTo>
                    <a:pt x="86980" y="87091"/>
                  </a:lnTo>
                  <a:lnTo>
                    <a:pt x="57443" y="42816"/>
                  </a:lnTo>
                  <a:lnTo>
                    <a:pt x="25482" y="6749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0268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802803" y="2051065"/>
              <a:ext cx="200660" cy="370840"/>
            </a:xfrm>
            <a:custGeom>
              <a:avLst/>
              <a:gdLst/>
              <a:ahLst/>
              <a:cxnLst/>
              <a:rect l="l" t="t" r="r" b="b"/>
              <a:pathLst>
                <a:path w="200660" h="370839">
                  <a:moveTo>
                    <a:pt x="143569" y="0"/>
                  </a:moveTo>
                  <a:lnTo>
                    <a:pt x="120270" y="19677"/>
                  </a:lnTo>
                  <a:lnTo>
                    <a:pt x="84288" y="64673"/>
                  </a:lnTo>
                  <a:lnTo>
                    <a:pt x="53407" y="116277"/>
                  </a:lnTo>
                  <a:lnTo>
                    <a:pt x="45410" y="155778"/>
                  </a:lnTo>
                  <a:lnTo>
                    <a:pt x="48810" y="164236"/>
                  </a:lnTo>
                  <a:lnTo>
                    <a:pt x="55418" y="172324"/>
                  </a:lnTo>
                  <a:lnTo>
                    <a:pt x="63102" y="178943"/>
                  </a:lnTo>
                  <a:lnTo>
                    <a:pt x="69731" y="182994"/>
                  </a:lnTo>
                  <a:lnTo>
                    <a:pt x="48682" y="206324"/>
                  </a:lnTo>
                  <a:lnTo>
                    <a:pt x="26305" y="239696"/>
                  </a:lnTo>
                  <a:lnTo>
                    <a:pt x="8209" y="277729"/>
                  </a:lnTo>
                  <a:lnTo>
                    <a:pt x="0" y="315043"/>
                  </a:lnTo>
                  <a:lnTo>
                    <a:pt x="7284" y="346256"/>
                  </a:lnTo>
                  <a:lnTo>
                    <a:pt x="35670" y="365988"/>
                  </a:lnTo>
                  <a:lnTo>
                    <a:pt x="54970" y="369935"/>
                  </a:lnTo>
                  <a:lnTo>
                    <a:pt x="86187" y="370687"/>
                  </a:lnTo>
                  <a:lnTo>
                    <a:pt x="118694" y="370096"/>
                  </a:lnTo>
                  <a:lnTo>
                    <a:pt x="141867" y="370014"/>
                  </a:lnTo>
                  <a:lnTo>
                    <a:pt x="149766" y="368973"/>
                  </a:lnTo>
                  <a:lnTo>
                    <a:pt x="158161" y="369862"/>
                  </a:lnTo>
                  <a:lnTo>
                    <a:pt x="166111" y="369938"/>
                  </a:lnTo>
                  <a:lnTo>
                    <a:pt x="174497" y="369146"/>
                  </a:lnTo>
                  <a:lnTo>
                    <a:pt x="183151" y="369120"/>
                  </a:lnTo>
                  <a:lnTo>
                    <a:pt x="200325" y="369455"/>
                  </a:lnTo>
                  <a:lnTo>
                    <a:pt x="193822" y="335860"/>
                  </a:lnTo>
                  <a:lnTo>
                    <a:pt x="183356" y="296381"/>
                  </a:lnTo>
                  <a:lnTo>
                    <a:pt x="171545" y="257400"/>
                  </a:lnTo>
                  <a:lnTo>
                    <a:pt x="156560" y="213476"/>
                  </a:lnTo>
                  <a:lnTo>
                    <a:pt x="151779" y="201541"/>
                  </a:lnTo>
                  <a:lnTo>
                    <a:pt x="147408" y="189384"/>
                  </a:lnTo>
                  <a:lnTo>
                    <a:pt x="144191" y="176898"/>
                  </a:lnTo>
                  <a:lnTo>
                    <a:pt x="142847" y="146511"/>
                  </a:lnTo>
                  <a:lnTo>
                    <a:pt x="142546" y="91725"/>
                  </a:lnTo>
                  <a:lnTo>
                    <a:pt x="142912" y="35302"/>
                  </a:lnTo>
                  <a:lnTo>
                    <a:pt x="143569" y="0"/>
                  </a:lnTo>
                  <a:close/>
                </a:path>
              </a:pathLst>
            </a:custGeom>
            <a:solidFill>
              <a:srgbClr val="014A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113656" y="1978928"/>
              <a:ext cx="320675" cy="334645"/>
            </a:xfrm>
            <a:custGeom>
              <a:avLst/>
              <a:gdLst/>
              <a:ahLst/>
              <a:cxnLst/>
              <a:rect l="l" t="t" r="r" b="b"/>
              <a:pathLst>
                <a:path w="320675" h="334644">
                  <a:moveTo>
                    <a:pt x="172135" y="0"/>
                  </a:moveTo>
                  <a:lnTo>
                    <a:pt x="136957" y="20294"/>
                  </a:lnTo>
                  <a:lnTo>
                    <a:pt x="126397" y="76233"/>
                  </a:lnTo>
                  <a:lnTo>
                    <a:pt x="124459" y="102793"/>
                  </a:lnTo>
                  <a:lnTo>
                    <a:pt x="121538" y="130064"/>
                  </a:lnTo>
                  <a:lnTo>
                    <a:pt x="116562" y="142986"/>
                  </a:lnTo>
                  <a:lnTo>
                    <a:pt x="106673" y="150006"/>
                  </a:lnTo>
                  <a:lnTo>
                    <a:pt x="89014" y="159575"/>
                  </a:lnTo>
                  <a:lnTo>
                    <a:pt x="61629" y="177443"/>
                  </a:lnTo>
                  <a:lnTo>
                    <a:pt x="35039" y="200150"/>
                  </a:lnTo>
                  <a:lnTo>
                    <a:pt x="13183" y="229475"/>
                  </a:lnTo>
                  <a:lnTo>
                    <a:pt x="0" y="267195"/>
                  </a:lnTo>
                  <a:lnTo>
                    <a:pt x="1991" y="290384"/>
                  </a:lnTo>
                  <a:lnTo>
                    <a:pt x="14814" y="301140"/>
                  </a:lnTo>
                  <a:lnTo>
                    <a:pt x="32314" y="303998"/>
                  </a:lnTo>
                  <a:lnTo>
                    <a:pt x="48336" y="303491"/>
                  </a:lnTo>
                  <a:lnTo>
                    <a:pt x="71851" y="304425"/>
                  </a:lnTo>
                  <a:lnTo>
                    <a:pt x="93076" y="309678"/>
                  </a:lnTo>
                  <a:lnTo>
                    <a:pt x="113671" y="319067"/>
                  </a:lnTo>
                  <a:lnTo>
                    <a:pt x="135293" y="332409"/>
                  </a:lnTo>
                  <a:lnTo>
                    <a:pt x="150164" y="333883"/>
                  </a:lnTo>
                  <a:lnTo>
                    <a:pt x="157594" y="334073"/>
                  </a:lnTo>
                  <a:lnTo>
                    <a:pt x="183375" y="332028"/>
                  </a:lnTo>
                  <a:lnTo>
                    <a:pt x="183997" y="330390"/>
                  </a:lnTo>
                  <a:lnTo>
                    <a:pt x="219763" y="311350"/>
                  </a:lnTo>
                  <a:lnTo>
                    <a:pt x="246437" y="306330"/>
                  </a:lnTo>
                  <a:lnTo>
                    <a:pt x="271358" y="306701"/>
                  </a:lnTo>
                  <a:lnTo>
                    <a:pt x="301866" y="303834"/>
                  </a:lnTo>
                  <a:lnTo>
                    <a:pt x="309981" y="302171"/>
                  </a:lnTo>
                  <a:lnTo>
                    <a:pt x="313613" y="290893"/>
                  </a:lnTo>
                  <a:lnTo>
                    <a:pt x="320395" y="289306"/>
                  </a:lnTo>
                  <a:lnTo>
                    <a:pt x="318929" y="282187"/>
                  </a:lnTo>
                  <a:lnTo>
                    <a:pt x="316641" y="257496"/>
                  </a:lnTo>
                  <a:lnTo>
                    <a:pt x="314718" y="247142"/>
                  </a:lnTo>
                  <a:lnTo>
                    <a:pt x="310987" y="239236"/>
                  </a:lnTo>
                  <a:lnTo>
                    <a:pt x="305655" y="230285"/>
                  </a:lnTo>
                  <a:lnTo>
                    <a:pt x="300968" y="221435"/>
                  </a:lnTo>
                  <a:lnTo>
                    <a:pt x="299173" y="213829"/>
                  </a:lnTo>
                  <a:lnTo>
                    <a:pt x="291019" y="207991"/>
                  </a:lnTo>
                  <a:lnTo>
                    <a:pt x="279703" y="197338"/>
                  </a:lnTo>
                  <a:lnTo>
                    <a:pt x="268061" y="185847"/>
                  </a:lnTo>
                  <a:lnTo>
                    <a:pt x="258927" y="177495"/>
                  </a:lnTo>
                  <a:lnTo>
                    <a:pt x="245738" y="169067"/>
                  </a:lnTo>
                  <a:lnTo>
                    <a:pt x="227690" y="158797"/>
                  </a:lnTo>
                  <a:lnTo>
                    <a:pt x="210687" y="148484"/>
                  </a:lnTo>
                  <a:lnTo>
                    <a:pt x="200634" y="139928"/>
                  </a:lnTo>
                  <a:lnTo>
                    <a:pt x="196029" y="116457"/>
                  </a:lnTo>
                  <a:lnTo>
                    <a:pt x="193341" y="81100"/>
                  </a:lnTo>
                  <a:lnTo>
                    <a:pt x="187315" y="40635"/>
                  </a:lnTo>
                  <a:lnTo>
                    <a:pt x="172237" y="736"/>
                  </a:lnTo>
                  <a:lnTo>
                    <a:pt x="172135" y="0"/>
                  </a:lnTo>
                  <a:close/>
                </a:path>
              </a:pathLst>
            </a:custGeom>
            <a:solidFill>
              <a:srgbClr val="0087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811014" y="2416851"/>
              <a:ext cx="435609" cy="300990"/>
            </a:xfrm>
            <a:custGeom>
              <a:avLst/>
              <a:gdLst/>
              <a:ahLst/>
              <a:cxnLst/>
              <a:rect l="l" t="t" r="r" b="b"/>
              <a:pathLst>
                <a:path w="435610" h="300989">
                  <a:moveTo>
                    <a:pt x="408198" y="0"/>
                  </a:moveTo>
                  <a:lnTo>
                    <a:pt x="381179" y="188"/>
                  </a:lnTo>
                  <a:lnTo>
                    <a:pt x="290793" y="138"/>
                  </a:lnTo>
                  <a:lnTo>
                    <a:pt x="283363" y="624"/>
                  </a:lnTo>
                  <a:lnTo>
                    <a:pt x="275475" y="1517"/>
                  </a:lnTo>
                  <a:lnTo>
                    <a:pt x="267670" y="1850"/>
                  </a:lnTo>
                  <a:lnTo>
                    <a:pt x="260491" y="658"/>
                  </a:lnTo>
                  <a:lnTo>
                    <a:pt x="244646" y="3974"/>
                  </a:lnTo>
                  <a:lnTo>
                    <a:pt x="226664" y="4951"/>
                  </a:lnTo>
                  <a:lnTo>
                    <a:pt x="208502" y="4537"/>
                  </a:lnTo>
                  <a:lnTo>
                    <a:pt x="192114" y="3681"/>
                  </a:lnTo>
                  <a:lnTo>
                    <a:pt x="174936" y="3336"/>
                  </a:lnTo>
                  <a:lnTo>
                    <a:pt x="166284" y="3365"/>
                  </a:lnTo>
                  <a:lnTo>
                    <a:pt x="157900" y="4164"/>
                  </a:lnTo>
                  <a:lnTo>
                    <a:pt x="149937" y="4075"/>
                  </a:lnTo>
                  <a:lnTo>
                    <a:pt x="141555" y="3186"/>
                  </a:lnTo>
                  <a:lnTo>
                    <a:pt x="133656" y="4227"/>
                  </a:lnTo>
                  <a:lnTo>
                    <a:pt x="110481" y="4314"/>
                  </a:lnTo>
                  <a:lnTo>
                    <a:pt x="77970" y="4906"/>
                  </a:lnTo>
                  <a:lnTo>
                    <a:pt x="46749" y="4156"/>
                  </a:lnTo>
                  <a:lnTo>
                    <a:pt x="27446" y="214"/>
                  </a:lnTo>
                  <a:lnTo>
                    <a:pt x="19902" y="3173"/>
                  </a:lnTo>
                  <a:lnTo>
                    <a:pt x="11241" y="2144"/>
                  </a:lnTo>
                  <a:lnTo>
                    <a:pt x="3430" y="2170"/>
                  </a:lnTo>
                  <a:lnTo>
                    <a:pt x="722" y="37760"/>
                  </a:lnTo>
                  <a:lnTo>
                    <a:pt x="0" y="102250"/>
                  </a:lnTo>
                  <a:lnTo>
                    <a:pt x="874" y="165395"/>
                  </a:lnTo>
                  <a:lnTo>
                    <a:pt x="2960" y="196950"/>
                  </a:lnTo>
                  <a:lnTo>
                    <a:pt x="1273" y="215398"/>
                  </a:lnTo>
                  <a:lnTo>
                    <a:pt x="487" y="248705"/>
                  </a:lnTo>
                  <a:lnTo>
                    <a:pt x="838" y="282017"/>
                  </a:lnTo>
                  <a:lnTo>
                    <a:pt x="2566" y="300480"/>
                  </a:lnTo>
                  <a:lnTo>
                    <a:pt x="76108" y="300673"/>
                  </a:lnTo>
                  <a:lnTo>
                    <a:pt x="100610" y="300188"/>
                  </a:lnTo>
                  <a:lnTo>
                    <a:pt x="102012" y="288334"/>
                  </a:lnTo>
                  <a:lnTo>
                    <a:pt x="106862" y="270127"/>
                  </a:lnTo>
                  <a:lnTo>
                    <a:pt x="141892" y="194169"/>
                  </a:lnTo>
                  <a:lnTo>
                    <a:pt x="175634" y="158303"/>
                  </a:lnTo>
                  <a:lnTo>
                    <a:pt x="215712" y="130637"/>
                  </a:lnTo>
                  <a:lnTo>
                    <a:pt x="259553" y="109948"/>
                  </a:lnTo>
                  <a:lnTo>
                    <a:pt x="304585" y="95014"/>
                  </a:lnTo>
                  <a:lnTo>
                    <a:pt x="348237" y="84612"/>
                  </a:lnTo>
                  <a:lnTo>
                    <a:pt x="387935" y="77519"/>
                  </a:lnTo>
                  <a:lnTo>
                    <a:pt x="395773" y="75665"/>
                  </a:lnTo>
                  <a:lnTo>
                    <a:pt x="418327" y="73197"/>
                  </a:lnTo>
                  <a:lnTo>
                    <a:pt x="428486" y="71143"/>
                  </a:lnTo>
                  <a:lnTo>
                    <a:pt x="427398" y="64141"/>
                  </a:lnTo>
                  <a:lnTo>
                    <a:pt x="427656" y="54910"/>
                  </a:lnTo>
                  <a:lnTo>
                    <a:pt x="429003" y="46054"/>
                  </a:lnTo>
                  <a:lnTo>
                    <a:pt x="431179" y="40181"/>
                  </a:lnTo>
                  <a:lnTo>
                    <a:pt x="430364" y="30959"/>
                  </a:lnTo>
                  <a:lnTo>
                    <a:pt x="431312" y="20586"/>
                  </a:lnTo>
                  <a:lnTo>
                    <a:pt x="433193" y="10254"/>
                  </a:lnTo>
                  <a:lnTo>
                    <a:pt x="435179" y="1154"/>
                  </a:lnTo>
                  <a:lnTo>
                    <a:pt x="421723" y="247"/>
                  </a:lnTo>
                  <a:lnTo>
                    <a:pt x="408198" y="0"/>
                  </a:lnTo>
                  <a:close/>
                </a:path>
              </a:pathLst>
            </a:custGeom>
            <a:solidFill>
              <a:srgbClr val="DE76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1042" y="2417066"/>
              <a:ext cx="157846" cy="196748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966271" y="2416851"/>
              <a:ext cx="280035" cy="98425"/>
            </a:xfrm>
            <a:custGeom>
              <a:avLst/>
              <a:gdLst/>
              <a:ahLst/>
              <a:cxnLst/>
              <a:rect l="l" t="t" r="r" b="b"/>
              <a:pathLst>
                <a:path w="280035" h="98425">
                  <a:moveTo>
                    <a:pt x="252941" y="0"/>
                  </a:moveTo>
                  <a:lnTo>
                    <a:pt x="225921" y="188"/>
                  </a:lnTo>
                  <a:lnTo>
                    <a:pt x="135535" y="138"/>
                  </a:lnTo>
                  <a:lnTo>
                    <a:pt x="128106" y="624"/>
                  </a:lnTo>
                  <a:lnTo>
                    <a:pt x="120218" y="1517"/>
                  </a:lnTo>
                  <a:lnTo>
                    <a:pt x="112413" y="1850"/>
                  </a:lnTo>
                  <a:lnTo>
                    <a:pt x="105233" y="658"/>
                  </a:lnTo>
                  <a:lnTo>
                    <a:pt x="89388" y="3974"/>
                  </a:lnTo>
                  <a:lnTo>
                    <a:pt x="71407" y="4951"/>
                  </a:lnTo>
                  <a:lnTo>
                    <a:pt x="53245" y="4537"/>
                  </a:lnTo>
                  <a:lnTo>
                    <a:pt x="36856" y="3681"/>
                  </a:lnTo>
                  <a:lnTo>
                    <a:pt x="19678" y="3336"/>
                  </a:lnTo>
                  <a:lnTo>
                    <a:pt x="11026" y="3365"/>
                  </a:lnTo>
                  <a:lnTo>
                    <a:pt x="2643" y="4164"/>
                  </a:lnTo>
                  <a:lnTo>
                    <a:pt x="818" y="19874"/>
                  </a:lnTo>
                  <a:lnTo>
                    <a:pt x="0" y="49818"/>
                  </a:lnTo>
                  <a:lnTo>
                    <a:pt x="426" y="80361"/>
                  </a:lnTo>
                  <a:lnTo>
                    <a:pt x="2338" y="97864"/>
                  </a:lnTo>
                  <a:lnTo>
                    <a:pt x="10994" y="97381"/>
                  </a:lnTo>
                  <a:lnTo>
                    <a:pt x="24561" y="94614"/>
                  </a:lnTo>
                  <a:lnTo>
                    <a:pt x="38726" y="91279"/>
                  </a:lnTo>
                  <a:lnTo>
                    <a:pt x="49175" y="89088"/>
                  </a:lnTo>
                  <a:lnTo>
                    <a:pt x="90096" y="83637"/>
                  </a:lnTo>
                  <a:lnTo>
                    <a:pt x="142641" y="78103"/>
                  </a:lnTo>
                  <a:lnTo>
                    <a:pt x="194329" y="75169"/>
                  </a:lnTo>
                  <a:lnTo>
                    <a:pt x="232678" y="77519"/>
                  </a:lnTo>
                  <a:lnTo>
                    <a:pt x="240516" y="75665"/>
                  </a:lnTo>
                  <a:lnTo>
                    <a:pt x="263069" y="73197"/>
                  </a:lnTo>
                  <a:lnTo>
                    <a:pt x="273229" y="71143"/>
                  </a:lnTo>
                  <a:lnTo>
                    <a:pt x="272140" y="64141"/>
                  </a:lnTo>
                  <a:lnTo>
                    <a:pt x="272399" y="54910"/>
                  </a:lnTo>
                  <a:lnTo>
                    <a:pt x="273745" y="46054"/>
                  </a:lnTo>
                  <a:lnTo>
                    <a:pt x="275921" y="40181"/>
                  </a:lnTo>
                  <a:lnTo>
                    <a:pt x="275107" y="30959"/>
                  </a:lnTo>
                  <a:lnTo>
                    <a:pt x="276055" y="20586"/>
                  </a:lnTo>
                  <a:lnTo>
                    <a:pt x="277936" y="10254"/>
                  </a:lnTo>
                  <a:lnTo>
                    <a:pt x="279922" y="1154"/>
                  </a:lnTo>
                  <a:lnTo>
                    <a:pt x="266466" y="247"/>
                  </a:lnTo>
                  <a:lnTo>
                    <a:pt x="252941" y="0"/>
                  </a:lnTo>
                  <a:close/>
                </a:path>
              </a:pathLst>
            </a:custGeom>
            <a:solidFill>
              <a:srgbClr val="F8C62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8409" y="2310956"/>
              <a:ext cx="66266" cy="184281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911612" y="2470951"/>
              <a:ext cx="1024890" cy="248285"/>
            </a:xfrm>
            <a:custGeom>
              <a:avLst/>
              <a:gdLst/>
              <a:ahLst/>
              <a:cxnLst/>
              <a:rect l="l" t="t" r="r" b="b"/>
              <a:pathLst>
                <a:path w="1024889" h="248285">
                  <a:moveTo>
                    <a:pt x="545960" y="0"/>
                  </a:moveTo>
                  <a:lnTo>
                    <a:pt x="506400" y="122"/>
                  </a:lnTo>
                  <a:lnTo>
                    <a:pt x="466623" y="1687"/>
                  </a:lnTo>
                  <a:lnTo>
                    <a:pt x="426856" y="4259"/>
                  </a:lnTo>
                  <a:lnTo>
                    <a:pt x="387324" y="7404"/>
                  </a:lnTo>
                  <a:lnTo>
                    <a:pt x="327875" y="17030"/>
                  </a:lnTo>
                  <a:lnTo>
                    <a:pt x="317717" y="19084"/>
                  </a:lnTo>
                  <a:lnTo>
                    <a:pt x="295168" y="21552"/>
                  </a:lnTo>
                  <a:lnTo>
                    <a:pt x="287324" y="23406"/>
                  </a:lnTo>
                  <a:lnTo>
                    <a:pt x="247630" y="30494"/>
                  </a:lnTo>
                  <a:lnTo>
                    <a:pt x="203980" y="40895"/>
                  </a:lnTo>
                  <a:lnTo>
                    <a:pt x="158947" y="55830"/>
                  </a:lnTo>
                  <a:lnTo>
                    <a:pt x="115105" y="76520"/>
                  </a:lnTo>
                  <a:lnTo>
                    <a:pt x="75025" y="104188"/>
                  </a:lnTo>
                  <a:lnTo>
                    <a:pt x="41281" y="140055"/>
                  </a:lnTo>
                  <a:lnTo>
                    <a:pt x="16446" y="185343"/>
                  </a:lnTo>
                  <a:lnTo>
                    <a:pt x="1401" y="234226"/>
                  </a:lnTo>
                  <a:lnTo>
                    <a:pt x="0" y="246087"/>
                  </a:lnTo>
                  <a:lnTo>
                    <a:pt x="31724" y="246934"/>
                  </a:lnTo>
                  <a:lnTo>
                    <a:pt x="63517" y="246965"/>
                  </a:lnTo>
                  <a:lnTo>
                    <a:pt x="127063" y="246443"/>
                  </a:lnTo>
                  <a:lnTo>
                    <a:pt x="338416" y="246214"/>
                  </a:lnTo>
                  <a:lnTo>
                    <a:pt x="348033" y="244765"/>
                  </a:lnTo>
                  <a:lnTo>
                    <a:pt x="375301" y="243922"/>
                  </a:lnTo>
                  <a:lnTo>
                    <a:pt x="417290" y="243591"/>
                  </a:lnTo>
                  <a:lnTo>
                    <a:pt x="471070" y="243676"/>
                  </a:lnTo>
                  <a:lnTo>
                    <a:pt x="877263" y="247590"/>
                  </a:lnTo>
                  <a:lnTo>
                    <a:pt x="931533" y="247918"/>
                  </a:lnTo>
                  <a:lnTo>
                    <a:pt x="974154" y="247901"/>
                  </a:lnTo>
                  <a:lnTo>
                    <a:pt x="1002194" y="247441"/>
                  </a:lnTo>
                  <a:lnTo>
                    <a:pt x="1012723" y="246443"/>
                  </a:lnTo>
                  <a:lnTo>
                    <a:pt x="1024584" y="212241"/>
                  </a:lnTo>
                  <a:lnTo>
                    <a:pt x="1019824" y="178658"/>
                  </a:lnTo>
                  <a:lnTo>
                    <a:pt x="971502" y="116154"/>
                  </a:lnTo>
                  <a:lnTo>
                    <a:pt x="933469" y="88633"/>
                  </a:lnTo>
                  <a:lnTo>
                    <a:pt x="889872" y="64533"/>
                  </a:lnTo>
                  <a:lnTo>
                    <a:pt x="843478" y="44555"/>
                  </a:lnTo>
                  <a:lnTo>
                    <a:pt x="797050" y="29400"/>
                  </a:lnTo>
                  <a:lnTo>
                    <a:pt x="753352" y="19767"/>
                  </a:lnTo>
                  <a:lnTo>
                    <a:pt x="715149" y="16357"/>
                  </a:lnTo>
                  <a:lnTo>
                    <a:pt x="678160" y="8733"/>
                  </a:lnTo>
                  <a:lnTo>
                    <a:pt x="631617" y="3873"/>
                  </a:lnTo>
                  <a:lnTo>
                    <a:pt x="584542" y="1166"/>
                  </a:lnTo>
                  <a:lnTo>
                    <a:pt x="545960" y="0"/>
                  </a:lnTo>
                  <a:close/>
                </a:path>
              </a:pathLst>
            </a:custGeom>
            <a:solidFill>
              <a:srgbClr val="F0D3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781436" y="2598917"/>
              <a:ext cx="2801620" cy="587375"/>
            </a:xfrm>
            <a:custGeom>
              <a:avLst/>
              <a:gdLst/>
              <a:ahLst/>
              <a:cxnLst/>
              <a:rect l="l" t="t" r="r" b="b"/>
              <a:pathLst>
                <a:path w="2801620" h="587375">
                  <a:moveTo>
                    <a:pt x="2801162" y="0"/>
                  </a:moveTo>
                  <a:lnTo>
                    <a:pt x="0" y="0"/>
                  </a:lnTo>
                  <a:lnTo>
                    <a:pt x="0" y="586778"/>
                  </a:lnTo>
                  <a:lnTo>
                    <a:pt x="2651099" y="586778"/>
                  </a:lnTo>
                  <a:lnTo>
                    <a:pt x="2690988" y="579292"/>
                  </a:lnTo>
                  <a:lnTo>
                    <a:pt x="2726834" y="558165"/>
                  </a:lnTo>
                  <a:lnTo>
                    <a:pt x="2757206" y="525397"/>
                  </a:lnTo>
                  <a:lnTo>
                    <a:pt x="2780672" y="482984"/>
                  </a:lnTo>
                  <a:lnTo>
                    <a:pt x="2795801" y="432924"/>
                  </a:lnTo>
                  <a:lnTo>
                    <a:pt x="2801162" y="377215"/>
                  </a:lnTo>
                  <a:lnTo>
                    <a:pt x="2801162" y="0"/>
                  </a:lnTo>
                  <a:close/>
                </a:path>
              </a:pathLst>
            </a:custGeom>
            <a:solidFill>
              <a:srgbClr val="014A4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/>
          <p:nvPr/>
        </p:nvSpPr>
        <p:spPr>
          <a:xfrm>
            <a:off x="0" y="4419588"/>
            <a:ext cx="3554095" cy="227329"/>
          </a:xfrm>
          <a:custGeom>
            <a:avLst/>
            <a:gdLst/>
            <a:ahLst/>
            <a:cxnLst/>
            <a:rect l="l" t="t" r="r" b="b"/>
            <a:pathLst>
              <a:path w="3554095" h="227329">
                <a:moveTo>
                  <a:pt x="3441560" y="0"/>
                </a:moveTo>
                <a:lnTo>
                  <a:pt x="0" y="0"/>
                </a:lnTo>
                <a:lnTo>
                  <a:pt x="0" y="227063"/>
                </a:lnTo>
                <a:lnTo>
                  <a:pt x="3441560" y="227063"/>
                </a:lnTo>
                <a:lnTo>
                  <a:pt x="3485117" y="218267"/>
                </a:lnTo>
                <a:lnTo>
                  <a:pt x="3520690" y="194281"/>
                </a:lnTo>
                <a:lnTo>
                  <a:pt x="3544676" y="158708"/>
                </a:lnTo>
                <a:lnTo>
                  <a:pt x="3553472" y="115150"/>
                </a:lnTo>
                <a:lnTo>
                  <a:pt x="3553472" y="111912"/>
                </a:lnTo>
                <a:lnTo>
                  <a:pt x="3544676" y="68354"/>
                </a:lnTo>
                <a:lnTo>
                  <a:pt x="3520690" y="32781"/>
                </a:lnTo>
                <a:lnTo>
                  <a:pt x="3485117" y="8795"/>
                </a:lnTo>
                <a:lnTo>
                  <a:pt x="3441560" y="0"/>
                </a:lnTo>
                <a:close/>
              </a:path>
            </a:pathLst>
          </a:custGeom>
          <a:solidFill>
            <a:srgbClr val="EEEB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62366" y="276924"/>
            <a:ext cx="601789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Na</a:t>
            </a:r>
            <a:r>
              <a:rPr dirty="0" spc="130"/>
              <a:t> </a:t>
            </a:r>
            <a:r>
              <a:rPr dirty="0"/>
              <a:t>svijetu</a:t>
            </a:r>
            <a:r>
              <a:rPr dirty="0" spc="135"/>
              <a:t> </a:t>
            </a:r>
            <a:r>
              <a:rPr dirty="0"/>
              <a:t>ima</a:t>
            </a:r>
            <a:r>
              <a:rPr dirty="0" spc="130"/>
              <a:t> </a:t>
            </a:r>
            <a:r>
              <a:rPr dirty="0"/>
              <a:t>više</a:t>
            </a:r>
            <a:r>
              <a:rPr dirty="0" spc="135"/>
              <a:t> </a:t>
            </a:r>
            <a:r>
              <a:rPr dirty="0" spc="-25"/>
              <a:t>od</a:t>
            </a:r>
          </a:p>
        </p:txBody>
      </p:sp>
      <p:sp>
        <p:nvSpPr>
          <p:cNvPr id="28" name="object 28" descr=""/>
          <p:cNvSpPr txBox="1"/>
          <p:nvPr/>
        </p:nvSpPr>
        <p:spPr>
          <a:xfrm>
            <a:off x="462366" y="947484"/>
            <a:ext cx="5516245" cy="1525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solidFill>
                  <a:srgbClr val="014A44"/>
                </a:solidFill>
                <a:latin typeface="Podkova Regular ExtraBold"/>
                <a:cs typeface="Podkova Regular ExtraBold"/>
              </a:rPr>
              <a:t>70.000</a:t>
            </a:r>
            <a:r>
              <a:rPr dirty="0" sz="4400" spc="120" b="1">
                <a:solidFill>
                  <a:srgbClr val="014A44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4400" b="1">
                <a:solidFill>
                  <a:srgbClr val="014A44"/>
                </a:solidFill>
                <a:latin typeface="Podkova Regular ExtraBold"/>
                <a:cs typeface="Podkova Regular ExtraBold"/>
              </a:rPr>
              <a:t>vrsta</a:t>
            </a:r>
            <a:r>
              <a:rPr dirty="0" sz="4400" spc="125" b="1">
                <a:solidFill>
                  <a:srgbClr val="014A44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4400" spc="-10" b="1">
                <a:solidFill>
                  <a:srgbClr val="014A44"/>
                </a:solidFill>
                <a:latin typeface="Podkova Regular ExtraBold"/>
                <a:cs typeface="Podkova Regular ExtraBold"/>
              </a:rPr>
              <a:t>stabala</a:t>
            </a:r>
            <a:endParaRPr sz="4400">
              <a:latin typeface="Podkova Regular ExtraBold"/>
              <a:cs typeface="Podkova Regular ExtraBold"/>
            </a:endParaRPr>
          </a:p>
          <a:p>
            <a:pPr marL="18415" marR="2590165">
              <a:lnSpc>
                <a:spcPct val="111100"/>
              </a:lnSpc>
              <a:spcBef>
                <a:spcPts val="1725"/>
              </a:spcBef>
            </a:pPr>
            <a:r>
              <a:rPr dirty="0" sz="1200">
                <a:latin typeface="Podkova"/>
                <a:cs typeface="Podkova"/>
              </a:rPr>
              <a:t>Broj vrsta stabala u svijetu je </a:t>
            </a:r>
            <a:r>
              <a:rPr dirty="0" sz="1200" spc="-10">
                <a:latin typeface="Podkova"/>
                <a:cs typeface="Podkova"/>
              </a:rPr>
              <a:t>fascinantna </a:t>
            </a:r>
            <a:r>
              <a:rPr dirty="0" sz="1200">
                <a:latin typeface="Podkova"/>
                <a:cs typeface="Podkova"/>
              </a:rPr>
              <a:t>tema koja pokazuje bogatstvo i </a:t>
            </a:r>
            <a:r>
              <a:rPr dirty="0" sz="1200" spc="-10">
                <a:latin typeface="Podkova"/>
                <a:cs typeface="Podkova"/>
              </a:rPr>
              <a:t>raznolikost </a:t>
            </a:r>
            <a:r>
              <a:rPr dirty="0" sz="1200">
                <a:latin typeface="Podkova"/>
                <a:cs typeface="Podkova"/>
              </a:rPr>
              <a:t>biljnih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vrsta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našem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planetu.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68461" y="2650186"/>
            <a:ext cx="290576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Prema najnovijim istraživanjima, </a:t>
            </a:r>
            <a:r>
              <a:rPr dirty="0" sz="1200" spc="-10">
                <a:latin typeface="Podkova"/>
                <a:cs typeface="Podkova"/>
              </a:rPr>
              <a:t>postoji </a:t>
            </a:r>
            <a:r>
              <a:rPr dirty="0" sz="1200">
                <a:latin typeface="Podkova"/>
                <a:cs typeface="Podkova"/>
              </a:rPr>
              <a:t>oko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73.300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vrsta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samoniklog</a:t>
            </a:r>
            <a:r>
              <a:rPr dirty="0" sz="1200" spc="-10" b="1">
                <a:latin typeface="Podkova"/>
                <a:cs typeface="Podkova"/>
              </a:rPr>
              <a:t> drveća </a:t>
            </a:r>
            <a:r>
              <a:rPr dirty="0" sz="1200">
                <a:latin typeface="Podkova"/>
                <a:cs typeface="Podkova"/>
              </a:rPr>
              <a:t>širom svijeta. Ukoliko drveću pridružimo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različito samoniklo grmlje, procjenjuje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>
                <a:latin typeface="Podkova"/>
                <a:cs typeface="Podkova"/>
              </a:rPr>
              <a:t>da taj broj premašuje 100.000 vrsta </a:t>
            </a:r>
            <a:r>
              <a:rPr dirty="0" sz="1200" spc="-50">
                <a:latin typeface="Podkova"/>
                <a:cs typeface="Podkova"/>
              </a:rPr>
              <a:t>s </a:t>
            </a:r>
            <a:r>
              <a:rPr dirty="0" sz="1200">
                <a:latin typeface="Podkova"/>
                <a:cs typeface="Podkova"/>
              </a:rPr>
              <a:t>drvenastim </a:t>
            </a:r>
            <a:r>
              <a:rPr dirty="0" sz="1200" spc="-10">
                <a:latin typeface="Podkova"/>
                <a:cs typeface="Podkova"/>
              </a:rPr>
              <a:t>karakteristikama.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68461" y="4408883"/>
            <a:ext cx="2987675" cy="2032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14A44"/>
                </a:solidFill>
                <a:latin typeface="Podkova"/>
                <a:cs typeface="Podkova"/>
              </a:rPr>
              <a:t>Glavne</a:t>
            </a:r>
            <a:r>
              <a:rPr dirty="0" sz="1400" spc="-15" b="1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400" b="1">
                <a:solidFill>
                  <a:srgbClr val="014A44"/>
                </a:solidFill>
                <a:latin typeface="Podkova"/>
                <a:cs typeface="Podkova"/>
              </a:rPr>
              <a:t>regije</a:t>
            </a:r>
            <a:r>
              <a:rPr dirty="0" sz="1400" spc="-15" b="1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400" b="1">
                <a:solidFill>
                  <a:srgbClr val="014A44"/>
                </a:solidFill>
                <a:latin typeface="Podkova"/>
                <a:cs typeface="Podkova"/>
              </a:rPr>
              <a:t>i</a:t>
            </a:r>
            <a:r>
              <a:rPr dirty="0" sz="1400" spc="-10" b="1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400" b="1">
                <a:solidFill>
                  <a:srgbClr val="014A44"/>
                </a:solidFill>
                <a:latin typeface="Podkova"/>
                <a:cs typeface="Podkova"/>
              </a:rPr>
              <a:t>njihova</a:t>
            </a:r>
            <a:r>
              <a:rPr dirty="0" sz="1400" spc="-15" b="1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400" spc="-10" b="1">
                <a:solidFill>
                  <a:srgbClr val="014A44"/>
                </a:solidFill>
                <a:latin typeface="Podkova"/>
                <a:cs typeface="Podkova"/>
              </a:rPr>
              <a:t>raznolikost</a:t>
            </a:r>
            <a:endParaRPr sz="14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320"/>
              </a:spcBef>
            </a:pPr>
            <a:r>
              <a:rPr dirty="0" sz="1200" b="1">
                <a:latin typeface="Podkova"/>
                <a:cs typeface="Podkova"/>
              </a:rPr>
              <a:t>Tropske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šume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nalaze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blizu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ekvatora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karakterizira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visoka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razina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oborina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velika bioraznolikost. Amazonska </a:t>
            </a:r>
            <a:r>
              <a:rPr dirty="0" sz="1200" spc="-10">
                <a:latin typeface="Podkova"/>
                <a:cs typeface="Podkova"/>
              </a:rPr>
              <a:t>prašuma, </a:t>
            </a:r>
            <a:r>
              <a:rPr dirty="0" sz="1200">
                <a:latin typeface="Podkova"/>
                <a:cs typeface="Podkova"/>
              </a:rPr>
              <a:t>Kongoanska prašuma u Africi i </a:t>
            </a:r>
            <a:r>
              <a:rPr dirty="0" sz="1200" spc="-10">
                <a:latin typeface="Podkova"/>
                <a:cs typeface="Podkova"/>
              </a:rPr>
              <a:t>tropske </a:t>
            </a:r>
            <a:r>
              <a:rPr dirty="0" sz="1200">
                <a:latin typeface="Podkova"/>
                <a:cs typeface="Podkova"/>
              </a:rPr>
              <a:t>šume jugoistočne Azija imaju </a:t>
            </a:r>
            <a:r>
              <a:rPr dirty="0" sz="1200" spc="-10">
                <a:latin typeface="Podkova"/>
                <a:cs typeface="Podkova"/>
              </a:rPr>
              <a:t>najveću </a:t>
            </a:r>
            <a:r>
              <a:rPr dirty="0" sz="1200">
                <a:latin typeface="Podkova"/>
                <a:cs typeface="Podkova"/>
              </a:rPr>
              <a:t>raznolikost drvenastih vrsta na </a:t>
            </a:r>
            <a:r>
              <a:rPr dirty="0" sz="1200" spc="-10">
                <a:latin typeface="Podkova"/>
                <a:cs typeface="Podkova"/>
              </a:rPr>
              <a:t>svijetu.</a:t>
            </a:r>
            <a:endParaRPr sz="1200">
              <a:latin typeface="Podkova"/>
              <a:cs typeface="Podkova"/>
            </a:endParaRPr>
          </a:p>
          <a:p>
            <a:pPr marL="12700" marR="37719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One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oko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40%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svih</a:t>
            </a:r>
            <a:r>
              <a:rPr dirty="0" sz="1200" spc="-10">
                <a:latin typeface="Podkova"/>
                <a:cs typeface="Podkova"/>
              </a:rPr>
              <a:t> svjetskih </a:t>
            </a:r>
            <a:r>
              <a:rPr dirty="0" sz="1200">
                <a:latin typeface="Podkova"/>
                <a:cs typeface="Podkova"/>
              </a:rPr>
              <a:t>vrsta </a:t>
            </a:r>
            <a:r>
              <a:rPr dirty="0" sz="1200" spc="-10">
                <a:latin typeface="Podkova"/>
                <a:cs typeface="Podkova"/>
              </a:rPr>
              <a:t>stabala.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68461" y="6618377"/>
            <a:ext cx="250571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Tropske su vrste stabala </a:t>
            </a:r>
            <a:r>
              <a:rPr dirty="0" sz="1200" spc="-10">
                <a:latin typeface="Podkova"/>
                <a:cs typeface="Podkova"/>
              </a:rPr>
              <a:t>baobab, </a:t>
            </a:r>
            <a:r>
              <a:rPr dirty="0" sz="1200">
                <a:latin typeface="Podkova"/>
                <a:cs typeface="Podkova"/>
              </a:rPr>
              <a:t>mahagonij,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ebanovina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brojni</a:t>
            </a:r>
            <a:r>
              <a:rPr dirty="0" sz="1200" spc="-10">
                <a:latin typeface="Podkova"/>
                <a:cs typeface="Podkova"/>
              </a:rPr>
              <a:t> drugi.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125288" y="2694523"/>
            <a:ext cx="206946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572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Amazonska</a:t>
            </a:r>
            <a:r>
              <a:rPr dirty="0" sz="1000" spc="-1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prašuma</a:t>
            </a:r>
            <a:r>
              <a:rPr dirty="0" sz="1000" spc="-1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sama</a:t>
            </a:r>
            <a:r>
              <a:rPr dirty="0" sz="1000" spc="-1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Podkova"/>
                <a:cs typeface="Podkova"/>
              </a:rPr>
              <a:t>može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imati</a:t>
            </a:r>
            <a:r>
              <a:rPr dirty="0" sz="1000" spc="-1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više</a:t>
            </a:r>
            <a:r>
              <a:rPr dirty="0" sz="1000" spc="-1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od</a:t>
            </a:r>
            <a:r>
              <a:rPr dirty="0" sz="1000" spc="-1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16.000</a:t>
            </a:r>
            <a:r>
              <a:rPr dirty="0" sz="1000" spc="-1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vrsta</a:t>
            </a:r>
            <a:r>
              <a:rPr dirty="0" sz="1000" spc="-10" b="1">
                <a:solidFill>
                  <a:srgbClr val="FFFFFF"/>
                </a:solidFill>
                <a:latin typeface="Podkova"/>
                <a:cs typeface="Podkova"/>
              </a:rPr>
              <a:t> stabala.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999812" y="6598630"/>
            <a:ext cx="24771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010" marR="5080" indent="-6731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U</a:t>
            </a:r>
            <a:r>
              <a:rPr dirty="0" sz="1000" spc="-20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Europi</a:t>
            </a:r>
            <a:r>
              <a:rPr dirty="0" sz="1000" spc="-1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raste</a:t>
            </a:r>
            <a:r>
              <a:rPr dirty="0" sz="1000" spc="-20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oko</a:t>
            </a:r>
            <a:r>
              <a:rPr dirty="0" sz="1000" spc="-1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600</a:t>
            </a:r>
            <a:r>
              <a:rPr dirty="0" sz="1000" spc="-1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vrsta</a:t>
            </a:r>
            <a:r>
              <a:rPr dirty="0" sz="1000" spc="-20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stabala,</a:t>
            </a:r>
            <a:r>
              <a:rPr dirty="0" sz="1000" spc="-1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Podkova"/>
                <a:cs typeface="Podkova"/>
              </a:rPr>
              <a:t>dok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Sjeverna</a:t>
            </a:r>
            <a:r>
              <a:rPr dirty="0" sz="1000" spc="-2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Amerika</a:t>
            </a:r>
            <a:r>
              <a:rPr dirty="0" sz="1000" spc="-20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ima</a:t>
            </a:r>
            <a:r>
              <a:rPr dirty="0" sz="1000" spc="-20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oko</a:t>
            </a:r>
            <a:r>
              <a:rPr dirty="0" sz="1000" spc="-20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1.000</a:t>
            </a:r>
            <a:r>
              <a:rPr dirty="0" sz="1000" spc="-20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Podkova"/>
                <a:cs typeface="Podkova"/>
              </a:rPr>
              <a:t>vrsta.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561147" y="3497925"/>
            <a:ext cx="211582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Borealne</a:t>
            </a:r>
            <a:r>
              <a:rPr dirty="0" sz="1000" spc="-40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šume</a:t>
            </a:r>
            <a:r>
              <a:rPr dirty="0" sz="1000" spc="-40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uglavnom</a:t>
            </a:r>
            <a:r>
              <a:rPr dirty="0" sz="1000" spc="-40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Podkova"/>
                <a:cs typeface="Podkova"/>
              </a:rPr>
              <a:t>sadrže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nekoliko</a:t>
            </a:r>
            <a:r>
              <a:rPr dirty="0" sz="1000" spc="-10" b="1">
                <a:solidFill>
                  <a:srgbClr val="FFFFFF"/>
                </a:solidFill>
                <a:latin typeface="Podkova"/>
                <a:cs typeface="Podkova"/>
              </a:rPr>
              <a:t> dominantnih</a:t>
            </a:r>
            <a:r>
              <a:rPr dirty="0" sz="1000" spc="-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vrsta</a:t>
            </a:r>
            <a:r>
              <a:rPr dirty="0" sz="1000" spc="-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Podkova"/>
                <a:cs typeface="Podkova"/>
              </a:rPr>
              <a:t>poput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smreke,</a:t>
            </a:r>
            <a:r>
              <a:rPr dirty="0" sz="1000" spc="-1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bora</a:t>
            </a:r>
            <a:r>
              <a:rPr dirty="0" sz="1000" spc="-1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dkova"/>
                <a:cs typeface="Podkova"/>
              </a:rPr>
              <a:t>i</a:t>
            </a:r>
            <a:r>
              <a:rPr dirty="0" sz="1000" spc="-1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Podkova"/>
                <a:cs typeface="Podkova"/>
              </a:rPr>
              <a:t>jele.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790581" y="3313240"/>
            <a:ext cx="290576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Šume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umjerenih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područja</a:t>
            </a:r>
            <a:r>
              <a:rPr dirty="0" sz="1200" spc="5" b="1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obrastaju </a:t>
            </a:r>
            <a:r>
              <a:rPr dirty="0" sz="1200">
                <a:latin typeface="Podkova"/>
                <a:cs typeface="Podkova"/>
              </a:rPr>
              <a:t>klimatske zone s izraženim </a:t>
            </a:r>
            <a:r>
              <a:rPr dirty="0" sz="1200" spc="-10">
                <a:latin typeface="Podkova"/>
                <a:cs typeface="Podkova"/>
              </a:rPr>
              <a:t>godišnjim </a:t>
            </a:r>
            <a:r>
              <a:rPr dirty="0" sz="1200">
                <a:latin typeface="Podkova"/>
                <a:cs typeface="Podkova"/>
              </a:rPr>
              <a:t>dobima. To su šume Europe, </a:t>
            </a:r>
            <a:r>
              <a:rPr dirty="0" sz="1200" spc="-10">
                <a:latin typeface="Podkova"/>
                <a:cs typeface="Podkova"/>
              </a:rPr>
              <a:t>Sjeverne </a:t>
            </a:r>
            <a:r>
              <a:rPr dirty="0" sz="1200">
                <a:latin typeface="Podkova"/>
                <a:cs typeface="Podkova"/>
              </a:rPr>
              <a:t>Amerike i istočne Azije koje imaju </a:t>
            </a:r>
            <a:r>
              <a:rPr dirty="0" sz="1200" spc="-10">
                <a:latin typeface="Podkova"/>
                <a:cs typeface="Podkova"/>
              </a:rPr>
              <a:t>manju, </a:t>
            </a:r>
            <a:r>
              <a:rPr dirty="0" sz="1200">
                <a:latin typeface="Podkova"/>
                <a:cs typeface="Podkova"/>
              </a:rPr>
              <a:t>ali još uvijek značajnu raznolikost </a:t>
            </a:r>
            <a:r>
              <a:rPr dirty="0" sz="1200" spc="-10">
                <a:latin typeface="Podkova"/>
                <a:cs typeface="Podkova"/>
              </a:rPr>
              <a:t>stabala.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780370" y="4505466"/>
            <a:ext cx="295973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U ovu skupinu spadaju i sredozemne </a:t>
            </a:r>
            <a:r>
              <a:rPr dirty="0" sz="1200" spc="-20">
                <a:latin typeface="Podkova"/>
                <a:cs typeface="Podkova"/>
              </a:rPr>
              <a:t>šume </a:t>
            </a:r>
            <a:r>
              <a:rPr dirty="0" sz="1200">
                <a:latin typeface="Podkova"/>
                <a:cs typeface="Podkova"/>
              </a:rPr>
              <a:t>koje se nalaze u područjima </a:t>
            </a:r>
            <a:r>
              <a:rPr dirty="0" sz="1200" spc="-50">
                <a:latin typeface="Podkova"/>
                <a:cs typeface="Podkova"/>
              </a:rPr>
              <a:t>s </a:t>
            </a:r>
            <a:r>
              <a:rPr dirty="0" sz="1200">
                <a:latin typeface="Podkova"/>
                <a:cs typeface="Podkova"/>
              </a:rPr>
              <a:t>mediteranskom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klimom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kao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što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su </a:t>
            </a:r>
            <a:r>
              <a:rPr dirty="0" sz="1200">
                <a:latin typeface="Podkova"/>
                <a:cs typeface="Podkova"/>
              </a:rPr>
              <a:t>Sredozemlje i Kalifornija. U ovoj su </a:t>
            </a:r>
            <a:r>
              <a:rPr dirty="0" sz="1200" spc="-20">
                <a:latin typeface="Podkova"/>
                <a:cs typeface="Podkova"/>
              </a:rPr>
              <a:t>zoni </a:t>
            </a:r>
            <a:r>
              <a:rPr dirty="0" sz="1200">
                <a:latin typeface="Podkova"/>
                <a:cs typeface="Podkova"/>
              </a:rPr>
              <a:t>vrlo rasprostranjeni</a:t>
            </a:r>
            <a:r>
              <a:rPr dirty="0" sz="1200" spc="3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hrastovi, bukva, </a:t>
            </a:r>
            <a:r>
              <a:rPr dirty="0" sz="1200" spc="-10">
                <a:latin typeface="Podkova"/>
                <a:cs typeface="Podkova"/>
              </a:rPr>
              <a:t>javor </a:t>
            </a:r>
            <a:r>
              <a:rPr dirty="0" sz="1200">
                <a:latin typeface="Podkova"/>
                <a:cs typeface="Podkova"/>
              </a:rPr>
              <a:t>i </a:t>
            </a:r>
            <a:r>
              <a:rPr dirty="0" sz="1200" spc="-10">
                <a:latin typeface="Podkova"/>
                <a:cs typeface="Podkova"/>
              </a:rPr>
              <a:t>grab.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032738" y="583909"/>
            <a:ext cx="300545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Borealne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šume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(tajge)</a:t>
            </a:r>
            <a:r>
              <a:rPr dirty="0" sz="1200" spc="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nalaze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10">
                <a:latin typeface="Podkova"/>
                <a:cs typeface="Podkova"/>
              </a:rPr>
              <a:t> hladnim, </a:t>
            </a:r>
            <a:r>
              <a:rPr dirty="0" sz="1200">
                <a:latin typeface="Podkova"/>
                <a:cs typeface="Podkova"/>
              </a:rPr>
              <a:t>sjevernim dijelovima svijeta poput </a:t>
            </a:r>
            <a:r>
              <a:rPr dirty="0" sz="1200" spc="-10">
                <a:latin typeface="Podkova"/>
                <a:cs typeface="Podkova"/>
              </a:rPr>
              <a:t>Kanade, </a:t>
            </a:r>
            <a:r>
              <a:rPr dirty="0" sz="1200">
                <a:latin typeface="Podkova"/>
                <a:cs typeface="Podkova"/>
              </a:rPr>
              <a:t>Rusije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 Skandinavije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te imaju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relativno </a:t>
            </a:r>
            <a:r>
              <a:rPr dirty="0" sz="1200">
                <a:latin typeface="Podkova"/>
                <a:cs typeface="Podkova"/>
              </a:rPr>
              <a:t>nizak broj vrsta stabala, ali pokrivaju </a:t>
            </a:r>
            <a:r>
              <a:rPr dirty="0" sz="1200" spc="-10">
                <a:latin typeface="Podkova"/>
                <a:cs typeface="Podkova"/>
              </a:rPr>
              <a:t>velike površine.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032738" y="1802956"/>
            <a:ext cx="286766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Planine, nizine, rijeke i druga </a:t>
            </a:r>
            <a:r>
              <a:rPr dirty="0" sz="1200" spc="-10">
                <a:latin typeface="Podkova"/>
                <a:cs typeface="Podkova"/>
              </a:rPr>
              <a:t>topografska </a:t>
            </a:r>
            <a:r>
              <a:rPr dirty="0" sz="1200">
                <a:latin typeface="Podkova"/>
                <a:cs typeface="Podkova"/>
              </a:rPr>
              <a:t>obilježja stvaraju raznolika staništa </a:t>
            </a:r>
            <a:r>
              <a:rPr dirty="0" sz="1200" spc="-25">
                <a:latin typeface="Podkova"/>
                <a:cs typeface="Podkova"/>
              </a:rPr>
              <a:t>za </a:t>
            </a:r>
            <a:r>
              <a:rPr dirty="0" sz="1200">
                <a:latin typeface="Podkova"/>
                <a:cs typeface="Podkova"/>
              </a:rPr>
              <a:t>različite vrste </a:t>
            </a:r>
            <a:r>
              <a:rPr dirty="0" sz="1200" spc="-10">
                <a:latin typeface="Podkova"/>
                <a:cs typeface="Podkova"/>
              </a:rPr>
              <a:t>stabala.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23708" y="4633012"/>
            <a:ext cx="3128073" cy="2489149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7074596" y="5125060"/>
            <a:ext cx="1090930" cy="1374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Mediji</a:t>
            </a:r>
            <a:endParaRPr sz="2000">
              <a:latin typeface="Podkova Regular ExtraBold"/>
              <a:cs typeface="Podkova Regular ExtraBold"/>
            </a:endParaRPr>
          </a:p>
          <a:p>
            <a:pPr marL="19050" marR="5080">
              <a:lnSpc>
                <a:spcPct val="100000"/>
              </a:lnSpc>
              <a:spcBef>
                <a:spcPts val="1970"/>
              </a:spcBef>
            </a:pPr>
            <a:r>
              <a:rPr dirty="0" sz="1200" spc="-10">
                <a:solidFill>
                  <a:srgbClr val="014A44"/>
                </a:solidFill>
                <a:latin typeface="Podkova"/>
                <a:cs typeface="Podkova"/>
              </a:rPr>
              <a:t>“Listopadne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šume </a:t>
            </a:r>
            <a:r>
              <a:rPr dirty="0" sz="1200" spc="-10">
                <a:solidFill>
                  <a:srgbClr val="014A44"/>
                </a:solidFill>
                <a:latin typeface="Podkova"/>
                <a:cs typeface="Podkova"/>
              </a:rPr>
              <a:t>umjerene klime”</a:t>
            </a:r>
            <a:endParaRPr sz="1200">
              <a:latin typeface="Podkova"/>
              <a:cs typeface="Podkova"/>
            </a:endParaRPr>
          </a:p>
          <a:p>
            <a:pPr marL="19685">
              <a:lnSpc>
                <a:spcPct val="100000"/>
              </a:lnSpc>
              <a:spcBef>
                <a:spcPts val="730"/>
              </a:spcBef>
            </a:pPr>
            <a:r>
              <a:rPr dirty="0" sz="1000">
                <a:solidFill>
                  <a:srgbClr val="231F20"/>
                </a:solidFill>
                <a:latin typeface="Podkova"/>
                <a:cs typeface="Podkova"/>
              </a:rPr>
              <a:t>03:25</a:t>
            </a:r>
            <a:r>
              <a:rPr dirty="0" sz="1000" spc="-25">
                <a:solidFill>
                  <a:srgbClr val="231F20"/>
                </a:solidFill>
                <a:latin typeface="Podkova"/>
                <a:cs typeface="Podkov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odkova"/>
                <a:cs typeface="Podkova"/>
              </a:rPr>
              <a:t>min.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10583341" y="384702"/>
            <a:ext cx="109220" cy="227329"/>
          </a:xfrm>
          <a:custGeom>
            <a:avLst/>
            <a:gdLst/>
            <a:ahLst/>
            <a:cxnLst/>
            <a:rect l="l" t="t" r="r" b="b"/>
            <a:pathLst>
              <a:path w="109220" h="227329">
                <a:moveTo>
                  <a:pt x="108648" y="0"/>
                </a:moveTo>
                <a:lnTo>
                  <a:pt x="108648" y="227050"/>
                </a:lnTo>
                <a:lnTo>
                  <a:pt x="0" y="227050"/>
                </a:lnTo>
                <a:lnTo>
                  <a:pt x="0" y="0"/>
                </a:lnTo>
                <a:lnTo>
                  <a:pt x="108648" y="0"/>
                </a:lnTo>
                <a:close/>
              </a:path>
            </a:pathLst>
          </a:custGeom>
          <a:solidFill>
            <a:srgbClr val="EEEBB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31995" y="1981206"/>
            <a:ext cx="1164590" cy="180340"/>
          </a:xfrm>
          <a:custGeom>
            <a:avLst/>
            <a:gdLst/>
            <a:ahLst/>
            <a:cxnLst/>
            <a:rect l="l" t="t" r="r" b="b"/>
            <a:pathLst>
              <a:path w="1164590" h="180339">
                <a:moveTo>
                  <a:pt x="1074000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074000" y="179997"/>
                </a:lnTo>
                <a:lnTo>
                  <a:pt x="1109034" y="172924"/>
                </a:lnTo>
                <a:lnTo>
                  <a:pt x="1137643" y="153636"/>
                </a:lnTo>
                <a:lnTo>
                  <a:pt x="1156932" y="125031"/>
                </a:lnTo>
                <a:lnTo>
                  <a:pt x="1164005" y="90004"/>
                </a:lnTo>
                <a:lnTo>
                  <a:pt x="1156932" y="54971"/>
                </a:lnTo>
                <a:lnTo>
                  <a:pt x="1137643" y="26362"/>
                </a:lnTo>
                <a:lnTo>
                  <a:pt x="1109034" y="7073"/>
                </a:lnTo>
                <a:lnTo>
                  <a:pt x="1074000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384702"/>
            <a:ext cx="5117465" cy="227329"/>
          </a:xfrm>
          <a:custGeom>
            <a:avLst/>
            <a:gdLst/>
            <a:ahLst/>
            <a:cxnLst/>
            <a:rect l="l" t="t" r="r" b="b"/>
            <a:pathLst>
              <a:path w="5117465" h="227329">
                <a:moveTo>
                  <a:pt x="5005297" y="0"/>
                </a:moveTo>
                <a:lnTo>
                  <a:pt x="0" y="0"/>
                </a:lnTo>
                <a:lnTo>
                  <a:pt x="0" y="227050"/>
                </a:lnTo>
                <a:lnTo>
                  <a:pt x="5005297" y="227050"/>
                </a:lnTo>
                <a:lnTo>
                  <a:pt x="5048862" y="218256"/>
                </a:lnTo>
                <a:lnTo>
                  <a:pt x="5084438" y="194273"/>
                </a:lnTo>
                <a:lnTo>
                  <a:pt x="5108426" y="158700"/>
                </a:lnTo>
                <a:lnTo>
                  <a:pt x="5117222" y="115138"/>
                </a:lnTo>
                <a:lnTo>
                  <a:pt x="5117222" y="111912"/>
                </a:lnTo>
                <a:lnTo>
                  <a:pt x="5108426" y="68349"/>
                </a:lnTo>
                <a:lnTo>
                  <a:pt x="5084438" y="32777"/>
                </a:lnTo>
                <a:lnTo>
                  <a:pt x="5048862" y="8794"/>
                </a:lnTo>
                <a:lnTo>
                  <a:pt x="5005297" y="0"/>
                </a:lnTo>
                <a:close/>
              </a:path>
            </a:pathLst>
          </a:custGeom>
          <a:solidFill>
            <a:srgbClr val="EEEB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98048" y="382333"/>
            <a:ext cx="4552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14A44"/>
                </a:solidFill>
                <a:latin typeface="Podkova"/>
                <a:cs typeface="Podkova"/>
              </a:rPr>
              <a:t>Zašto</a:t>
            </a:r>
            <a:r>
              <a:rPr dirty="0" sz="1200" spc="-15" b="1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014A44"/>
                </a:solidFill>
                <a:latin typeface="Podkova"/>
                <a:cs typeface="Podkova"/>
              </a:rPr>
              <a:t>je</a:t>
            </a:r>
            <a:r>
              <a:rPr dirty="0" sz="1200" spc="-15" b="1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014A44"/>
                </a:solidFill>
                <a:latin typeface="Podkova"/>
                <a:cs typeface="Podkova"/>
              </a:rPr>
              <a:t>važno</a:t>
            </a:r>
            <a:r>
              <a:rPr dirty="0" sz="1200" spc="-15" b="1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014A44"/>
                </a:solidFill>
                <a:latin typeface="Podkova"/>
                <a:cs typeface="Podkova"/>
              </a:rPr>
              <a:t>da</a:t>
            </a:r>
            <a:r>
              <a:rPr dirty="0" sz="1200" spc="-15" b="1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014A44"/>
                </a:solidFill>
                <a:latin typeface="Podkova"/>
                <a:cs typeface="Podkova"/>
              </a:rPr>
              <a:t>u</a:t>
            </a:r>
            <a:r>
              <a:rPr dirty="0" sz="1200" spc="-15" b="1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014A44"/>
                </a:solidFill>
                <a:latin typeface="Podkova"/>
                <a:cs typeface="Podkova"/>
              </a:rPr>
              <a:t>šumama</a:t>
            </a:r>
            <a:r>
              <a:rPr dirty="0" sz="1200" spc="-15" b="1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014A44"/>
                </a:solidFill>
                <a:latin typeface="Podkova"/>
                <a:cs typeface="Podkova"/>
              </a:rPr>
              <a:t>imamo</a:t>
            </a:r>
            <a:r>
              <a:rPr dirty="0" sz="1200" spc="-10" b="1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014A44"/>
                </a:solidFill>
                <a:latin typeface="Podkova"/>
                <a:cs typeface="Podkova"/>
              </a:rPr>
              <a:t>veliku</a:t>
            </a:r>
            <a:r>
              <a:rPr dirty="0" sz="1200" spc="-15" b="1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014A44"/>
                </a:solidFill>
                <a:latin typeface="Podkova"/>
                <a:cs typeface="Podkova"/>
              </a:rPr>
              <a:t>raznolikost</a:t>
            </a:r>
            <a:r>
              <a:rPr dirty="0" sz="1200" spc="-15" b="1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 spc="-10" b="1">
                <a:solidFill>
                  <a:srgbClr val="014A44"/>
                </a:solidFill>
                <a:latin typeface="Podkova"/>
                <a:cs typeface="Podkova"/>
              </a:rPr>
              <a:t>stabala?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272" y="5226103"/>
            <a:ext cx="3128073" cy="222129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84169" y="5718152"/>
            <a:ext cx="7969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Mediji</a:t>
            </a:r>
            <a:endParaRPr sz="2000">
              <a:latin typeface="Podkova Regular ExtraBold"/>
              <a:cs typeface="Podkova Regular ExtraBold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1139" y="6985370"/>
            <a:ext cx="6330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odkova"/>
                <a:cs typeface="Podkova"/>
              </a:rPr>
              <a:t>09:04</a:t>
            </a:r>
            <a:r>
              <a:rPr dirty="0" sz="1000" spc="-30">
                <a:solidFill>
                  <a:srgbClr val="231F20"/>
                </a:solidFill>
                <a:latin typeface="Podkova"/>
                <a:cs typeface="Podkov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odkova"/>
                <a:cs typeface="Podkova"/>
              </a:rPr>
              <a:t>min.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1139" y="6433974"/>
            <a:ext cx="7499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“Šume </a:t>
            </a:r>
            <a:r>
              <a:rPr dirty="0" sz="1200" spc="-50">
                <a:solidFill>
                  <a:srgbClr val="014A44"/>
                </a:solidFill>
                <a:latin typeface="Podkova"/>
                <a:cs typeface="Podkova"/>
              </a:rPr>
              <a:t>u </a:t>
            </a:r>
            <a:r>
              <a:rPr dirty="0" sz="1200" spc="-10">
                <a:solidFill>
                  <a:srgbClr val="014A44"/>
                </a:solidFill>
                <a:latin typeface="Podkova"/>
                <a:cs typeface="Podkova"/>
              </a:rPr>
              <a:t>Hrvatskoj”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3001" y="2913103"/>
            <a:ext cx="6467384" cy="444602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828083" y="3789295"/>
            <a:ext cx="2736215" cy="6121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00" spc="-10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Praksa!</a:t>
            </a:r>
            <a:endParaRPr sz="2100">
              <a:latin typeface="Podkova Regular ExtraBold"/>
              <a:cs typeface="Podkova Regular ExtraBold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1050" spc="-30" b="1">
                <a:latin typeface="Podkova"/>
                <a:cs typeface="Podkova"/>
              </a:rPr>
              <a:t>Označi</a:t>
            </a:r>
            <a:r>
              <a:rPr dirty="0" sz="1050" spc="-25" b="1">
                <a:latin typeface="Podkova"/>
                <a:cs typeface="Podkova"/>
              </a:rPr>
              <a:t> </a:t>
            </a:r>
            <a:r>
              <a:rPr dirty="0" sz="1050" spc="-10" b="1">
                <a:latin typeface="Podkova"/>
                <a:cs typeface="Podkova"/>
              </a:rPr>
              <a:t>na</a:t>
            </a:r>
            <a:r>
              <a:rPr dirty="0" sz="1050" spc="-25" b="1">
                <a:latin typeface="Podkova"/>
                <a:cs typeface="Podkova"/>
              </a:rPr>
              <a:t> Zemlji </a:t>
            </a:r>
            <a:r>
              <a:rPr dirty="0" sz="1050" spc="-20" b="1">
                <a:latin typeface="Podkova"/>
                <a:cs typeface="Podkova"/>
              </a:rPr>
              <a:t>gdje</a:t>
            </a:r>
            <a:r>
              <a:rPr dirty="0" sz="1050" spc="-25" b="1">
                <a:latin typeface="Podkova"/>
                <a:cs typeface="Podkova"/>
              </a:rPr>
              <a:t> rastu</a:t>
            </a:r>
            <a:r>
              <a:rPr dirty="0" sz="1050" spc="-20" b="1">
                <a:latin typeface="Podkova"/>
                <a:cs typeface="Podkova"/>
              </a:rPr>
              <a:t> </a:t>
            </a:r>
            <a:r>
              <a:rPr dirty="0" sz="1050" spc="-35" b="1">
                <a:latin typeface="Podkova"/>
                <a:cs typeface="Podkova"/>
              </a:rPr>
              <a:t>ove</a:t>
            </a:r>
            <a:r>
              <a:rPr dirty="0" sz="1050" spc="-25" b="1">
                <a:latin typeface="Podkova"/>
                <a:cs typeface="Podkova"/>
              </a:rPr>
              <a:t> </a:t>
            </a:r>
            <a:r>
              <a:rPr dirty="0" sz="1050" spc="-30" b="1">
                <a:latin typeface="Podkova"/>
                <a:cs typeface="Podkova"/>
              </a:rPr>
              <a:t>vrste</a:t>
            </a:r>
            <a:r>
              <a:rPr dirty="0" sz="1050" spc="-25" b="1">
                <a:latin typeface="Podkova"/>
                <a:cs typeface="Podkova"/>
              </a:rPr>
              <a:t> </a:t>
            </a:r>
            <a:r>
              <a:rPr dirty="0" sz="1050" spc="-10" b="1">
                <a:latin typeface="Podkova"/>
                <a:cs typeface="Podkova"/>
              </a:rPr>
              <a:t>stabala.</a:t>
            </a:r>
            <a:endParaRPr sz="1050">
              <a:latin typeface="Podkova"/>
              <a:cs typeface="Podkov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890008" y="5913681"/>
            <a:ext cx="1028065" cy="12446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59"/>
              </a:spcBef>
              <a:buAutoNum type="arabicPeriod"/>
              <a:tabLst>
                <a:tab pos="241300" algn="l"/>
              </a:tabLst>
            </a:pPr>
            <a:r>
              <a:rPr dirty="0" sz="1200" spc="-10" b="1">
                <a:latin typeface="Podkova"/>
                <a:cs typeface="Podkova"/>
              </a:rPr>
              <a:t>baobab</a:t>
            </a:r>
            <a:endParaRPr sz="1200">
              <a:latin typeface="Podkova"/>
              <a:cs typeface="Podkova"/>
            </a:endParaRPr>
          </a:p>
          <a:p>
            <a:pPr marL="241300" indent="-228600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241300" algn="l"/>
              </a:tabLst>
            </a:pPr>
            <a:r>
              <a:rPr dirty="0" sz="1200" spc="-10" b="1">
                <a:latin typeface="Podkova"/>
                <a:cs typeface="Podkova"/>
              </a:rPr>
              <a:t>hrast</a:t>
            </a:r>
            <a:endParaRPr sz="1200">
              <a:latin typeface="Podkova"/>
              <a:cs typeface="Podkova"/>
            </a:endParaRPr>
          </a:p>
          <a:p>
            <a:pPr marL="240665" indent="-227965">
              <a:lnSpc>
                <a:spcPct val="100000"/>
              </a:lnSpc>
              <a:spcBef>
                <a:spcPts val="155"/>
              </a:spcBef>
              <a:buAutoNum type="arabicPeriod"/>
              <a:tabLst>
                <a:tab pos="240665" algn="l"/>
              </a:tabLst>
            </a:pPr>
            <a:r>
              <a:rPr dirty="0" sz="1200" spc="-10" b="1">
                <a:latin typeface="Podkova"/>
                <a:cs typeface="Podkova"/>
              </a:rPr>
              <a:t>mahagonij</a:t>
            </a:r>
            <a:endParaRPr sz="1200">
              <a:latin typeface="Podkova"/>
              <a:cs typeface="Podkova"/>
            </a:endParaRPr>
          </a:p>
          <a:p>
            <a:pPr marL="240665" indent="-22796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240665" algn="l"/>
              </a:tabLst>
            </a:pPr>
            <a:r>
              <a:rPr dirty="0" sz="1200" spc="-10" b="1">
                <a:latin typeface="Podkova"/>
                <a:cs typeface="Podkova"/>
              </a:rPr>
              <a:t>smreka</a:t>
            </a:r>
            <a:endParaRPr sz="1200">
              <a:latin typeface="Podkova"/>
              <a:cs typeface="Podkova"/>
            </a:endParaRPr>
          </a:p>
          <a:p>
            <a:pPr marL="241300" indent="-228600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241300" algn="l"/>
              </a:tabLst>
            </a:pPr>
            <a:r>
              <a:rPr dirty="0" sz="1200" spc="-10" b="1">
                <a:latin typeface="Podkova"/>
                <a:cs typeface="Podkova"/>
              </a:rPr>
              <a:t>bukva</a:t>
            </a:r>
            <a:endParaRPr sz="1200">
              <a:latin typeface="Podkova"/>
              <a:cs typeface="Podkova"/>
            </a:endParaRPr>
          </a:p>
          <a:p>
            <a:pPr marL="240665" indent="-22796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240665" algn="l"/>
              </a:tabLst>
            </a:pPr>
            <a:r>
              <a:rPr dirty="0" sz="1200" spc="-20" b="1">
                <a:latin typeface="Podkova"/>
                <a:cs typeface="Podkova"/>
              </a:rPr>
              <a:t>jela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29190" y="1963446"/>
            <a:ext cx="285940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Bioraznolikost</a:t>
            </a:r>
            <a:r>
              <a:rPr dirty="0" sz="1200" spc="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- veća raznolikost </a:t>
            </a:r>
            <a:r>
              <a:rPr dirty="0" sz="1200" spc="-10">
                <a:latin typeface="Podkova"/>
                <a:cs typeface="Podkova"/>
              </a:rPr>
              <a:t>stabala </a:t>
            </a:r>
            <a:r>
              <a:rPr dirty="0" sz="1200">
                <a:latin typeface="Podkova"/>
                <a:cs typeface="Podkova"/>
              </a:rPr>
              <a:t>podržava veću raznolikost </a:t>
            </a:r>
            <a:r>
              <a:rPr dirty="0" sz="1200" spc="-10">
                <a:latin typeface="Podkova"/>
                <a:cs typeface="Podkova"/>
              </a:rPr>
              <a:t>drugih </a:t>
            </a:r>
            <a:r>
              <a:rPr dirty="0" sz="1200">
                <a:latin typeface="Podkova"/>
                <a:cs typeface="Podkova"/>
              </a:rPr>
              <a:t>organizama, uključujući biljke, </a:t>
            </a:r>
            <a:r>
              <a:rPr dirty="0" sz="1200" spc="-10">
                <a:latin typeface="Podkova"/>
                <a:cs typeface="Podkova"/>
              </a:rPr>
              <a:t>životinje, </a:t>
            </a:r>
            <a:r>
              <a:rPr dirty="0" sz="1200">
                <a:latin typeface="Podkova"/>
                <a:cs typeface="Podkova"/>
              </a:rPr>
              <a:t>gljive i </a:t>
            </a:r>
            <a:r>
              <a:rPr dirty="0" sz="1200" spc="-10">
                <a:latin typeface="Podkova"/>
                <a:cs typeface="Podkova"/>
              </a:rPr>
              <a:t>mikroorganizme.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29190" y="2979344"/>
            <a:ext cx="2655570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Adaptivni kapacitet - raznoliki </a:t>
            </a:r>
            <a:r>
              <a:rPr dirty="0" sz="1200" spc="-10">
                <a:latin typeface="Podkova"/>
                <a:cs typeface="Podkova"/>
              </a:rPr>
              <a:t>šumski </a:t>
            </a:r>
            <a:r>
              <a:rPr dirty="0" sz="1200">
                <a:latin typeface="Podkova"/>
                <a:cs typeface="Podkova"/>
              </a:rPr>
              <a:t>ekosustavi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imaju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veću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otpornost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na </a:t>
            </a:r>
            <a:r>
              <a:rPr dirty="0" sz="1200">
                <a:latin typeface="Podkova"/>
                <a:cs typeface="Podkova"/>
              </a:rPr>
              <a:t>promjene okoliša, poput </a:t>
            </a:r>
            <a:r>
              <a:rPr dirty="0" sz="1200" spc="-10">
                <a:latin typeface="Podkova"/>
                <a:cs typeface="Podkova"/>
              </a:rPr>
              <a:t>klimatskih </a:t>
            </a:r>
            <a:r>
              <a:rPr dirty="0" sz="1200">
                <a:latin typeface="Podkova"/>
                <a:cs typeface="Podkova"/>
              </a:rPr>
              <a:t>promjena i napada </a:t>
            </a:r>
            <a:r>
              <a:rPr dirty="0" sz="1200" spc="-10">
                <a:latin typeface="Podkova"/>
                <a:cs typeface="Podkova"/>
              </a:rPr>
              <a:t>patogena.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29190" y="3995243"/>
            <a:ext cx="306641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Očuvanje bioraznolikosti vrsta </a:t>
            </a:r>
            <a:r>
              <a:rPr dirty="0" sz="1200" spc="-10">
                <a:latin typeface="Podkova"/>
                <a:cs typeface="Podkova"/>
              </a:rPr>
              <a:t>stabala </a:t>
            </a:r>
            <a:r>
              <a:rPr dirty="0" sz="1200">
                <a:latin typeface="Podkova"/>
                <a:cs typeface="Podkova"/>
              </a:rPr>
              <a:t>ključno je za održavanje zdravih </a:t>
            </a:r>
            <a:r>
              <a:rPr dirty="0" sz="1200" spc="-10">
                <a:latin typeface="Podkova"/>
                <a:cs typeface="Podkova"/>
              </a:rPr>
              <a:t>ekosustava, </a:t>
            </a:r>
            <a:r>
              <a:rPr dirty="0" sz="1200">
                <a:latin typeface="Podkova"/>
                <a:cs typeface="Podkova"/>
              </a:rPr>
              <a:t>osiguranje resursa za buduće generacije </a:t>
            </a:r>
            <a:r>
              <a:rPr dirty="0" sz="1200" spc="-25">
                <a:latin typeface="Podkova"/>
                <a:cs typeface="Podkova"/>
              </a:rPr>
              <a:t>kao </a:t>
            </a:r>
            <a:r>
              <a:rPr dirty="0" sz="1200">
                <a:latin typeface="Podkova"/>
                <a:cs typeface="Podkova"/>
              </a:rPr>
              <a:t>i za očuvanje prirodne ljepote i </a:t>
            </a:r>
            <a:r>
              <a:rPr dirty="0" sz="1200" spc="-10">
                <a:latin typeface="Podkova"/>
                <a:cs typeface="Podkova"/>
              </a:rPr>
              <a:t>ekološke </a:t>
            </a:r>
            <a:r>
              <a:rPr dirty="0" sz="1200">
                <a:latin typeface="Podkova"/>
                <a:cs typeface="Podkova"/>
              </a:rPr>
              <a:t>ravnoteže </a:t>
            </a:r>
            <a:r>
              <a:rPr dirty="0" sz="1200" spc="-10">
                <a:latin typeface="Podkova"/>
                <a:cs typeface="Podkova"/>
              </a:rPr>
              <a:t>kontinenta.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29190" y="855804"/>
            <a:ext cx="4301490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Ekološka funkciju -</a:t>
            </a:r>
            <a:r>
              <a:rPr dirty="0" sz="1200" spc="3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šumski ekosustavi s velikom </a:t>
            </a:r>
            <a:r>
              <a:rPr dirty="0" sz="1200" spc="-10">
                <a:latin typeface="Podkova"/>
                <a:cs typeface="Podkova"/>
              </a:rPr>
              <a:t>raznolikošću </a:t>
            </a:r>
            <a:r>
              <a:rPr dirty="0" sz="1200">
                <a:latin typeface="Podkova"/>
                <a:cs typeface="Podkova"/>
              </a:rPr>
              <a:t>stabala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često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imaju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složenije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prehrambene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mreže,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ali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pružaju </a:t>
            </a:r>
            <a:r>
              <a:rPr dirty="0" sz="1200">
                <a:latin typeface="Podkova"/>
                <a:cs typeface="Podkova"/>
              </a:rPr>
              <a:t>bolje usluge ekosustava poput skladištenja ugljika, </a:t>
            </a:r>
            <a:r>
              <a:rPr dirty="0" sz="1200" spc="-10">
                <a:latin typeface="Podkova"/>
                <a:cs typeface="Podkova"/>
              </a:rPr>
              <a:t>regulacije </a:t>
            </a:r>
            <a:r>
              <a:rPr dirty="0" sz="1200">
                <a:latin typeface="Podkova"/>
                <a:cs typeface="Podkova"/>
              </a:rPr>
              <a:t>vode i očuvanja </a:t>
            </a:r>
            <a:r>
              <a:rPr dirty="0" sz="1200" spc="-20">
                <a:latin typeface="Podkova"/>
                <a:cs typeface="Podkova"/>
              </a:rPr>
              <a:t>tla.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5330899" y="310551"/>
            <a:ext cx="4487545" cy="2383155"/>
          </a:xfrm>
          <a:custGeom>
            <a:avLst/>
            <a:gdLst/>
            <a:ahLst/>
            <a:cxnLst/>
            <a:rect l="l" t="t" r="r" b="b"/>
            <a:pathLst>
              <a:path w="4487545" h="2383155">
                <a:moveTo>
                  <a:pt x="4366844" y="0"/>
                </a:moveTo>
                <a:lnTo>
                  <a:pt x="120637" y="0"/>
                </a:lnTo>
                <a:lnTo>
                  <a:pt x="73680" y="3831"/>
                </a:lnTo>
                <a:lnTo>
                  <a:pt x="35334" y="14281"/>
                </a:lnTo>
                <a:lnTo>
                  <a:pt x="9480" y="29778"/>
                </a:lnTo>
                <a:lnTo>
                  <a:pt x="0" y="48755"/>
                </a:lnTo>
                <a:lnTo>
                  <a:pt x="0" y="2334107"/>
                </a:lnTo>
                <a:lnTo>
                  <a:pt x="9480" y="2353082"/>
                </a:lnTo>
                <a:lnTo>
                  <a:pt x="35334" y="2368575"/>
                </a:lnTo>
                <a:lnTo>
                  <a:pt x="73680" y="2379020"/>
                </a:lnTo>
                <a:lnTo>
                  <a:pt x="120637" y="2382850"/>
                </a:lnTo>
                <a:lnTo>
                  <a:pt x="4366844" y="2382850"/>
                </a:lnTo>
                <a:lnTo>
                  <a:pt x="4413806" y="2379020"/>
                </a:lnTo>
                <a:lnTo>
                  <a:pt x="4452151" y="2368575"/>
                </a:lnTo>
                <a:lnTo>
                  <a:pt x="4478002" y="2353082"/>
                </a:lnTo>
                <a:lnTo>
                  <a:pt x="4487481" y="2334107"/>
                </a:lnTo>
                <a:lnTo>
                  <a:pt x="4487481" y="48755"/>
                </a:lnTo>
                <a:lnTo>
                  <a:pt x="4478002" y="29778"/>
                </a:lnTo>
                <a:lnTo>
                  <a:pt x="4452151" y="14281"/>
                </a:lnTo>
                <a:lnTo>
                  <a:pt x="4413806" y="3831"/>
                </a:lnTo>
                <a:lnTo>
                  <a:pt x="4366844" y="0"/>
                </a:lnTo>
                <a:close/>
              </a:path>
            </a:pathLst>
          </a:custGeom>
          <a:solidFill>
            <a:srgbClr val="FAF7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481799" y="460585"/>
            <a:ext cx="152019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1E3B1E"/>
                </a:solidFill>
              </a:rPr>
              <a:t>Istraživanje</a:t>
            </a:r>
            <a:endParaRPr sz="2000"/>
          </a:p>
        </p:txBody>
      </p:sp>
      <p:grpSp>
        <p:nvGrpSpPr>
          <p:cNvPr id="18" name="object 18" descr=""/>
          <p:cNvGrpSpPr/>
          <p:nvPr/>
        </p:nvGrpSpPr>
        <p:grpSpPr>
          <a:xfrm>
            <a:off x="9162666" y="0"/>
            <a:ext cx="684530" cy="641985"/>
            <a:chOff x="9162666" y="0"/>
            <a:chExt cx="684530" cy="641985"/>
          </a:xfrm>
        </p:grpSpPr>
        <p:sp>
          <p:nvSpPr>
            <p:cNvPr id="19" name="object 19" descr=""/>
            <p:cNvSpPr/>
            <p:nvPr/>
          </p:nvSpPr>
          <p:spPr>
            <a:xfrm>
              <a:off x="9162666" y="0"/>
              <a:ext cx="684530" cy="641985"/>
            </a:xfrm>
            <a:custGeom>
              <a:avLst/>
              <a:gdLst/>
              <a:ahLst/>
              <a:cxnLst/>
              <a:rect l="l" t="t" r="r" b="b"/>
              <a:pathLst>
                <a:path w="684529" h="641985">
                  <a:moveTo>
                    <a:pt x="505933" y="0"/>
                  </a:moveTo>
                  <a:lnTo>
                    <a:pt x="178068" y="0"/>
                  </a:lnTo>
                  <a:lnTo>
                    <a:pt x="169387" y="4356"/>
                  </a:lnTo>
                  <a:lnTo>
                    <a:pt x="133015" y="28923"/>
                  </a:lnTo>
                  <a:lnTo>
                    <a:pt x="100171" y="57833"/>
                  </a:lnTo>
                  <a:lnTo>
                    <a:pt x="71261" y="90677"/>
                  </a:lnTo>
                  <a:lnTo>
                    <a:pt x="46694" y="127049"/>
                  </a:lnTo>
                  <a:lnTo>
                    <a:pt x="26876" y="166541"/>
                  </a:lnTo>
                  <a:lnTo>
                    <a:pt x="12216" y="208745"/>
                  </a:lnTo>
                  <a:lnTo>
                    <a:pt x="3122" y="253254"/>
                  </a:lnTo>
                  <a:lnTo>
                    <a:pt x="0" y="299660"/>
                  </a:lnTo>
                  <a:lnTo>
                    <a:pt x="3122" y="346068"/>
                  </a:lnTo>
                  <a:lnTo>
                    <a:pt x="12216" y="390579"/>
                  </a:lnTo>
                  <a:lnTo>
                    <a:pt x="26876" y="432784"/>
                  </a:lnTo>
                  <a:lnTo>
                    <a:pt x="46694" y="472276"/>
                  </a:lnTo>
                  <a:lnTo>
                    <a:pt x="71261" y="508648"/>
                  </a:lnTo>
                  <a:lnTo>
                    <a:pt x="100171" y="541492"/>
                  </a:lnTo>
                  <a:lnTo>
                    <a:pt x="133015" y="570401"/>
                  </a:lnTo>
                  <a:lnTo>
                    <a:pt x="169387" y="594967"/>
                  </a:lnTo>
                  <a:lnTo>
                    <a:pt x="208879" y="614783"/>
                  </a:lnTo>
                  <a:lnTo>
                    <a:pt x="251083" y="629442"/>
                  </a:lnTo>
                  <a:lnTo>
                    <a:pt x="295592" y="638536"/>
                  </a:lnTo>
                  <a:lnTo>
                    <a:pt x="341998" y="641658"/>
                  </a:lnTo>
                  <a:lnTo>
                    <a:pt x="388406" y="638536"/>
                  </a:lnTo>
                  <a:lnTo>
                    <a:pt x="432917" y="629442"/>
                  </a:lnTo>
                  <a:lnTo>
                    <a:pt x="475122" y="614783"/>
                  </a:lnTo>
                  <a:lnTo>
                    <a:pt x="514614" y="594967"/>
                  </a:lnTo>
                  <a:lnTo>
                    <a:pt x="550986" y="570401"/>
                  </a:lnTo>
                  <a:lnTo>
                    <a:pt x="583830" y="541492"/>
                  </a:lnTo>
                  <a:lnTo>
                    <a:pt x="612738" y="508648"/>
                  </a:lnTo>
                  <a:lnTo>
                    <a:pt x="637305" y="472276"/>
                  </a:lnTo>
                  <a:lnTo>
                    <a:pt x="657121" y="432784"/>
                  </a:lnTo>
                  <a:lnTo>
                    <a:pt x="671780" y="390579"/>
                  </a:lnTo>
                  <a:lnTo>
                    <a:pt x="680874" y="346068"/>
                  </a:lnTo>
                  <a:lnTo>
                    <a:pt x="683996" y="299660"/>
                  </a:lnTo>
                  <a:lnTo>
                    <a:pt x="680874" y="253254"/>
                  </a:lnTo>
                  <a:lnTo>
                    <a:pt x="671780" y="208745"/>
                  </a:lnTo>
                  <a:lnTo>
                    <a:pt x="657121" y="166541"/>
                  </a:lnTo>
                  <a:lnTo>
                    <a:pt x="637305" y="127049"/>
                  </a:lnTo>
                  <a:lnTo>
                    <a:pt x="612738" y="90677"/>
                  </a:lnTo>
                  <a:lnTo>
                    <a:pt x="583830" y="57833"/>
                  </a:lnTo>
                  <a:lnTo>
                    <a:pt x="550986" y="28923"/>
                  </a:lnTo>
                  <a:lnTo>
                    <a:pt x="514614" y="4356"/>
                  </a:lnTo>
                  <a:lnTo>
                    <a:pt x="505933" y="0"/>
                  </a:lnTo>
                  <a:close/>
                </a:path>
              </a:pathLst>
            </a:custGeom>
            <a:solidFill>
              <a:srgbClr val="F5D3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22027" y="323251"/>
              <a:ext cx="149821" cy="15435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9346247" y="164350"/>
              <a:ext cx="353695" cy="331470"/>
            </a:xfrm>
            <a:custGeom>
              <a:avLst/>
              <a:gdLst/>
              <a:ahLst/>
              <a:cxnLst/>
              <a:rect l="l" t="t" r="r" b="b"/>
              <a:pathLst>
                <a:path w="353695" h="331470">
                  <a:moveTo>
                    <a:pt x="127114" y="187642"/>
                  </a:moveTo>
                  <a:lnTo>
                    <a:pt x="63368" y="253476"/>
                  </a:lnTo>
                  <a:lnTo>
                    <a:pt x="26032" y="290644"/>
                  </a:lnTo>
                  <a:lnTo>
                    <a:pt x="3022" y="310222"/>
                  </a:lnTo>
                  <a:lnTo>
                    <a:pt x="0" y="310222"/>
                  </a:lnTo>
                  <a:lnTo>
                    <a:pt x="0" y="313258"/>
                  </a:lnTo>
                  <a:lnTo>
                    <a:pt x="4181" y="319052"/>
                  </a:lnTo>
                  <a:lnTo>
                    <a:pt x="9642" y="324421"/>
                  </a:lnTo>
                  <a:lnTo>
                    <a:pt x="15955" y="328370"/>
                  </a:lnTo>
                  <a:lnTo>
                    <a:pt x="22694" y="329907"/>
                  </a:lnTo>
                  <a:lnTo>
                    <a:pt x="27241" y="331419"/>
                  </a:lnTo>
                  <a:lnTo>
                    <a:pt x="57614" y="306868"/>
                  </a:lnTo>
                  <a:lnTo>
                    <a:pt x="63550" y="299631"/>
                  </a:lnTo>
                  <a:lnTo>
                    <a:pt x="78074" y="284882"/>
                  </a:lnTo>
                  <a:lnTo>
                    <a:pt x="106540" y="255370"/>
                  </a:lnTo>
                  <a:lnTo>
                    <a:pt x="121056" y="240614"/>
                  </a:lnTo>
                  <a:lnTo>
                    <a:pt x="129029" y="231371"/>
                  </a:lnTo>
                  <a:lnTo>
                    <a:pt x="137139" y="222270"/>
                  </a:lnTo>
                  <a:lnTo>
                    <a:pt x="145532" y="214019"/>
                  </a:lnTo>
                  <a:lnTo>
                    <a:pt x="154355" y="207327"/>
                  </a:lnTo>
                  <a:lnTo>
                    <a:pt x="187757" y="207327"/>
                  </a:lnTo>
                  <a:lnTo>
                    <a:pt x="164947" y="204292"/>
                  </a:lnTo>
                  <a:lnTo>
                    <a:pt x="154990" y="202117"/>
                  </a:lnTo>
                  <a:lnTo>
                    <a:pt x="145464" y="198239"/>
                  </a:lnTo>
                  <a:lnTo>
                    <a:pt x="136220" y="193224"/>
                  </a:lnTo>
                  <a:lnTo>
                    <a:pt x="127114" y="187642"/>
                  </a:lnTo>
                  <a:close/>
                </a:path>
                <a:path w="353695" h="331470">
                  <a:moveTo>
                    <a:pt x="187757" y="207327"/>
                  </a:moveTo>
                  <a:lnTo>
                    <a:pt x="157378" y="207327"/>
                  </a:lnTo>
                  <a:lnTo>
                    <a:pt x="160400" y="210350"/>
                  </a:lnTo>
                  <a:lnTo>
                    <a:pt x="169481" y="216408"/>
                  </a:lnTo>
                  <a:lnTo>
                    <a:pt x="190221" y="225277"/>
                  </a:lnTo>
                  <a:lnTo>
                    <a:pt x="212804" y="229463"/>
                  </a:lnTo>
                  <a:lnTo>
                    <a:pt x="235271" y="229463"/>
                  </a:lnTo>
                  <a:lnTo>
                    <a:pt x="257251" y="225488"/>
                  </a:lnTo>
                  <a:lnTo>
                    <a:pt x="269366" y="225488"/>
                  </a:lnTo>
                  <a:lnTo>
                    <a:pt x="270878" y="222453"/>
                  </a:lnTo>
                  <a:lnTo>
                    <a:pt x="275412" y="222453"/>
                  </a:lnTo>
                  <a:lnTo>
                    <a:pt x="278447" y="219430"/>
                  </a:lnTo>
                  <a:lnTo>
                    <a:pt x="281470" y="219430"/>
                  </a:lnTo>
                  <a:lnTo>
                    <a:pt x="284505" y="216408"/>
                  </a:lnTo>
                  <a:lnTo>
                    <a:pt x="287527" y="216408"/>
                  </a:lnTo>
                  <a:lnTo>
                    <a:pt x="290537" y="213372"/>
                  </a:lnTo>
                  <a:lnTo>
                    <a:pt x="295084" y="213372"/>
                  </a:lnTo>
                  <a:lnTo>
                    <a:pt x="296595" y="210350"/>
                  </a:lnTo>
                  <a:lnTo>
                    <a:pt x="299618" y="210350"/>
                  </a:lnTo>
                  <a:lnTo>
                    <a:pt x="300949" y="207699"/>
                  </a:lnTo>
                  <a:lnTo>
                    <a:pt x="190553" y="207699"/>
                  </a:lnTo>
                  <a:lnTo>
                    <a:pt x="187757" y="207327"/>
                  </a:lnTo>
                  <a:close/>
                </a:path>
                <a:path w="353695" h="331470">
                  <a:moveTo>
                    <a:pt x="312059" y="6947"/>
                  </a:moveTo>
                  <a:lnTo>
                    <a:pt x="321337" y="26197"/>
                  </a:lnTo>
                  <a:lnTo>
                    <a:pt x="329141" y="52966"/>
                  </a:lnTo>
                  <a:lnTo>
                    <a:pt x="331269" y="80872"/>
                  </a:lnTo>
                  <a:lnTo>
                    <a:pt x="326872" y="110477"/>
                  </a:lnTo>
                  <a:lnTo>
                    <a:pt x="303790" y="156821"/>
                  </a:lnTo>
                  <a:lnTo>
                    <a:pt x="264820" y="190677"/>
                  </a:lnTo>
                  <a:lnTo>
                    <a:pt x="216588" y="206567"/>
                  </a:lnTo>
                  <a:lnTo>
                    <a:pt x="190553" y="207699"/>
                  </a:lnTo>
                  <a:lnTo>
                    <a:pt x="300949" y="207699"/>
                  </a:lnTo>
                  <a:lnTo>
                    <a:pt x="301136" y="207327"/>
                  </a:lnTo>
                  <a:lnTo>
                    <a:pt x="302640" y="207327"/>
                  </a:lnTo>
                  <a:lnTo>
                    <a:pt x="304164" y="205803"/>
                  </a:lnTo>
                  <a:lnTo>
                    <a:pt x="305676" y="202780"/>
                  </a:lnTo>
                  <a:lnTo>
                    <a:pt x="307187" y="202780"/>
                  </a:lnTo>
                  <a:lnTo>
                    <a:pt x="322325" y="187642"/>
                  </a:lnTo>
                  <a:lnTo>
                    <a:pt x="325348" y="186131"/>
                  </a:lnTo>
                  <a:lnTo>
                    <a:pt x="325348" y="183121"/>
                  </a:lnTo>
                  <a:lnTo>
                    <a:pt x="329895" y="178574"/>
                  </a:lnTo>
                  <a:lnTo>
                    <a:pt x="334441" y="169494"/>
                  </a:lnTo>
                  <a:lnTo>
                    <a:pt x="345738" y="145322"/>
                  </a:lnTo>
                  <a:lnTo>
                    <a:pt x="352213" y="119168"/>
                  </a:lnTo>
                  <a:lnTo>
                    <a:pt x="353581" y="92450"/>
                  </a:lnTo>
                  <a:lnTo>
                    <a:pt x="349554" y="66586"/>
                  </a:lnTo>
                  <a:lnTo>
                    <a:pt x="343365" y="48778"/>
                  </a:lnTo>
                  <a:lnTo>
                    <a:pt x="334052" y="30832"/>
                  </a:lnTo>
                  <a:lnTo>
                    <a:pt x="321899" y="14872"/>
                  </a:lnTo>
                  <a:lnTo>
                    <a:pt x="312059" y="6947"/>
                  </a:lnTo>
                  <a:close/>
                </a:path>
                <a:path w="353695" h="331470">
                  <a:moveTo>
                    <a:pt x="308711" y="0"/>
                  </a:moveTo>
                  <a:lnTo>
                    <a:pt x="307187" y="0"/>
                  </a:lnTo>
                  <a:lnTo>
                    <a:pt x="307187" y="3022"/>
                  </a:lnTo>
                  <a:lnTo>
                    <a:pt x="312059" y="6947"/>
                  </a:lnTo>
                  <a:lnTo>
                    <a:pt x="308711" y="0"/>
                  </a:lnTo>
                  <a:close/>
                </a:path>
              </a:pathLst>
            </a:custGeom>
            <a:solidFill>
              <a:srgbClr val="A6D2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412832" y="117435"/>
              <a:ext cx="260985" cy="264160"/>
            </a:xfrm>
            <a:custGeom>
              <a:avLst/>
              <a:gdLst/>
              <a:ahLst/>
              <a:cxnLst/>
              <a:rect l="l" t="t" r="r" b="b"/>
              <a:pathLst>
                <a:path w="260984" h="264160">
                  <a:moveTo>
                    <a:pt x="136182" y="0"/>
                  </a:moveTo>
                  <a:lnTo>
                    <a:pt x="87757" y="0"/>
                  </a:lnTo>
                  <a:lnTo>
                    <a:pt x="86245" y="3035"/>
                  </a:lnTo>
                  <a:lnTo>
                    <a:pt x="81711" y="3035"/>
                  </a:lnTo>
                  <a:lnTo>
                    <a:pt x="80187" y="6057"/>
                  </a:lnTo>
                  <a:lnTo>
                    <a:pt x="75653" y="6057"/>
                  </a:lnTo>
                  <a:lnTo>
                    <a:pt x="74155" y="9080"/>
                  </a:lnTo>
                  <a:lnTo>
                    <a:pt x="69608" y="9080"/>
                  </a:lnTo>
                  <a:lnTo>
                    <a:pt x="66586" y="12115"/>
                  </a:lnTo>
                  <a:lnTo>
                    <a:pt x="60528" y="12115"/>
                  </a:lnTo>
                  <a:lnTo>
                    <a:pt x="59016" y="15138"/>
                  </a:lnTo>
                  <a:lnTo>
                    <a:pt x="57505" y="15138"/>
                  </a:lnTo>
                  <a:lnTo>
                    <a:pt x="54470" y="16649"/>
                  </a:lnTo>
                  <a:lnTo>
                    <a:pt x="52959" y="19685"/>
                  </a:lnTo>
                  <a:lnTo>
                    <a:pt x="51447" y="19685"/>
                  </a:lnTo>
                  <a:lnTo>
                    <a:pt x="49936" y="21196"/>
                  </a:lnTo>
                  <a:lnTo>
                    <a:pt x="48425" y="24218"/>
                  </a:lnTo>
                  <a:lnTo>
                    <a:pt x="46901" y="24218"/>
                  </a:lnTo>
                  <a:lnTo>
                    <a:pt x="45389" y="25730"/>
                  </a:lnTo>
                  <a:lnTo>
                    <a:pt x="43878" y="28765"/>
                  </a:lnTo>
                  <a:lnTo>
                    <a:pt x="42367" y="28765"/>
                  </a:lnTo>
                  <a:lnTo>
                    <a:pt x="24260" y="49403"/>
                  </a:lnTo>
                  <a:lnTo>
                    <a:pt x="10972" y="72458"/>
                  </a:lnTo>
                  <a:lnTo>
                    <a:pt x="2790" y="97500"/>
                  </a:lnTo>
                  <a:lnTo>
                    <a:pt x="0" y="124104"/>
                  </a:lnTo>
                  <a:lnTo>
                    <a:pt x="585" y="145805"/>
                  </a:lnTo>
                  <a:lnTo>
                    <a:pt x="4722" y="167227"/>
                  </a:lnTo>
                  <a:lnTo>
                    <a:pt x="12553" y="187515"/>
                  </a:lnTo>
                  <a:lnTo>
                    <a:pt x="24218" y="205816"/>
                  </a:lnTo>
                  <a:lnTo>
                    <a:pt x="24218" y="210350"/>
                  </a:lnTo>
                  <a:lnTo>
                    <a:pt x="55994" y="243636"/>
                  </a:lnTo>
                  <a:lnTo>
                    <a:pt x="93814" y="260286"/>
                  </a:lnTo>
                  <a:lnTo>
                    <a:pt x="119208" y="263693"/>
                  </a:lnTo>
                  <a:lnTo>
                    <a:pt x="144889" y="262561"/>
                  </a:lnTo>
                  <a:lnTo>
                    <a:pt x="193687" y="246672"/>
                  </a:lnTo>
                  <a:lnTo>
                    <a:pt x="233224" y="212815"/>
                  </a:lnTo>
                  <a:lnTo>
                    <a:pt x="255739" y="166471"/>
                  </a:lnTo>
                  <a:lnTo>
                    <a:pt x="260780" y="137718"/>
                  </a:lnTo>
                  <a:lnTo>
                    <a:pt x="258579" y="110099"/>
                  </a:lnTo>
                  <a:lnTo>
                    <a:pt x="237578" y="55994"/>
                  </a:lnTo>
                  <a:lnTo>
                    <a:pt x="193124" y="15514"/>
                  </a:lnTo>
                  <a:lnTo>
                    <a:pt x="167561" y="4068"/>
                  </a:lnTo>
                  <a:lnTo>
                    <a:pt x="136182" y="0"/>
                  </a:lnTo>
                  <a:close/>
                </a:path>
              </a:pathLst>
            </a:custGeom>
            <a:solidFill>
              <a:srgbClr val="4F69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3445" y="138297"/>
              <a:ext cx="205454" cy="215573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5462509" y="882361"/>
            <a:ext cx="4152900" cy="381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marR="5080" indent="-228600">
              <a:lnSpc>
                <a:spcPct val="1061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Zašto</a:t>
            </a:r>
            <a:r>
              <a:rPr dirty="0" sz="1100" spc="-3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na</a:t>
            </a:r>
            <a:r>
              <a:rPr dirty="0" sz="1100" spc="-2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pojedinim</a:t>
            </a:r>
            <a:r>
              <a:rPr dirty="0" sz="1100" spc="-2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otocima</a:t>
            </a:r>
            <a:r>
              <a:rPr dirty="0" sz="1100" spc="-2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i</a:t>
            </a:r>
            <a:r>
              <a:rPr dirty="0" sz="1100" spc="-2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izoliranim</a:t>
            </a:r>
            <a:r>
              <a:rPr dirty="0" sz="1100" spc="-3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regijama</a:t>
            </a:r>
            <a:r>
              <a:rPr dirty="0" sz="1100" spc="-2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često</a:t>
            </a:r>
            <a:r>
              <a:rPr dirty="0" sz="1100" spc="-2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 spc="-10">
                <a:solidFill>
                  <a:srgbClr val="014A44"/>
                </a:solidFill>
                <a:latin typeface="Podkova"/>
                <a:cs typeface="Podkova"/>
              </a:rPr>
              <a:t>imamo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jedinstvene</a:t>
            </a:r>
            <a:r>
              <a:rPr dirty="0" sz="1100" spc="-2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vrste</a:t>
            </a:r>
            <a:r>
              <a:rPr dirty="0" sz="1100" spc="-2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koje</a:t>
            </a:r>
            <a:r>
              <a:rPr dirty="0" sz="1100" spc="-2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se</a:t>
            </a:r>
            <a:r>
              <a:rPr dirty="0" sz="1100" spc="-2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ne</a:t>
            </a:r>
            <a:r>
              <a:rPr dirty="0" sz="1100" spc="-2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nalaze</a:t>
            </a:r>
            <a:r>
              <a:rPr dirty="0" sz="1100" spc="-2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nigdje</a:t>
            </a:r>
            <a:r>
              <a:rPr dirty="0" sz="1100" spc="-2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drugdje</a:t>
            </a:r>
            <a:r>
              <a:rPr dirty="0" sz="1100" spc="-2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na</a:t>
            </a:r>
            <a:r>
              <a:rPr dirty="0" sz="1100" spc="-2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 spc="-10">
                <a:solidFill>
                  <a:srgbClr val="014A44"/>
                </a:solidFill>
                <a:latin typeface="Podkova"/>
                <a:cs typeface="Podkova"/>
              </a:rPr>
              <a:t>svijetu?</a:t>
            </a:r>
            <a:endParaRPr sz="1100">
              <a:latin typeface="Podkova"/>
              <a:cs typeface="Podkov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462509" y="1415735"/>
            <a:ext cx="4160520" cy="381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marR="5080" indent="-228600">
              <a:lnSpc>
                <a:spcPct val="1061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Zašto</a:t>
            </a:r>
            <a:r>
              <a:rPr dirty="0" sz="1100" spc="-1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u</a:t>
            </a:r>
            <a:r>
              <a:rPr dirty="0" sz="1100" spc="-1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tropskim</a:t>
            </a:r>
            <a:r>
              <a:rPr dirty="0" sz="1100" spc="-1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regijama</a:t>
            </a:r>
            <a:r>
              <a:rPr dirty="0" sz="1100" spc="-1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imamo</a:t>
            </a:r>
            <a:r>
              <a:rPr dirty="0" sz="1100" spc="-1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visoku</a:t>
            </a:r>
            <a:r>
              <a:rPr dirty="0" sz="1100" spc="-10">
                <a:solidFill>
                  <a:srgbClr val="014A44"/>
                </a:solidFill>
                <a:latin typeface="Podkova"/>
                <a:cs typeface="Podkova"/>
              </a:rPr>
              <a:t> bioraznolikost,</a:t>
            </a:r>
            <a:r>
              <a:rPr dirty="0" sz="1100" spc="-1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dok</a:t>
            </a:r>
            <a:r>
              <a:rPr dirty="0" sz="1100" spc="-1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 spc="-50">
                <a:solidFill>
                  <a:srgbClr val="014A44"/>
                </a:solidFill>
                <a:latin typeface="Podkova"/>
                <a:cs typeface="Podkova"/>
              </a:rPr>
              <a:t>u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borealnim</a:t>
            </a:r>
            <a:r>
              <a:rPr dirty="0" sz="1100" spc="-3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regijama</a:t>
            </a:r>
            <a:r>
              <a:rPr dirty="0" sz="1100" spc="21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imamo</a:t>
            </a:r>
            <a:r>
              <a:rPr dirty="0" sz="1100" spc="-3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znatno</a:t>
            </a:r>
            <a:r>
              <a:rPr dirty="0" sz="1100" spc="-3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manju</a:t>
            </a:r>
            <a:r>
              <a:rPr dirty="0" sz="1100" spc="-3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raznolikost</a:t>
            </a:r>
            <a:r>
              <a:rPr dirty="0" sz="1100" spc="-3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 spc="-10">
                <a:solidFill>
                  <a:srgbClr val="014A44"/>
                </a:solidFill>
                <a:latin typeface="Podkova"/>
                <a:cs typeface="Podkova"/>
              </a:rPr>
              <a:t>stabala?</a:t>
            </a:r>
            <a:endParaRPr sz="1100">
              <a:latin typeface="Podkova"/>
              <a:cs typeface="Podkov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462509" y="1959309"/>
            <a:ext cx="27139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Može</a:t>
            </a:r>
            <a:r>
              <a:rPr dirty="0" sz="1100" spc="-1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li</a:t>
            </a:r>
            <a:r>
              <a:rPr dirty="0" sz="1100" spc="-1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jelka</a:t>
            </a:r>
            <a:r>
              <a:rPr dirty="0" sz="1100" spc="-1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preživjeti</a:t>
            </a:r>
            <a:r>
              <a:rPr dirty="0" sz="1100" spc="-1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u</a:t>
            </a:r>
            <a:r>
              <a:rPr dirty="0" sz="1100" spc="-1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tropskoj</a:t>
            </a:r>
            <a:r>
              <a:rPr dirty="0" sz="1100" spc="-1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 spc="-10">
                <a:solidFill>
                  <a:srgbClr val="014A44"/>
                </a:solidFill>
                <a:latin typeface="Podkova"/>
                <a:cs typeface="Podkova"/>
              </a:rPr>
              <a:t>šumi?</a:t>
            </a:r>
            <a:endParaRPr sz="1100">
              <a:latin typeface="Podkova"/>
              <a:cs typeface="Podkov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462509" y="2314845"/>
            <a:ext cx="16014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Obrazloži</a:t>
            </a:r>
            <a:r>
              <a:rPr dirty="0" sz="1100" spc="-4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>
                <a:solidFill>
                  <a:srgbClr val="014A44"/>
                </a:solidFill>
                <a:latin typeface="Podkova"/>
                <a:cs typeface="Podkova"/>
              </a:rPr>
              <a:t>svoje</a:t>
            </a:r>
            <a:r>
              <a:rPr dirty="0" sz="1100" spc="-3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100" spc="-10">
                <a:solidFill>
                  <a:srgbClr val="014A44"/>
                </a:solidFill>
                <a:latin typeface="Podkova"/>
                <a:cs typeface="Podkova"/>
              </a:rPr>
              <a:t>odgovore.</a:t>
            </a:r>
            <a:endParaRPr sz="11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22995" y="1586402"/>
            <a:ext cx="2943225" cy="180340"/>
          </a:xfrm>
          <a:custGeom>
            <a:avLst/>
            <a:gdLst/>
            <a:ahLst/>
            <a:cxnLst/>
            <a:rect l="l" t="t" r="r" b="b"/>
            <a:pathLst>
              <a:path w="2943225" h="180339">
                <a:moveTo>
                  <a:pt x="2853004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2853004" y="179997"/>
                </a:lnTo>
                <a:lnTo>
                  <a:pt x="2888037" y="172924"/>
                </a:lnTo>
                <a:lnTo>
                  <a:pt x="2916647" y="153636"/>
                </a:lnTo>
                <a:lnTo>
                  <a:pt x="2935935" y="125031"/>
                </a:lnTo>
                <a:lnTo>
                  <a:pt x="2943009" y="90004"/>
                </a:lnTo>
                <a:lnTo>
                  <a:pt x="2935935" y="54971"/>
                </a:lnTo>
                <a:lnTo>
                  <a:pt x="2916647" y="26362"/>
                </a:lnTo>
                <a:lnTo>
                  <a:pt x="2888037" y="7073"/>
                </a:lnTo>
                <a:lnTo>
                  <a:pt x="2853004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31995" y="2791407"/>
            <a:ext cx="2286000" cy="180340"/>
          </a:xfrm>
          <a:custGeom>
            <a:avLst/>
            <a:gdLst/>
            <a:ahLst/>
            <a:cxnLst/>
            <a:rect l="l" t="t" r="r" b="b"/>
            <a:pathLst>
              <a:path w="2286000" h="180339">
                <a:moveTo>
                  <a:pt x="2196007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2196007" y="179997"/>
                </a:lnTo>
                <a:lnTo>
                  <a:pt x="2231039" y="172924"/>
                </a:lnTo>
                <a:lnTo>
                  <a:pt x="2259644" y="153636"/>
                </a:lnTo>
                <a:lnTo>
                  <a:pt x="2278928" y="125031"/>
                </a:lnTo>
                <a:lnTo>
                  <a:pt x="2286000" y="90004"/>
                </a:lnTo>
                <a:lnTo>
                  <a:pt x="2278928" y="54971"/>
                </a:lnTo>
                <a:lnTo>
                  <a:pt x="2259644" y="26362"/>
                </a:lnTo>
                <a:lnTo>
                  <a:pt x="2231039" y="7073"/>
                </a:lnTo>
                <a:lnTo>
                  <a:pt x="2196007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5920" y="4859286"/>
            <a:ext cx="1240244" cy="150194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15343" y="1534656"/>
            <a:ext cx="2918460" cy="144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Hrvatska</a:t>
            </a:r>
            <a:r>
              <a:rPr dirty="0" sz="1200" spc="-3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ima</a:t>
            </a:r>
            <a:r>
              <a:rPr dirty="0" sz="1200" spc="-3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tri</a:t>
            </a:r>
            <a:r>
              <a:rPr dirty="0" sz="1200" spc="-3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glavne</a:t>
            </a:r>
            <a:r>
              <a:rPr dirty="0" sz="1200" spc="-3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klimatske</a:t>
            </a:r>
            <a:r>
              <a:rPr dirty="0" sz="1200" spc="-30" b="1">
                <a:latin typeface="Podkova"/>
                <a:cs typeface="Podkova"/>
              </a:rPr>
              <a:t> </a:t>
            </a:r>
            <a:r>
              <a:rPr dirty="0" sz="1200" spc="-10" b="1">
                <a:latin typeface="Podkova"/>
                <a:cs typeface="Podkova"/>
              </a:rPr>
              <a:t>zone</a:t>
            </a:r>
            <a:r>
              <a:rPr dirty="0" sz="1200" spc="-10">
                <a:latin typeface="Podkova"/>
                <a:cs typeface="Podkova"/>
              </a:rPr>
              <a:t>: </a:t>
            </a:r>
            <a:r>
              <a:rPr dirty="0" sz="1200">
                <a:latin typeface="Podkova"/>
                <a:cs typeface="Podkova"/>
              </a:rPr>
              <a:t>mediteransku klimu duž </a:t>
            </a:r>
            <a:r>
              <a:rPr dirty="0" sz="1200" spc="-10">
                <a:latin typeface="Podkova"/>
                <a:cs typeface="Podkova"/>
              </a:rPr>
              <a:t>obale, kontinentalnu</a:t>
            </a:r>
            <a:r>
              <a:rPr dirty="0" sz="1200" spc="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klimu</a:t>
            </a:r>
            <a:r>
              <a:rPr dirty="0" sz="1200" spc="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unutrašnjosti</a:t>
            </a:r>
            <a:r>
              <a:rPr dirty="0" sz="1200" spc="1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planinsku klimu u višim </a:t>
            </a:r>
            <a:r>
              <a:rPr dirty="0" sz="1200" spc="-10">
                <a:latin typeface="Podkova"/>
                <a:cs typeface="Podkova"/>
              </a:rPr>
              <a:t>područjima.</a:t>
            </a:r>
            <a:endParaRPr sz="1200">
              <a:latin typeface="Podkova"/>
              <a:cs typeface="Podkova"/>
            </a:endParaRPr>
          </a:p>
          <a:p>
            <a:pPr marL="12700" marR="12573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Ove klimatske i geografske </a:t>
            </a:r>
            <a:r>
              <a:rPr dirty="0" sz="1200" spc="-10">
                <a:latin typeface="Podkova"/>
                <a:cs typeface="Podkova"/>
              </a:rPr>
              <a:t>raznolikosti </a:t>
            </a:r>
            <a:r>
              <a:rPr dirty="0" sz="1200">
                <a:latin typeface="Podkova"/>
                <a:cs typeface="Podkova"/>
              </a:rPr>
              <a:t>omogućuju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rast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brojnih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stabala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čine </a:t>
            </a:r>
            <a:r>
              <a:rPr dirty="0" sz="1200" b="1">
                <a:latin typeface="Podkova"/>
                <a:cs typeface="Podkova"/>
              </a:rPr>
              <a:t>klimatogene</a:t>
            </a:r>
            <a:r>
              <a:rPr dirty="0" sz="1200" spc="-2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šumske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200" spc="-10" b="1">
                <a:latin typeface="Podkova"/>
                <a:cs typeface="Podkova"/>
              </a:rPr>
              <a:t>zajednice</a:t>
            </a:r>
            <a:r>
              <a:rPr dirty="0" sz="1200" spc="-10">
                <a:latin typeface="Podkova"/>
                <a:cs typeface="Podkova"/>
              </a:rPr>
              <a:t>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15343" y="3160002"/>
            <a:ext cx="287591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Šume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čine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značajan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dio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hrvatskog </a:t>
            </a:r>
            <a:r>
              <a:rPr dirty="0" sz="1200">
                <a:latin typeface="Podkova"/>
                <a:cs typeface="Podkova"/>
              </a:rPr>
              <a:t>krajolika,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pokrivajući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oko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47%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površine </a:t>
            </a:r>
            <a:r>
              <a:rPr dirty="0" sz="1200">
                <a:latin typeface="Podkova"/>
                <a:cs typeface="Podkova"/>
              </a:rPr>
              <a:t>zemlje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što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iznosi oko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2,7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milijuna </a:t>
            </a:r>
            <a:r>
              <a:rPr dirty="0" sz="1200" spc="-10">
                <a:latin typeface="Podkova"/>
                <a:cs typeface="Podkova"/>
              </a:rPr>
              <a:t>hektara.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15343" y="3972751"/>
            <a:ext cx="281178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Prema dostupnim podacima, u </a:t>
            </a:r>
            <a:r>
              <a:rPr dirty="0" sz="1200" spc="-10">
                <a:latin typeface="Podkova"/>
                <a:cs typeface="Podkova"/>
              </a:rPr>
              <a:t>Hrvatskoj </a:t>
            </a:r>
            <a:r>
              <a:rPr dirty="0" sz="1200">
                <a:latin typeface="Podkova"/>
                <a:cs typeface="Podkova"/>
              </a:rPr>
              <a:t>postoji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oko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200 do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250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različitih </a:t>
            </a:r>
            <a:r>
              <a:rPr dirty="0" sz="1200" spc="-10">
                <a:latin typeface="Podkova"/>
                <a:cs typeface="Podkova"/>
              </a:rPr>
              <a:t>vrsta </a:t>
            </a:r>
            <a:r>
              <a:rPr dirty="0" sz="1200">
                <a:latin typeface="Podkova"/>
                <a:cs typeface="Podkova"/>
              </a:rPr>
              <a:t>stabala.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Evo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neke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</a:t>
            </a:r>
            <a:r>
              <a:rPr dirty="0" sz="1200" spc="-10">
                <a:latin typeface="Podkova"/>
                <a:cs typeface="Podkova"/>
              </a:rPr>
              <a:t> njih.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15343" y="5002862"/>
            <a:ext cx="2900045" cy="207835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200" b="1">
                <a:latin typeface="Podkova"/>
                <a:cs typeface="Podkova"/>
              </a:rPr>
              <a:t>Hrastovi</a:t>
            </a:r>
            <a:r>
              <a:rPr dirty="0" sz="1200" spc="-30" b="1">
                <a:latin typeface="Podkova"/>
                <a:cs typeface="Podkova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(Quercus</a:t>
            </a:r>
            <a:r>
              <a:rPr dirty="0" sz="1000" spc="-20" i="1">
                <a:latin typeface="Helvetica Light"/>
                <a:cs typeface="Helvetica Light"/>
              </a:rPr>
              <a:t> sp.)</a:t>
            </a:r>
            <a:endParaRPr sz="1000">
              <a:latin typeface="Helvetica Light"/>
              <a:cs typeface="Helvetica Light"/>
            </a:endParaRPr>
          </a:p>
          <a:p>
            <a:pPr marL="12700" marR="866140">
              <a:lnSpc>
                <a:spcPct val="100000"/>
              </a:lnSpc>
              <a:spcBef>
                <a:spcPts val="360"/>
              </a:spcBef>
            </a:pPr>
            <a:r>
              <a:rPr dirty="0" sz="1200">
                <a:latin typeface="Podkova"/>
                <a:cs typeface="Podkova"/>
              </a:rPr>
              <a:t>hrast lužnjak</a:t>
            </a:r>
            <a:r>
              <a:rPr dirty="0" sz="1200" spc="-55">
                <a:latin typeface="Podkova"/>
                <a:cs typeface="Podkova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(Quercus </a:t>
            </a:r>
            <a:r>
              <a:rPr dirty="0" sz="1000" spc="-10" i="1">
                <a:latin typeface="Helvetica Light"/>
                <a:cs typeface="Helvetica Light"/>
              </a:rPr>
              <a:t>robur), </a:t>
            </a:r>
            <a:r>
              <a:rPr dirty="0" sz="1200">
                <a:latin typeface="Podkova Regular Medium"/>
                <a:cs typeface="Podkova Regular Medium"/>
              </a:rPr>
              <a:t>hrast</a:t>
            </a:r>
            <a:r>
              <a:rPr dirty="0" sz="1200" spc="-2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kitnjak</a:t>
            </a:r>
            <a:r>
              <a:rPr dirty="0" sz="1200" spc="-45">
                <a:latin typeface="Podkova Regular Medium"/>
                <a:cs typeface="Podkova Regular Medium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(Quercus</a:t>
            </a:r>
            <a:r>
              <a:rPr dirty="0" sz="1000" spc="-20" i="1">
                <a:latin typeface="Helvetica Light"/>
                <a:cs typeface="Helvetica Light"/>
              </a:rPr>
              <a:t> </a:t>
            </a:r>
            <a:r>
              <a:rPr dirty="0" sz="1000" spc="-10" i="1">
                <a:latin typeface="Helvetica Light"/>
                <a:cs typeface="Helvetica Light"/>
              </a:rPr>
              <a:t>petraea), </a:t>
            </a:r>
            <a:r>
              <a:rPr dirty="0" sz="1200">
                <a:latin typeface="Podkova Regular Medium"/>
                <a:cs typeface="Podkova Regular Medium"/>
              </a:rPr>
              <a:t>hrast</a:t>
            </a:r>
            <a:r>
              <a:rPr dirty="0" sz="1200" spc="-2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crnika</a:t>
            </a:r>
            <a:r>
              <a:rPr dirty="0" sz="1200" spc="-40">
                <a:latin typeface="Podkova Regular Medium"/>
                <a:cs typeface="Podkova Regular Medium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(Quercus</a:t>
            </a:r>
            <a:r>
              <a:rPr dirty="0" sz="1000" spc="-20" i="1">
                <a:latin typeface="Helvetica Light"/>
                <a:cs typeface="Helvetica Light"/>
              </a:rPr>
              <a:t> </a:t>
            </a:r>
            <a:r>
              <a:rPr dirty="0" sz="1000" spc="-10" i="1">
                <a:latin typeface="Helvetica Light"/>
                <a:cs typeface="Helvetica Light"/>
              </a:rPr>
              <a:t>ilex), </a:t>
            </a:r>
            <a:r>
              <a:rPr dirty="0" sz="1200">
                <a:latin typeface="Podkova Regular Medium"/>
                <a:cs typeface="Podkova Regular Medium"/>
              </a:rPr>
              <a:t>medunac</a:t>
            </a:r>
            <a:r>
              <a:rPr dirty="0" sz="1200" spc="-50">
                <a:latin typeface="Podkova Regular Medium"/>
                <a:cs typeface="Podkova Regular Medium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(Quercus</a:t>
            </a:r>
            <a:r>
              <a:rPr dirty="0" sz="1000" spc="-25" i="1">
                <a:latin typeface="Helvetica Light"/>
                <a:cs typeface="Helvetica Light"/>
              </a:rPr>
              <a:t> </a:t>
            </a:r>
            <a:r>
              <a:rPr dirty="0" sz="1000" spc="-10" i="1">
                <a:latin typeface="Helvetica Light"/>
                <a:cs typeface="Helvetica Light"/>
              </a:rPr>
              <a:t>pubescens), </a:t>
            </a:r>
            <a:r>
              <a:rPr dirty="0" sz="1200">
                <a:latin typeface="Podkova Regular Medium"/>
                <a:cs typeface="Podkova Regular Medium"/>
              </a:rPr>
              <a:t>cer</a:t>
            </a:r>
            <a:r>
              <a:rPr dirty="0" sz="1200" spc="-30">
                <a:latin typeface="Podkova Regular Medium"/>
                <a:cs typeface="Podkova Regular Medium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(Quercus</a:t>
            </a:r>
            <a:r>
              <a:rPr dirty="0" sz="1000" spc="-10" i="1">
                <a:latin typeface="Helvetica Light"/>
                <a:cs typeface="Helvetica Light"/>
              </a:rPr>
              <a:t> cerris)</a:t>
            </a:r>
            <a:endParaRPr sz="1000">
              <a:latin typeface="Helvetica Light"/>
              <a:cs typeface="Helvetica Light"/>
            </a:endParaRPr>
          </a:p>
          <a:p>
            <a:pPr marL="12700" marR="5080">
              <a:lnSpc>
                <a:spcPct val="111100"/>
              </a:lnSpc>
              <a:spcBef>
                <a:spcPts val="400"/>
              </a:spcBef>
            </a:pPr>
            <a:r>
              <a:rPr dirty="0" sz="1200">
                <a:latin typeface="Podkova"/>
                <a:cs typeface="Podkova"/>
              </a:rPr>
              <a:t>Rastu u nizinskim šumama, </a:t>
            </a:r>
            <a:r>
              <a:rPr dirty="0" sz="1200" spc="-10">
                <a:latin typeface="Podkova"/>
                <a:cs typeface="Podkova"/>
              </a:rPr>
              <a:t>brežuljkastim </a:t>
            </a:r>
            <a:r>
              <a:rPr dirty="0" sz="1200">
                <a:latin typeface="Podkova"/>
                <a:cs typeface="Podkova"/>
              </a:rPr>
              <a:t>područjima i mediteranskoj </a:t>
            </a:r>
            <a:r>
              <a:rPr dirty="0" sz="1200" spc="-10">
                <a:latin typeface="Podkova"/>
                <a:cs typeface="Podkova"/>
              </a:rPr>
              <a:t>regiji.</a:t>
            </a:r>
            <a:endParaRPr sz="1200">
              <a:latin typeface="Podkova"/>
              <a:cs typeface="Podkova"/>
            </a:endParaRPr>
          </a:p>
          <a:p>
            <a:pPr marL="12700" marR="46355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Na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svijetu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postoji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oko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500 </a:t>
            </a:r>
            <a:r>
              <a:rPr dirty="0" sz="1200" spc="-10">
                <a:latin typeface="Podkova"/>
                <a:cs typeface="Podkova"/>
              </a:rPr>
              <a:t>različitih </a:t>
            </a:r>
            <a:r>
              <a:rPr dirty="0" sz="1200">
                <a:latin typeface="Podkova"/>
                <a:cs typeface="Podkova"/>
              </a:rPr>
              <a:t>vrsta </a:t>
            </a:r>
            <a:r>
              <a:rPr dirty="0" sz="1200" spc="-10">
                <a:latin typeface="Podkova"/>
                <a:cs typeface="Podkova"/>
              </a:rPr>
              <a:t>hrastova.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860084" y="476065"/>
            <a:ext cx="4811395" cy="3896360"/>
            <a:chOff x="5860084" y="476065"/>
            <a:chExt cx="4811395" cy="389636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7619" y="2796768"/>
              <a:ext cx="1203635" cy="157514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0084" y="1762910"/>
              <a:ext cx="1748459" cy="115016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5874" y="476065"/>
              <a:ext cx="3128086" cy="2298623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62353" y="3018132"/>
            <a:ext cx="1956435" cy="106553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200" b="1">
                <a:latin typeface="Podkova"/>
                <a:cs typeface="Podkova"/>
              </a:rPr>
              <a:t>Bukve </a:t>
            </a:r>
            <a:r>
              <a:rPr dirty="0" sz="1000" i="1">
                <a:latin typeface="Helvetica Light"/>
                <a:cs typeface="Helvetica Light"/>
              </a:rPr>
              <a:t>(Fagus </a:t>
            </a:r>
            <a:r>
              <a:rPr dirty="0" sz="1000" spc="-20" i="1">
                <a:latin typeface="Helvetica Light"/>
                <a:cs typeface="Helvetica Light"/>
              </a:rPr>
              <a:t>sp.)</a:t>
            </a:r>
            <a:endParaRPr sz="10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200">
                <a:latin typeface="Podkova Regular Medium"/>
                <a:cs typeface="Podkova Regular Medium"/>
              </a:rPr>
              <a:t>obična bukva </a:t>
            </a:r>
            <a:r>
              <a:rPr dirty="0" sz="1000" i="1">
                <a:latin typeface="Helvetica Light"/>
                <a:cs typeface="Helvetica Light"/>
              </a:rPr>
              <a:t>(Fagus </a:t>
            </a:r>
            <a:r>
              <a:rPr dirty="0" sz="1000" spc="-10" i="1">
                <a:latin typeface="Helvetica Light"/>
                <a:cs typeface="Helvetica Light"/>
              </a:rPr>
              <a:t>sylvatica)</a:t>
            </a:r>
            <a:endParaRPr sz="1000">
              <a:latin typeface="Helvetica Light"/>
              <a:cs typeface="Helvetica Light"/>
            </a:endParaRPr>
          </a:p>
          <a:p>
            <a:pPr marL="12700" marR="493395">
              <a:lnSpc>
                <a:spcPct val="100000"/>
              </a:lnSpc>
              <a:spcBef>
                <a:spcPts val="450"/>
              </a:spcBef>
            </a:pPr>
            <a:r>
              <a:rPr dirty="0" sz="1200">
                <a:latin typeface="Podkova"/>
                <a:cs typeface="Podkova"/>
              </a:rPr>
              <a:t>Dominantna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vrsta </a:t>
            </a:r>
            <a:r>
              <a:rPr dirty="0" sz="1200">
                <a:latin typeface="Podkova"/>
                <a:cs typeface="Podkova"/>
              </a:rPr>
              <a:t>u gorskim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planinskim</a:t>
            </a:r>
            <a:r>
              <a:rPr dirty="0" sz="1200" spc="-6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šumama.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30394" y="1451384"/>
            <a:ext cx="1613535" cy="128714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200" b="1">
                <a:latin typeface="Podkova"/>
                <a:cs typeface="Podkova"/>
              </a:rPr>
              <a:t>Jelke </a:t>
            </a:r>
            <a:r>
              <a:rPr dirty="0" sz="1000" i="1">
                <a:latin typeface="Helvetica Light"/>
                <a:cs typeface="Helvetica Light"/>
              </a:rPr>
              <a:t>(Abies </a:t>
            </a:r>
            <a:r>
              <a:rPr dirty="0" sz="1000" spc="-20" i="1">
                <a:latin typeface="Helvetica Light"/>
                <a:cs typeface="Helvetica Light"/>
              </a:rPr>
              <a:t>sp.)</a:t>
            </a:r>
            <a:endParaRPr sz="1000">
              <a:latin typeface="Helvetica Light"/>
              <a:cs typeface="Helvetica Light"/>
            </a:endParaRPr>
          </a:p>
          <a:p>
            <a:pPr marL="12700" marR="5080">
              <a:lnSpc>
                <a:spcPct val="113399"/>
              </a:lnSpc>
              <a:spcBef>
                <a:spcPts val="65"/>
              </a:spcBef>
            </a:pPr>
            <a:r>
              <a:rPr dirty="0" sz="1200">
                <a:latin typeface="Podkova"/>
                <a:cs typeface="Podkova"/>
              </a:rPr>
              <a:t>obična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jela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(Abies</a:t>
            </a:r>
            <a:r>
              <a:rPr dirty="0" sz="1000" spc="-15" i="1">
                <a:latin typeface="Helvetica Light"/>
                <a:cs typeface="Helvetica Light"/>
              </a:rPr>
              <a:t> </a:t>
            </a:r>
            <a:r>
              <a:rPr dirty="0" sz="1000" spc="-10" i="1">
                <a:latin typeface="Helvetica Light"/>
                <a:cs typeface="Helvetica Light"/>
              </a:rPr>
              <a:t>alba) </a:t>
            </a:r>
            <a:r>
              <a:rPr dirty="0" sz="1200">
                <a:latin typeface="Podkova"/>
                <a:cs typeface="Podkova"/>
              </a:rPr>
              <a:t>Nalaze se u </a:t>
            </a:r>
            <a:r>
              <a:rPr dirty="0" sz="1200" spc="-10">
                <a:latin typeface="Podkova"/>
                <a:cs typeface="Podkova"/>
              </a:rPr>
              <a:t>planinskim </a:t>
            </a:r>
            <a:r>
              <a:rPr dirty="0" sz="1200">
                <a:latin typeface="Podkova"/>
                <a:cs typeface="Podkova"/>
              </a:rPr>
              <a:t>šumama Europe, a </a:t>
            </a:r>
            <a:r>
              <a:rPr dirty="0" sz="1200" spc="-25">
                <a:latin typeface="Podkova"/>
                <a:cs typeface="Podkova"/>
              </a:rPr>
              <a:t>kod </a:t>
            </a:r>
            <a:r>
              <a:rPr dirty="0" sz="1200">
                <a:latin typeface="Podkova"/>
                <a:cs typeface="Podkova"/>
              </a:rPr>
              <a:t>nas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posebno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u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Gorskom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kotaru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Lici.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517908" y="3347961"/>
            <a:ext cx="2152015" cy="2152650"/>
            <a:chOff x="5517908" y="3347961"/>
            <a:chExt cx="2152015" cy="2152650"/>
          </a:xfrm>
        </p:grpSpPr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7806" y="3347961"/>
              <a:ext cx="1615452" cy="161593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8435" y="4096168"/>
              <a:ext cx="1291031" cy="140398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17908" y="4212107"/>
              <a:ext cx="1114005" cy="1039202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3767758" y="3058442"/>
            <a:ext cx="2466975" cy="1327150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200" b="1">
                <a:latin typeface="Podkova"/>
                <a:cs typeface="Podkova"/>
              </a:rPr>
              <a:t>Javori </a:t>
            </a:r>
            <a:r>
              <a:rPr dirty="0" sz="1000" i="1">
                <a:latin typeface="Helvetica Light"/>
                <a:cs typeface="Helvetica Light"/>
              </a:rPr>
              <a:t>(Acer </a:t>
            </a:r>
            <a:r>
              <a:rPr dirty="0" sz="1000" spc="-20" i="1">
                <a:latin typeface="Helvetica Light"/>
                <a:cs typeface="Helvetica Light"/>
              </a:rPr>
              <a:t>sp.)</a:t>
            </a:r>
            <a:endParaRPr sz="1000">
              <a:latin typeface="Helvetica Light"/>
              <a:cs typeface="Helvetica Light"/>
            </a:endParaRPr>
          </a:p>
          <a:p>
            <a:pPr marL="12700" marR="5080">
              <a:lnSpc>
                <a:spcPct val="100000"/>
              </a:lnSpc>
              <a:spcBef>
                <a:spcPts val="509"/>
              </a:spcBef>
            </a:pPr>
            <a:r>
              <a:rPr dirty="0" sz="1200">
                <a:latin typeface="Podkova Regular Medium"/>
                <a:cs typeface="Podkova Regular Medium"/>
              </a:rPr>
              <a:t>poljski</a:t>
            </a:r>
            <a:r>
              <a:rPr dirty="0" sz="1200" spc="-2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javor</a:t>
            </a:r>
            <a:r>
              <a:rPr dirty="0" sz="1200" spc="-2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ili</a:t>
            </a:r>
            <a:r>
              <a:rPr dirty="0" sz="1200" spc="-1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klen</a:t>
            </a:r>
            <a:r>
              <a:rPr dirty="0" sz="1200" spc="-20">
                <a:latin typeface="Podkova Regular Medium"/>
                <a:cs typeface="Podkova Regular Medium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(Acer</a:t>
            </a:r>
            <a:r>
              <a:rPr dirty="0" sz="1000" spc="-15" i="1">
                <a:latin typeface="Helvetica Light"/>
                <a:cs typeface="Helvetica Light"/>
              </a:rPr>
              <a:t> </a:t>
            </a:r>
            <a:r>
              <a:rPr dirty="0" sz="1000" spc="-10" i="1">
                <a:latin typeface="Helvetica Light"/>
                <a:cs typeface="Helvetica Light"/>
              </a:rPr>
              <a:t>campestre), </a:t>
            </a:r>
            <a:r>
              <a:rPr dirty="0" sz="1200">
                <a:latin typeface="Podkova Regular Medium"/>
                <a:cs typeface="Podkova Regular Medium"/>
              </a:rPr>
              <a:t>javor</a:t>
            </a:r>
            <a:r>
              <a:rPr dirty="0" sz="1200" spc="-1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mliječ</a:t>
            </a:r>
            <a:r>
              <a:rPr dirty="0" sz="1200" spc="-10">
                <a:latin typeface="Podkova Regular Medium"/>
                <a:cs typeface="Podkova Regular Medium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(Acer</a:t>
            </a:r>
            <a:r>
              <a:rPr dirty="0" sz="1000" spc="-10" i="1">
                <a:latin typeface="Helvetica Light"/>
                <a:cs typeface="Helvetica Light"/>
              </a:rPr>
              <a:t> platanoides), </a:t>
            </a:r>
            <a:r>
              <a:rPr dirty="0" sz="1200">
                <a:latin typeface="Podkova Regular Medium"/>
                <a:cs typeface="Podkova Regular Medium"/>
              </a:rPr>
              <a:t>planinski</a:t>
            </a:r>
            <a:r>
              <a:rPr dirty="0" sz="1200" spc="-3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javor</a:t>
            </a:r>
            <a:r>
              <a:rPr dirty="0" sz="1200" spc="-25">
                <a:latin typeface="Podkova Regular Medium"/>
                <a:cs typeface="Podkova Regular Medium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(Acer</a:t>
            </a:r>
            <a:r>
              <a:rPr dirty="0" sz="1000" spc="-25" i="1">
                <a:latin typeface="Helvetica Light"/>
                <a:cs typeface="Helvetica Light"/>
              </a:rPr>
              <a:t> </a:t>
            </a:r>
            <a:r>
              <a:rPr dirty="0" sz="1000" spc="-10" i="1">
                <a:latin typeface="Helvetica Light"/>
                <a:cs typeface="Helvetica Light"/>
              </a:rPr>
              <a:t>pseudoplatanus)</a:t>
            </a:r>
            <a:endParaRPr sz="1000">
              <a:latin typeface="Helvetica Light"/>
              <a:cs typeface="Helvetica Light"/>
            </a:endParaRPr>
          </a:p>
          <a:p>
            <a:pPr marL="12700" marR="683895">
              <a:lnSpc>
                <a:spcPct val="100000"/>
              </a:lnSpc>
              <a:spcBef>
                <a:spcPts val="585"/>
              </a:spcBef>
            </a:pPr>
            <a:r>
              <a:rPr dirty="0" sz="1200">
                <a:latin typeface="Podkova"/>
                <a:cs typeface="Podkova"/>
              </a:rPr>
              <a:t>Rastu u šumama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parkovima diljem </a:t>
            </a:r>
            <a:r>
              <a:rPr dirty="0" sz="1200" spc="-10">
                <a:latin typeface="Podkova"/>
                <a:cs typeface="Podkova"/>
              </a:rPr>
              <a:t>Europe.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06238" y="5217522"/>
            <a:ext cx="1185764" cy="1839930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7366381" y="5148036"/>
            <a:ext cx="1879600" cy="1917064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200" b="1">
                <a:latin typeface="Podkova"/>
                <a:cs typeface="Podkova"/>
              </a:rPr>
              <a:t>Breze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(Betula</a:t>
            </a:r>
            <a:r>
              <a:rPr dirty="0" sz="1000" spc="-15" i="1">
                <a:latin typeface="Helvetica Light"/>
                <a:cs typeface="Helvetica Light"/>
              </a:rPr>
              <a:t> </a:t>
            </a:r>
            <a:r>
              <a:rPr dirty="0" sz="1000" spc="-20" i="1">
                <a:latin typeface="Helvetica Light"/>
                <a:cs typeface="Helvetica Light"/>
              </a:rPr>
              <a:t>sp.)</a:t>
            </a:r>
            <a:endParaRPr sz="10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200">
                <a:latin typeface="Podkova Regular Medium"/>
                <a:cs typeface="Podkova Regular Medium"/>
              </a:rPr>
              <a:t>obična</a:t>
            </a:r>
            <a:r>
              <a:rPr dirty="0" sz="1200" spc="-1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breza</a:t>
            </a:r>
            <a:r>
              <a:rPr dirty="0" sz="1200" spc="-10">
                <a:latin typeface="Podkova Regular Medium"/>
                <a:cs typeface="Podkova Regular Medium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(Betula</a:t>
            </a:r>
            <a:r>
              <a:rPr dirty="0" sz="1000" spc="-5" i="1">
                <a:latin typeface="Helvetica Light"/>
                <a:cs typeface="Helvetica Light"/>
              </a:rPr>
              <a:t> </a:t>
            </a:r>
            <a:r>
              <a:rPr dirty="0" sz="1000" spc="-10" i="1">
                <a:latin typeface="Helvetica Light"/>
                <a:cs typeface="Helvetica Light"/>
              </a:rPr>
              <a:t>pendula)</a:t>
            </a:r>
            <a:endParaRPr sz="1000">
              <a:latin typeface="Helvetica Light"/>
              <a:cs typeface="Helvetica Light"/>
            </a:endParaRPr>
          </a:p>
          <a:p>
            <a:pPr marL="12700" marR="120014">
              <a:lnSpc>
                <a:spcPct val="111100"/>
              </a:lnSpc>
              <a:spcBef>
                <a:spcPts val="280"/>
              </a:spcBef>
            </a:pPr>
            <a:r>
              <a:rPr dirty="0" sz="1200">
                <a:latin typeface="Podkova"/>
                <a:cs typeface="Podkova"/>
              </a:rPr>
              <a:t>Pronalaze se u sjevernoj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srednjoj Europi, često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hladnijim regijama. </a:t>
            </a:r>
            <a:r>
              <a:rPr dirty="0" sz="1200" spc="-25">
                <a:latin typeface="Podkova"/>
                <a:cs typeface="Podkova"/>
              </a:rPr>
              <a:t>Kod </a:t>
            </a:r>
            <a:r>
              <a:rPr dirty="0" sz="1200">
                <a:latin typeface="Podkova"/>
                <a:cs typeface="Podkova"/>
              </a:rPr>
              <a:t>nas rastu na </a:t>
            </a:r>
            <a:r>
              <a:rPr dirty="0" sz="1200" spc="-10">
                <a:latin typeface="Podkova"/>
                <a:cs typeface="Podkova"/>
              </a:rPr>
              <a:t>području </a:t>
            </a:r>
            <a:r>
              <a:rPr dirty="0" sz="1200">
                <a:latin typeface="Podkova"/>
                <a:cs typeface="Podkova"/>
              </a:rPr>
              <a:t>Gorskog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kotara 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Like te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nizinskim </a:t>
            </a:r>
            <a:r>
              <a:rPr dirty="0" sz="1200" spc="-10">
                <a:latin typeface="Podkova"/>
                <a:cs typeface="Podkova"/>
              </a:rPr>
              <a:t>područjima </a:t>
            </a:r>
            <a:r>
              <a:rPr dirty="0" sz="1200">
                <a:latin typeface="Podkova"/>
                <a:cs typeface="Podkova"/>
              </a:rPr>
              <a:t>sjeverne </a:t>
            </a:r>
            <a:r>
              <a:rPr dirty="0" sz="1200" spc="-10">
                <a:latin typeface="Podkova"/>
                <a:cs typeface="Podkova"/>
              </a:rPr>
              <a:t>Hrvatske.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28678" y="5517984"/>
            <a:ext cx="1958949" cy="1884006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3818126" y="5160329"/>
            <a:ext cx="2072639" cy="189611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200" b="1">
                <a:latin typeface="Podkova"/>
                <a:cs typeface="Podkova"/>
              </a:rPr>
              <a:t>Borovi </a:t>
            </a:r>
            <a:r>
              <a:rPr dirty="0" sz="1000" i="1">
                <a:latin typeface="Helvetica Light"/>
                <a:cs typeface="Helvetica Light"/>
              </a:rPr>
              <a:t>(Pinus </a:t>
            </a:r>
            <a:r>
              <a:rPr dirty="0" sz="1000" spc="-20" i="1">
                <a:latin typeface="Helvetica Light"/>
                <a:cs typeface="Helvetica Light"/>
              </a:rPr>
              <a:t>sp.)</a:t>
            </a:r>
            <a:endParaRPr sz="1000">
              <a:latin typeface="Helvetica Light"/>
              <a:cs typeface="Helvetica Light"/>
            </a:endParaRPr>
          </a:p>
          <a:p>
            <a:pPr marL="12700" marR="173355">
              <a:lnSpc>
                <a:spcPct val="100000"/>
              </a:lnSpc>
              <a:spcBef>
                <a:spcPts val="270"/>
              </a:spcBef>
            </a:pPr>
            <a:r>
              <a:rPr dirty="0" sz="1200">
                <a:latin typeface="Podkova Regular Medium"/>
                <a:cs typeface="Podkova Regular Medium"/>
              </a:rPr>
              <a:t>obični</a:t>
            </a:r>
            <a:r>
              <a:rPr dirty="0" sz="1200" spc="-1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bor</a:t>
            </a:r>
            <a:r>
              <a:rPr dirty="0" sz="1200" spc="-5">
                <a:latin typeface="Podkova Regular Medium"/>
                <a:cs typeface="Podkova Regular Medium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(Pinus</a:t>
            </a:r>
            <a:r>
              <a:rPr dirty="0" sz="1000" spc="-5" i="1">
                <a:latin typeface="Helvetica Light"/>
                <a:cs typeface="Helvetica Light"/>
              </a:rPr>
              <a:t> </a:t>
            </a:r>
            <a:r>
              <a:rPr dirty="0" sz="1000" spc="-10" i="1">
                <a:latin typeface="Helvetica Light"/>
                <a:cs typeface="Helvetica Light"/>
              </a:rPr>
              <a:t>sylvestris)</a:t>
            </a:r>
            <a:r>
              <a:rPr dirty="0" sz="1200" spc="-10">
                <a:latin typeface="Podkova Regular Medium"/>
                <a:cs typeface="Podkova Regular Medium"/>
              </a:rPr>
              <a:t>, </a:t>
            </a:r>
            <a:r>
              <a:rPr dirty="0" sz="1200">
                <a:latin typeface="Podkova Regular Medium"/>
                <a:cs typeface="Podkova Regular Medium"/>
              </a:rPr>
              <a:t>crni</a:t>
            </a:r>
            <a:r>
              <a:rPr dirty="0" sz="1200" spc="-1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bor</a:t>
            </a:r>
            <a:r>
              <a:rPr dirty="0" sz="1200" spc="-15">
                <a:latin typeface="Podkova Regular Medium"/>
                <a:cs typeface="Podkova Regular Medium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(Pinus</a:t>
            </a:r>
            <a:r>
              <a:rPr dirty="0" sz="1000" spc="-15" i="1">
                <a:latin typeface="Helvetica Light"/>
                <a:cs typeface="Helvetica Light"/>
              </a:rPr>
              <a:t> </a:t>
            </a:r>
            <a:r>
              <a:rPr dirty="0" sz="1000" spc="-10" i="1">
                <a:latin typeface="Helvetica Light"/>
                <a:cs typeface="Helvetica Light"/>
              </a:rPr>
              <a:t>nigra)</a:t>
            </a:r>
            <a:r>
              <a:rPr dirty="0" sz="1200" spc="-10">
                <a:latin typeface="Podkova Regular Medium"/>
                <a:cs typeface="Podkova Regular Medium"/>
              </a:rPr>
              <a:t>, </a:t>
            </a:r>
            <a:r>
              <a:rPr dirty="0" sz="1200">
                <a:latin typeface="Podkova Regular Medium"/>
                <a:cs typeface="Podkova Regular Medium"/>
              </a:rPr>
              <a:t>primorski</a:t>
            </a:r>
            <a:r>
              <a:rPr dirty="0" sz="1200" spc="-2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bor</a:t>
            </a:r>
            <a:r>
              <a:rPr dirty="0" sz="1200" spc="-30">
                <a:latin typeface="Podkova Regular Medium"/>
                <a:cs typeface="Podkova Regular Medium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(Pinus</a:t>
            </a:r>
            <a:r>
              <a:rPr dirty="0" sz="1000" spc="-25" i="1">
                <a:latin typeface="Helvetica Light"/>
                <a:cs typeface="Helvetica Light"/>
              </a:rPr>
              <a:t> </a:t>
            </a:r>
            <a:r>
              <a:rPr dirty="0" sz="1000" spc="-10" i="1">
                <a:latin typeface="Helvetica Light"/>
                <a:cs typeface="Helvetica Light"/>
              </a:rPr>
              <a:t>pinaster)</a:t>
            </a:r>
            <a:endParaRPr sz="1000">
              <a:latin typeface="Helvetica Light"/>
              <a:cs typeface="Helvetica Light"/>
            </a:endParaRPr>
          </a:p>
          <a:p>
            <a:pPr marL="12700" marR="5080">
              <a:lnSpc>
                <a:spcPct val="111100"/>
              </a:lnSpc>
              <a:spcBef>
                <a:spcPts val="430"/>
              </a:spcBef>
            </a:pPr>
            <a:r>
              <a:rPr dirty="0" sz="1200">
                <a:latin typeface="Podkova"/>
                <a:cs typeface="Podkova"/>
              </a:rPr>
              <a:t>Nalaze se na </a:t>
            </a:r>
            <a:r>
              <a:rPr dirty="0" sz="1200" spc="-10">
                <a:latin typeface="Podkova"/>
                <a:cs typeface="Podkova"/>
              </a:rPr>
              <a:t>različitim </a:t>
            </a:r>
            <a:r>
              <a:rPr dirty="0" sz="1200">
                <a:latin typeface="Podkova"/>
                <a:cs typeface="Podkova"/>
              </a:rPr>
              <a:t>staništima, </a:t>
            </a:r>
            <a:r>
              <a:rPr dirty="0" sz="1200" spc="-10">
                <a:latin typeface="Podkova"/>
                <a:cs typeface="Podkova"/>
              </a:rPr>
              <a:t>uključujući </a:t>
            </a:r>
            <a:r>
              <a:rPr dirty="0" sz="1200">
                <a:latin typeface="Podkova"/>
                <a:cs typeface="Podkova"/>
              </a:rPr>
              <a:t>mediteransku regiju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planinska područja. </a:t>
            </a:r>
            <a:r>
              <a:rPr dirty="0" sz="1200" spc="-25">
                <a:latin typeface="Podkova"/>
                <a:cs typeface="Podkova"/>
              </a:rPr>
              <a:t>Na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svijetu raste 115 vrsta </a:t>
            </a:r>
            <a:r>
              <a:rPr dirty="0" sz="1200" spc="-10">
                <a:latin typeface="Podkova"/>
                <a:cs typeface="Podkova"/>
              </a:rPr>
              <a:t>borova.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10475" y="133412"/>
            <a:ext cx="4829175" cy="1305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/>
              <a:t>Vrste</a:t>
            </a:r>
            <a:r>
              <a:rPr dirty="0" sz="4200" spc="215"/>
              <a:t> </a:t>
            </a:r>
            <a:r>
              <a:rPr dirty="0" sz="4200"/>
              <a:t>stabala</a:t>
            </a:r>
            <a:r>
              <a:rPr dirty="0" sz="4200" spc="215"/>
              <a:t> </a:t>
            </a:r>
            <a:r>
              <a:rPr dirty="0" sz="4200" spc="-50"/>
              <a:t>u</a:t>
            </a:r>
            <a:endParaRPr sz="4200"/>
          </a:p>
          <a:p>
            <a:pPr marL="12700">
              <a:lnSpc>
                <a:spcPct val="100000"/>
              </a:lnSpc>
            </a:pPr>
            <a:r>
              <a:rPr dirty="0" sz="4200"/>
              <a:t>Hrvatskoj</a:t>
            </a:r>
            <a:r>
              <a:rPr dirty="0" sz="4200" spc="175"/>
              <a:t> </a:t>
            </a:r>
            <a:r>
              <a:rPr dirty="0" sz="4200"/>
              <a:t>i</a:t>
            </a:r>
            <a:r>
              <a:rPr dirty="0" sz="4200" spc="175"/>
              <a:t> </a:t>
            </a:r>
            <a:r>
              <a:rPr dirty="0" sz="4200" spc="-10"/>
              <a:t>Europi</a:t>
            </a:r>
            <a:endParaRPr sz="4200"/>
          </a:p>
        </p:txBody>
      </p:sp>
      <p:sp>
        <p:nvSpPr>
          <p:cNvPr id="25" name="object 25" descr=""/>
          <p:cNvSpPr txBox="1"/>
          <p:nvPr/>
        </p:nvSpPr>
        <p:spPr>
          <a:xfrm>
            <a:off x="7536774" y="968110"/>
            <a:ext cx="1210945" cy="1561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Mediji</a:t>
            </a:r>
            <a:endParaRPr sz="2000">
              <a:latin typeface="Podkova Regular ExtraBold"/>
              <a:cs typeface="Podkova Regular ExtraBold"/>
            </a:endParaRPr>
          </a:p>
          <a:p>
            <a:pPr marL="19050" marR="5080">
              <a:lnSpc>
                <a:spcPct val="100000"/>
              </a:lnSpc>
              <a:spcBef>
                <a:spcPts val="1650"/>
              </a:spcBef>
            </a:pP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“Coniferous </a:t>
            </a:r>
            <a:r>
              <a:rPr dirty="0" sz="1200" spc="-25">
                <a:solidFill>
                  <a:srgbClr val="014A44"/>
                </a:solidFill>
                <a:latin typeface="Podkova"/>
                <a:cs typeface="Podkova"/>
              </a:rPr>
              <a:t>vs.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Deciduous </a:t>
            </a:r>
            <a:r>
              <a:rPr dirty="0" sz="1200" spc="-10">
                <a:solidFill>
                  <a:srgbClr val="014A44"/>
                </a:solidFill>
                <a:latin typeface="Podkova"/>
                <a:cs typeface="Podkova"/>
              </a:rPr>
              <a:t>Trees”</a:t>
            </a:r>
            <a:endParaRPr sz="1200">
              <a:latin typeface="Podkova"/>
              <a:cs typeface="Podkova"/>
            </a:endParaRPr>
          </a:p>
          <a:p>
            <a:pPr marL="19685" marR="211454">
              <a:lnSpc>
                <a:spcPct val="100000"/>
              </a:lnSpc>
              <a:spcBef>
                <a:spcPts val="950"/>
              </a:spcBef>
            </a:pP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(Listopadna </a:t>
            </a:r>
            <a:r>
              <a:rPr dirty="0" sz="1000" spc="-50">
                <a:solidFill>
                  <a:srgbClr val="014A44"/>
                </a:solidFill>
                <a:latin typeface="Podkova"/>
                <a:cs typeface="Podkova"/>
              </a:rPr>
              <a:t>i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 zimzelena </a:t>
            </a:r>
            <a:r>
              <a:rPr dirty="0" sz="1000" spc="-10">
                <a:solidFill>
                  <a:srgbClr val="014A44"/>
                </a:solidFill>
                <a:latin typeface="Podkova"/>
                <a:cs typeface="Podkova"/>
              </a:rPr>
              <a:t>stabla)</a:t>
            </a:r>
            <a:endParaRPr sz="1000">
              <a:latin typeface="Podkova"/>
              <a:cs typeface="Podkova"/>
            </a:endParaRPr>
          </a:p>
          <a:p>
            <a:pPr marL="19050">
              <a:lnSpc>
                <a:spcPct val="100000"/>
              </a:lnSpc>
              <a:spcBef>
                <a:spcPts val="610"/>
              </a:spcBef>
            </a:pPr>
            <a:r>
              <a:rPr dirty="0" sz="1000">
                <a:solidFill>
                  <a:srgbClr val="231F20"/>
                </a:solidFill>
                <a:latin typeface="Podkova"/>
                <a:cs typeface="Podkova"/>
              </a:rPr>
              <a:t>09:04</a:t>
            </a:r>
            <a:r>
              <a:rPr dirty="0" sz="1000" spc="-30">
                <a:solidFill>
                  <a:srgbClr val="231F20"/>
                </a:solidFill>
                <a:latin typeface="Podkova"/>
                <a:cs typeface="Podkov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odkova"/>
                <a:cs typeface="Podkova"/>
              </a:rPr>
              <a:t>min.</a:t>
            </a:r>
            <a:endParaRPr sz="10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64394" y="2043602"/>
            <a:ext cx="723900" cy="180340"/>
          </a:xfrm>
          <a:custGeom>
            <a:avLst/>
            <a:gdLst/>
            <a:ahLst/>
            <a:cxnLst/>
            <a:rect l="l" t="t" r="r" b="b"/>
            <a:pathLst>
              <a:path w="723900" h="180339">
                <a:moveTo>
                  <a:pt x="633602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633602" y="179997"/>
                </a:lnTo>
                <a:lnTo>
                  <a:pt x="668636" y="172924"/>
                </a:lnTo>
                <a:lnTo>
                  <a:pt x="697245" y="153636"/>
                </a:lnTo>
                <a:lnTo>
                  <a:pt x="716534" y="125031"/>
                </a:lnTo>
                <a:lnTo>
                  <a:pt x="723607" y="90004"/>
                </a:lnTo>
                <a:lnTo>
                  <a:pt x="716534" y="54971"/>
                </a:lnTo>
                <a:lnTo>
                  <a:pt x="697245" y="26362"/>
                </a:lnTo>
                <a:lnTo>
                  <a:pt x="668636" y="7073"/>
                </a:lnTo>
                <a:lnTo>
                  <a:pt x="633602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13600"/>
            <a:ext cx="7213" cy="4576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" y="6741138"/>
            <a:ext cx="16649" cy="24168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45" y="3212635"/>
            <a:ext cx="1254344" cy="150133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94327" y="3383459"/>
            <a:ext cx="2205355" cy="850900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200" b="1">
                <a:latin typeface="Podkova"/>
                <a:cs typeface="Podkova"/>
              </a:rPr>
              <a:t>Jaseni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(Fraxinus</a:t>
            </a:r>
            <a:r>
              <a:rPr dirty="0" sz="1000" spc="-20" i="1">
                <a:latin typeface="Helvetica Light"/>
                <a:cs typeface="Helvetica Light"/>
              </a:rPr>
              <a:t> sp.)</a:t>
            </a:r>
            <a:endParaRPr sz="10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200">
                <a:latin typeface="Podkova Regular Medium"/>
                <a:cs typeface="Podkova Regular Medium"/>
              </a:rPr>
              <a:t>poljski</a:t>
            </a:r>
            <a:r>
              <a:rPr dirty="0" sz="1200" spc="-2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jasen</a:t>
            </a:r>
            <a:r>
              <a:rPr dirty="0" sz="1200" spc="-20">
                <a:latin typeface="Podkova Regular Medium"/>
                <a:cs typeface="Podkova Regular Medium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(Fraxinus</a:t>
            </a:r>
            <a:r>
              <a:rPr dirty="0" sz="1000" spc="-20" i="1">
                <a:latin typeface="Helvetica Light"/>
                <a:cs typeface="Helvetica Light"/>
              </a:rPr>
              <a:t> </a:t>
            </a:r>
            <a:r>
              <a:rPr dirty="0" sz="1000" spc="-10" i="1">
                <a:latin typeface="Helvetica Light"/>
                <a:cs typeface="Helvetica Light"/>
              </a:rPr>
              <a:t>angustifolia),</a:t>
            </a:r>
            <a:endParaRPr sz="10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Podkova Regular Medium"/>
                <a:cs typeface="Podkova Regular Medium"/>
              </a:rPr>
              <a:t>crni</a:t>
            </a:r>
            <a:r>
              <a:rPr dirty="0" sz="1200" spc="-2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jasen</a:t>
            </a:r>
            <a:r>
              <a:rPr dirty="0" sz="1200" spc="-35">
                <a:latin typeface="Podkova Regular Medium"/>
                <a:cs typeface="Podkova Regular Medium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(Fraxinus</a:t>
            </a:r>
            <a:r>
              <a:rPr dirty="0" sz="1000" spc="-20" i="1">
                <a:latin typeface="Helvetica Light"/>
                <a:cs typeface="Helvetica Light"/>
              </a:rPr>
              <a:t> </a:t>
            </a:r>
            <a:r>
              <a:rPr dirty="0" sz="1000" spc="-10" i="1">
                <a:latin typeface="Helvetica Light"/>
                <a:cs typeface="Helvetica Light"/>
              </a:rPr>
              <a:t>ornus),</a:t>
            </a:r>
            <a:endParaRPr sz="10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Podkova Regular Medium"/>
                <a:cs typeface="Podkova Regular Medium"/>
              </a:rPr>
              <a:t>obični</a:t>
            </a:r>
            <a:r>
              <a:rPr dirty="0" sz="1200" spc="-1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jasen</a:t>
            </a:r>
            <a:r>
              <a:rPr dirty="0" sz="1200" spc="-30">
                <a:latin typeface="Podkova Regular Medium"/>
                <a:cs typeface="Podkova Regular Medium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(Fraxinus</a:t>
            </a:r>
            <a:r>
              <a:rPr dirty="0" sz="1000" spc="-10" i="1">
                <a:latin typeface="Helvetica Light"/>
                <a:cs typeface="Helvetica Light"/>
              </a:rPr>
              <a:t> excelsior)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4327" y="4451465"/>
            <a:ext cx="259969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Ovisno o vrsti nastanjuje </a:t>
            </a:r>
            <a:r>
              <a:rPr dirty="0" sz="1200" spc="-10">
                <a:latin typeface="Podkova"/>
                <a:cs typeface="Podkova"/>
              </a:rPr>
              <a:t>različita </a:t>
            </a:r>
            <a:r>
              <a:rPr dirty="0" sz="1200">
                <a:latin typeface="Podkova"/>
                <a:cs typeface="Podkova"/>
              </a:rPr>
              <a:t>područja,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brdske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nizinske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predjele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te </a:t>
            </a:r>
            <a:r>
              <a:rPr dirty="0" sz="1200">
                <a:latin typeface="Podkova"/>
                <a:cs typeface="Podkova"/>
              </a:rPr>
              <a:t>područje </a:t>
            </a:r>
            <a:r>
              <a:rPr dirty="0" sz="1200" spc="-10">
                <a:latin typeface="Podkova"/>
                <a:cs typeface="Podkova"/>
              </a:rPr>
              <a:t>Mediterana.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088986" y="1203669"/>
            <a:ext cx="276479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Ovo je glavna podjela stabala koja </a:t>
            </a:r>
            <a:r>
              <a:rPr dirty="0" sz="1200" spc="-25">
                <a:latin typeface="Podkova"/>
                <a:cs typeface="Podkova"/>
              </a:rPr>
              <a:t>ih </a:t>
            </a:r>
            <a:r>
              <a:rPr dirty="0" sz="1200">
                <a:latin typeface="Podkova"/>
                <a:cs typeface="Podkova"/>
              </a:rPr>
              <a:t>razlikuje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osnovnim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karakteristikama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88986" y="1630236"/>
            <a:ext cx="26454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kao što su izgled lišća, ploda i </a:t>
            </a:r>
            <a:r>
              <a:rPr dirty="0" sz="1200" spc="-10">
                <a:latin typeface="Podkova"/>
                <a:cs typeface="Podkova"/>
              </a:rPr>
              <a:t>stanište.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088986" y="2016418"/>
            <a:ext cx="2665730" cy="8382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1200" b="1">
                <a:latin typeface="Podkova"/>
                <a:cs typeface="Podkova"/>
              </a:rPr>
              <a:t>Četinjače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imaju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iglice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su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obično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uske,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tvrde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imaju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zaštitni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sloj </a:t>
            </a:r>
            <a:r>
              <a:rPr dirty="0" sz="1200">
                <a:latin typeface="Podkova"/>
                <a:cs typeface="Podkova"/>
              </a:rPr>
              <a:t>voska. Ova stabla proizvode češere </a:t>
            </a:r>
            <a:r>
              <a:rPr dirty="0" sz="1200" spc="-25">
                <a:latin typeface="Podkova"/>
                <a:cs typeface="Podkova"/>
              </a:rPr>
              <a:t>kao </a:t>
            </a:r>
            <a:r>
              <a:rPr dirty="0" sz="1200">
                <a:latin typeface="Podkova"/>
                <a:cs typeface="Podkova"/>
              </a:rPr>
              <a:t>svoje reproduktivne </a:t>
            </a:r>
            <a:r>
              <a:rPr dirty="0" sz="1200" spc="-10">
                <a:latin typeface="Podkova"/>
                <a:cs typeface="Podkova"/>
              </a:rPr>
              <a:t>organe.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088986" y="3032317"/>
            <a:ext cx="30143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Većina četinjača su zimzelena </a:t>
            </a:r>
            <a:r>
              <a:rPr dirty="0" sz="1200" spc="-10">
                <a:latin typeface="Podkova"/>
                <a:cs typeface="Podkova"/>
              </a:rPr>
              <a:t>(vazdazelena) </a:t>
            </a:r>
            <a:r>
              <a:rPr dirty="0" sz="1200">
                <a:latin typeface="Podkova"/>
                <a:cs typeface="Podkova"/>
              </a:rPr>
              <a:t>stabla što znači da zadržavaju svoje </a:t>
            </a:r>
            <a:r>
              <a:rPr dirty="0" sz="1200" spc="-10">
                <a:latin typeface="Podkova"/>
                <a:cs typeface="Podkova"/>
              </a:rPr>
              <a:t>iglice </a:t>
            </a:r>
            <a:r>
              <a:rPr dirty="0" sz="1200">
                <a:latin typeface="Podkova"/>
                <a:cs typeface="Podkova"/>
              </a:rPr>
              <a:t>tijekom jedne ili više </a:t>
            </a:r>
            <a:r>
              <a:rPr dirty="0" sz="1200" spc="-10">
                <a:latin typeface="Podkova"/>
                <a:cs typeface="Podkova"/>
              </a:rPr>
              <a:t>godina.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088986" y="3845065"/>
            <a:ext cx="291211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Adaptirane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 na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hladnije uvjete te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često </a:t>
            </a:r>
            <a:r>
              <a:rPr dirty="0" sz="1200">
                <a:latin typeface="Podkova"/>
                <a:cs typeface="Podkova"/>
              </a:rPr>
              <a:t>rastu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planinskim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ili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hladnim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klimama.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obzirom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dobro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podnose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sušu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jer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iglice </a:t>
            </a:r>
            <a:r>
              <a:rPr dirty="0" sz="1200">
                <a:latin typeface="Podkova"/>
                <a:cs typeface="Podkova"/>
              </a:rPr>
              <a:t>ne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gube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puno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vode,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nastanjuju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mediteranska </a:t>
            </a:r>
            <a:r>
              <a:rPr dirty="0" sz="1200" spc="-10">
                <a:latin typeface="Podkova"/>
                <a:cs typeface="Podkova"/>
              </a:rPr>
              <a:t>područja.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 sz="4200"/>
              <a:t>Listače</a:t>
            </a:r>
            <a:r>
              <a:rPr dirty="0" sz="4200" spc="-10"/>
              <a:t> </a:t>
            </a:r>
            <a:r>
              <a:rPr dirty="0" sz="4200"/>
              <a:t>i</a:t>
            </a:r>
            <a:r>
              <a:rPr dirty="0" sz="4200" spc="-10"/>
              <a:t> četinjače</a:t>
            </a:r>
            <a:endParaRPr sz="4200"/>
          </a:p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39596" y="4857027"/>
            <a:ext cx="3128086" cy="2278240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7490497" y="5349076"/>
            <a:ext cx="7969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Mediji</a:t>
            </a:r>
            <a:endParaRPr sz="2000">
              <a:latin typeface="Podkova Regular ExtraBold"/>
              <a:cs typeface="Podkova Regular ExtraBold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497469" y="5981523"/>
            <a:ext cx="1191260" cy="945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“Not </a:t>
            </a:r>
            <a:r>
              <a:rPr dirty="0" sz="1200" spc="-10">
                <a:solidFill>
                  <a:srgbClr val="014A44"/>
                </a:solidFill>
                <a:latin typeface="Podkova"/>
                <a:cs typeface="Podkova"/>
              </a:rPr>
              <a:t>Every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Conifer</a:t>
            </a:r>
            <a:r>
              <a:rPr dirty="0" sz="1200" spc="-1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is</a:t>
            </a:r>
            <a:r>
              <a:rPr dirty="0" sz="1200" spc="-1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a</a:t>
            </a:r>
            <a:r>
              <a:rPr dirty="0" sz="1200" spc="-10">
                <a:solidFill>
                  <a:srgbClr val="014A44"/>
                </a:solidFill>
                <a:latin typeface="Podkova"/>
                <a:cs typeface="Podkova"/>
              </a:rPr>
              <a:t> Pine”</a:t>
            </a:r>
            <a:endParaRPr sz="1200">
              <a:latin typeface="Podkova"/>
              <a:cs typeface="Podkova"/>
            </a:endParaRPr>
          </a:p>
          <a:p>
            <a:pPr marL="12700" marR="10160">
              <a:lnSpc>
                <a:spcPct val="100000"/>
              </a:lnSpc>
              <a:spcBef>
                <a:spcPts val="325"/>
              </a:spcBef>
            </a:pP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(Nije</a:t>
            </a:r>
            <a:r>
              <a:rPr dirty="0" sz="1000" spc="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svaka</a:t>
            </a:r>
            <a:r>
              <a:rPr dirty="0" sz="1000" spc="1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014A44"/>
                </a:solidFill>
                <a:latin typeface="Podkova"/>
                <a:cs typeface="Podkova"/>
              </a:rPr>
              <a:t>četinjača </a:t>
            </a:r>
            <a:r>
              <a:rPr dirty="0" sz="1000" spc="-20">
                <a:solidFill>
                  <a:srgbClr val="014A44"/>
                </a:solidFill>
                <a:latin typeface="Podkova"/>
                <a:cs typeface="Podkova"/>
              </a:rPr>
              <a:t>bor)</a:t>
            </a:r>
            <a:endParaRPr sz="10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000">
                <a:solidFill>
                  <a:srgbClr val="231F20"/>
                </a:solidFill>
                <a:latin typeface="Podkova"/>
                <a:cs typeface="Podkova"/>
              </a:rPr>
              <a:t>08:40</a:t>
            </a:r>
            <a:r>
              <a:rPr dirty="0" sz="1000" spc="-25">
                <a:solidFill>
                  <a:srgbClr val="231F20"/>
                </a:solidFill>
                <a:latin typeface="Podkova"/>
                <a:cs typeface="Podkov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odkova"/>
                <a:cs typeface="Podkova"/>
              </a:rPr>
              <a:t>min.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94314" y="1756881"/>
            <a:ext cx="1829435" cy="135318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1200" b="1">
                <a:latin typeface="Podkova"/>
                <a:cs typeface="Podkova"/>
              </a:rPr>
              <a:t>Smreke</a:t>
            </a:r>
            <a:r>
              <a:rPr dirty="0" sz="1200" spc="-25" b="1">
                <a:latin typeface="Podkova"/>
                <a:cs typeface="Podkova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(Picea</a:t>
            </a:r>
            <a:r>
              <a:rPr dirty="0" sz="1000" spc="-20" i="1">
                <a:latin typeface="Helvetica Light"/>
                <a:cs typeface="Helvetica Light"/>
              </a:rPr>
              <a:t> sp.)</a:t>
            </a:r>
            <a:endParaRPr sz="10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200">
                <a:latin typeface="Podkova Regular Medium"/>
                <a:cs typeface="Podkova Regular Medium"/>
              </a:rPr>
              <a:t>obična</a:t>
            </a:r>
            <a:r>
              <a:rPr dirty="0" sz="1200" spc="-1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smreka</a:t>
            </a:r>
            <a:r>
              <a:rPr dirty="0" sz="1200" spc="-15">
                <a:latin typeface="Podkova Regular Medium"/>
                <a:cs typeface="Podkova Regular Medium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(Picea</a:t>
            </a:r>
            <a:r>
              <a:rPr dirty="0" sz="1000" spc="-15" i="1">
                <a:latin typeface="Helvetica Light"/>
                <a:cs typeface="Helvetica Light"/>
              </a:rPr>
              <a:t> </a:t>
            </a:r>
            <a:r>
              <a:rPr dirty="0" sz="1000" spc="-10" i="1">
                <a:latin typeface="Helvetica Light"/>
                <a:cs typeface="Helvetica Light"/>
              </a:rPr>
              <a:t>abies)</a:t>
            </a:r>
            <a:endParaRPr sz="1000">
              <a:latin typeface="Helvetica Light"/>
              <a:cs typeface="Helvetica Light"/>
            </a:endParaRPr>
          </a:p>
          <a:p>
            <a:pPr marL="12700" marR="5080">
              <a:lnSpc>
                <a:spcPct val="111100"/>
              </a:lnSpc>
              <a:spcBef>
                <a:spcPts val="620"/>
              </a:spcBef>
            </a:pPr>
            <a:r>
              <a:rPr dirty="0" sz="1200">
                <a:latin typeface="Podkova"/>
                <a:cs typeface="Podkova"/>
              </a:rPr>
              <a:t>Obična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smreka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raste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planinskim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hladnim </a:t>
            </a:r>
            <a:r>
              <a:rPr dirty="0" sz="1200">
                <a:latin typeface="Podkova"/>
                <a:cs typeface="Podkova"/>
              </a:rPr>
              <a:t>predjelima Europe, često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visinskim </a:t>
            </a:r>
            <a:r>
              <a:rPr dirty="0" sz="1200" spc="-10">
                <a:latin typeface="Podkova"/>
                <a:cs typeface="Podkova"/>
              </a:rPr>
              <a:t>šumama.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2273388" y="206363"/>
            <a:ext cx="1779270" cy="3220720"/>
            <a:chOff x="2273388" y="206363"/>
            <a:chExt cx="1779270" cy="3220720"/>
          </a:xfrm>
        </p:grpSpPr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10968" y="1497304"/>
              <a:ext cx="1741144" cy="179749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65386" y="3097263"/>
              <a:ext cx="425538" cy="32931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73388" y="2778556"/>
              <a:ext cx="37579" cy="8333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1495" y="206363"/>
              <a:ext cx="1120293" cy="1290821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487983" y="331544"/>
            <a:ext cx="2049145" cy="115443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200" b="1">
                <a:latin typeface="Podkova"/>
                <a:cs typeface="Podkova"/>
              </a:rPr>
              <a:t>Grabovi </a:t>
            </a:r>
            <a:r>
              <a:rPr dirty="0" sz="1000" i="1">
                <a:latin typeface="Helvetica Light"/>
                <a:cs typeface="Helvetica Light"/>
              </a:rPr>
              <a:t>(Carpinus </a:t>
            </a:r>
            <a:r>
              <a:rPr dirty="0" sz="1000" spc="-20" i="1">
                <a:latin typeface="Helvetica Light"/>
                <a:cs typeface="Helvetica Light"/>
              </a:rPr>
              <a:t>sp.)</a:t>
            </a:r>
            <a:endParaRPr sz="10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200">
                <a:latin typeface="Podkova Regular Medium"/>
                <a:cs typeface="Podkova Regular Medium"/>
              </a:rPr>
              <a:t>obični grab </a:t>
            </a:r>
            <a:r>
              <a:rPr dirty="0" sz="1000" i="1">
                <a:latin typeface="Helvetica Light"/>
                <a:cs typeface="Helvetica Light"/>
              </a:rPr>
              <a:t>(Carpinus </a:t>
            </a:r>
            <a:r>
              <a:rPr dirty="0" sz="1000" spc="-10" i="1">
                <a:latin typeface="Helvetica Light"/>
                <a:cs typeface="Helvetica Light"/>
              </a:rPr>
              <a:t>betulus),</a:t>
            </a:r>
            <a:endParaRPr sz="10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Podkova Regular Medium"/>
                <a:cs typeface="Podkova Regular Medium"/>
              </a:rPr>
              <a:t>crni</a:t>
            </a:r>
            <a:r>
              <a:rPr dirty="0" sz="1200" spc="-1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grab</a:t>
            </a:r>
            <a:r>
              <a:rPr dirty="0" sz="1200" spc="-10">
                <a:latin typeface="Podkova Regular Medium"/>
                <a:cs typeface="Podkova Regular Medium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(Ostrya</a:t>
            </a:r>
            <a:r>
              <a:rPr dirty="0" sz="1000" spc="-5" i="1">
                <a:latin typeface="Helvetica Light"/>
                <a:cs typeface="Helvetica Light"/>
              </a:rPr>
              <a:t> </a:t>
            </a:r>
            <a:r>
              <a:rPr dirty="0" sz="1000" spc="-10" i="1">
                <a:latin typeface="Helvetica Light"/>
                <a:cs typeface="Helvetica Light"/>
              </a:rPr>
              <a:t>carpinifolia)</a:t>
            </a:r>
            <a:endParaRPr sz="1000">
              <a:latin typeface="Helvetica Light"/>
              <a:cs typeface="Helvetica Light"/>
            </a:endParaRPr>
          </a:p>
          <a:p>
            <a:pPr marL="12700" marR="5080">
              <a:lnSpc>
                <a:spcPct val="111100"/>
              </a:lnSpc>
              <a:spcBef>
                <a:spcPts val="830"/>
              </a:spcBef>
            </a:pPr>
            <a:r>
              <a:rPr dirty="0" sz="1200">
                <a:latin typeface="Podkova"/>
                <a:cs typeface="Podkova"/>
              </a:rPr>
              <a:t>Nalaze se u šumama srednje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južne </a:t>
            </a:r>
            <a:r>
              <a:rPr dirty="0" sz="1200" spc="-10">
                <a:latin typeface="Podkova"/>
                <a:cs typeface="Podkova"/>
              </a:rPr>
              <a:t>Hrvatske.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94327" y="5332973"/>
            <a:ext cx="2459355" cy="1355090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200" b="1">
                <a:latin typeface="Podkova"/>
                <a:cs typeface="Podkova"/>
              </a:rPr>
              <a:t>Topole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(Populus </a:t>
            </a:r>
            <a:r>
              <a:rPr dirty="0" sz="1000" spc="-20" i="1">
                <a:latin typeface="Helvetica Light"/>
                <a:cs typeface="Helvetica Light"/>
              </a:rPr>
              <a:t>sp.)</a:t>
            </a:r>
            <a:endParaRPr sz="1000">
              <a:latin typeface="Helvetica Light"/>
              <a:cs typeface="Helvetica Light"/>
            </a:endParaRPr>
          </a:p>
          <a:p>
            <a:pPr marL="12700" marR="699135" indent="-635">
              <a:lnSpc>
                <a:spcPct val="100000"/>
              </a:lnSpc>
              <a:spcBef>
                <a:spcPts val="370"/>
              </a:spcBef>
            </a:pPr>
            <a:r>
              <a:rPr dirty="0" sz="1200">
                <a:latin typeface="Podkova Regular Medium"/>
                <a:cs typeface="Podkova Regular Medium"/>
              </a:rPr>
              <a:t>bijela</a:t>
            </a:r>
            <a:r>
              <a:rPr dirty="0" sz="1200" spc="-1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topola</a:t>
            </a:r>
            <a:r>
              <a:rPr dirty="0" sz="1200" spc="-10">
                <a:latin typeface="Podkova Regular Medium"/>
                <a:cs typeface="Podkova Regular Medium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(Populus</a:t>
            </a:r>
            <a:r>
              <a:rPr dirty="0" sz="1000" spc="-10" i="1">
                <a:latin typeface="Helvetica Light"/>
                <a:cs typeface="Helvetica Light"/>
              </a:rPr>
              <a:t> alba)</a:t>
            </a:r>
            <a:r>
              <a:rPr dirty="0" sz="1200" spc="-10">
                <a:latin typeface="Podkova Regular Medium"/>
                <a:cs typeface="Podkova Regular Medium"/>
              </a:rPr>
              <a:t>, </a:t>
            </a:r>
            <a:r>
              <a:rPr dirty="0" sz="1200">
                <a:latin typeface="Podkova Regular Medium"/>
                <a:cs typeface="Podkova Regular Medium"/>
              </a:rPr>
              <a:t>crna</a:t>
            </a:r>
            <a:r>
              <a:rPr dirty="0" sz="1200" spc="-2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topola</a:t>
            </a:r>
            <a:r>
              <a:rPr dirty="0" sz="1200" spc="-20">
                <a:latin typeface="Podkova Regular Medium"/>
                <a:cs typeface="Podkova Regular Medium"/>
              </a:rPr>
              <a:t> </a:t>
            </a:r>
            <a:r>
              <a:rPr dirty="0" sz="1000" i="1">
                <a:latin typeface="Helvetica Light"/>
                <a:cs typeface="Helvetica Light"/>
              </a:rPr>
              <a:t>(Populus</a:t>
            </a:r>
            <a:r>
              <a:rPr dirty="0" sz="1000" spc="-15" i="1">
                <a:latin typeface="Helvetica Light"/>
                <a:cs typeface="Helvetica Light"/>
              </a:rPr>
              <a:t> </a:t>
            </a:r>
            <a:r>
              <a:rPr dirty="0" sz="1000" spc="-10" i="1">
                <a:latin typeface="Helvetica Light"/>
                <a:cs typeface="Helvetica Light"/>
              </a:rPr>
              <a:t>nigra)</a:t>
            </a:r>
            <a:endParaRPr sz="1000">
              <a:latin typeface="Helvetica Light"/>
              <a:cs typeface="Helvetica Light"/>
            </a:endParaRPr>
          </a:p>
          <a:p>
            <a:pPr marL="12700" marR="5080">
              <a:lnSpc>
                <a:spcPct val="111100"/>
              </a:lnSpc>
              <a:spcBef>
                <a:spcPts val="610"/>
              </a:spcBef>
            </a:pPr>
            <a:r>
              <a:rPr dirty="0" sz="1200">
                <a:latin typeface="Podkova"/>
                <a:cs typeface="Podkova"/>
              </a:rPr>
              <a:t>Rastu uz rijeke, močvare i </a:t>
            </a:r>
            <a:r>
              <a:rPr dirty="0" sz="1200" spc="-10">
                <a:latin typeface="Podkova"/>
                <a:cs typeface="Podkova"/>
              </a:rPr>
              <a:t>poplavna </a:t>
            </a:r>
            <a:r>
              <a:rPr dirty="0" sz="1200">
                <a:latin typeface="Podkova"/>
                <a:cs typeface="Podkova"/>
              </a:rPr>
              <a:t>područja, često zajedno s vrbama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10">
                <a:latin typeface="Podkova"/>
                <a:cs typeface="Podkova"/>
              </a:rPr>
              <a:t>jasenom.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19286" y="5141848"/>
            <a:ext cx="1201678" cy="920038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54949" y="1037578"/>
            <a:ext cx="3137725" cy="3634930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7503298" y="3077820"/>
            <a:ext cx="2479040" cy="144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U Europi i SAD-u se svake </a:t>
            </a:r>
            <a:r>
              <a:rPr dirty="0" sz="1200" spc="-10">
                <a:solidFill>
                  <a:srgbClr val="014A44"/>
                </a:solidFill>
                <a:latin typeface="Podkova"/>
                <a:cs typeface="Podkova"/>
              </a:rPr>
              <a:t>godine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posječe do 100 milijuna stabala </a:t>
            </a:r>
            <a:r>
              <a:rPr dirty="0" sz="1200" spc="-20">
                <a:solidFill>
                  <a:srgbClr val="014A44"/>
                </a:solidFill>
                <a:latin typeface="Podkova"/>
                <a:cs typeface="Podkova"/>
              </a:rPr>
              <a:t>koja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će se koristiti kao božićna </a:t>
            </a:r>
            <a:r>
              <a:rPr dirty="0" sz="1200" spc="-10">
                <a:solidFill>
                  <a:srgbClr val="014A44"/>
                </a:solidFill>
                <a:latin typeface="Podkova"/>
                <a:cs typeface="Podkova"/>
              </a:rPr>
              <a:t>drvca.</a:t>
            </a:r>
            <a:endParaRPr sz="1200">
              <a:latin typeface="Podkova"/>
              <a:cs typeface="Podkova"/>
            </a:endParaRPr>
          </a:p>
          <a:p>
            <a:pPr marL="12700" marR="95250">
              <a:lnSpc>
                <a:spcPct val="111100"/>
              </a:lnSpc>
            </a:pP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Većina</a:t>
            </a:r>
            <a:r>
              <a:rPr dirty="0" sz="1200" spc="-2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njih</a:t>
            </a:r>
            <a:r>
              <a:rPr dirty="0" sz="1200" spc="-2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nakon</a:t>
            </a:r>
            <a:r>
              <a:rPr dirty="0" sz="1200" spc="-2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 spc="-10">
                <a:solidFill>
                  <a:srgbClr val="014A44"/>
                </a:solidFill>
                <a:latin typeface="Podkova"/>
                <a:cs typeface="Podkova"/>
              </a:rPr>
              <a:t>upotrebe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završava u smeću. Preporučljivo </a:t>
            </a:r>
            <a:r>
              <a:rPr dirty="0" sz="1200" spc="-25">
                <a:solidFill>
                  <a:srgbClr val="014A44"/>
                </a:solidFill>
                <a:latin typeface="Podkova"/>
                <a:cs typeface="Podkova"/>
              </a:rPr>
              <a:t>je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božićno</a:t>
            </a:r>
            <a:r>
              <a:rPr dirty="0" sz="1200" spc="-2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drvce</a:t>
            </a:r>
            <a:r>
              <a:rPr dirty="0" sz="1200" spc="-2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nakon</a:t>
            </a:r>
            <a:r>
              <a:rPr dirty="0" sz="1200" spc="-2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 spc="-10">
                <a:solidFill>
                  <a:srgbClr val="014A44"/>
                </a:solidFill>
                <a:latin typeface="Podkova"/>
                <a:cs typeface="Podkova"/>
              </a:rPr>
              <a:t>upotrebe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reciklirati,</a:t>
            </a:r>
            <a:r>
              <a:rPr dirty="0" sz="1200" spc="-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a</a:t>
            </a:r>
            <a:r>
              <a:rPr dirty="0" sz="1200" spc="-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ne</a:t>
            </a:r>
            <a:r>
              <a:rPr dirty="0" sz="1200" spc="-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 spc="-10">
                <a:solidFill>
                  <a:srgbClr val="014A44"/>
                </a:solidFill>
                <a:latin typeface="Podkova"/>
                <a:cs typeface="Podkova"/>
              </a:rPr>
              <a:t>baciti.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478468" y="1332638"/>
            <a:ext cx="2169160" cy="1606550"/>
          </a:xfrm>
          <a:prstGeom prst="rect">
            <a:avLst/>
          </a:prstGeom>
        </p:spPr>
        <p:txBody>
          <a:bodyPr wrap="square" lIns="0" tIns="168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dirty="0" sz="2000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Jeste</a:t>
            </a:r>
            <a:r>
              <a:rPr dirty="0" sz="2000" spc="-60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li</a:t>
            </a:r>
            <a:r>
              <a:rPr dirty="0" sz="2000" spc="-55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spc="-10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znali?!</a:t>
            </a:r>
            <a:endParaRPr sz="2000">
              <a:latin typeface="Podkova Regular ExtraBold"/>
              <a:cs typeface="Podkova Regular ExtraBold"/>
            </a:endParaRPr>
          </a:p>
          <a:p>
            <a:pPr marL="37465" marR="5080">
              <a:lnSpc>
                <a:spcPct val="116700"/>
              </a:lnSpc>
              <a:spcBef>
                <a:spcPts val="414"/>
              </a:spcBef>
            </a:pP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Ono</a:t>
            </a:r>
            <a:r>
              <a:rPr dirty="0" sz="1000" spc="-2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što</a:t>
            </a:r>
            <a:r>
              <a:rPr dirty="0" sz="1000" spc="-2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često</a:t>
            </a:r>
            <a:r>
              <a:rPr dirty="0" sz="1000" spc="-2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nazivamo</a:t>
            </a:r>
            <a:r>
              <a:rPr dirty="0" sz="1000" spc="-2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„božićni</a:t>
            </a:r>
            <a:r>
              <a:rPr dirty="0" sz="1000" spc="-20">
                <a:solidFill>
                  <a:srgbClr val="014A44"/>
                </a:solidFill>
                <a:latin typeface="Podkova"/>
                <a:cs typeface="Podkova"/>
              </a:rPr>
              <a:t> bor“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zapravo</a:t>
            </a:r>
            <a:r>
              <a:rPr dirty="0" sz="1000" spc="-1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nije</a:t>
            </a:r>
            <a:r>
              <a:rPr dirty="0" sz="1000" spc="-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bor</a:t>
            </a:r>
            <a:r>
              <a:rPr dirty="0" sz="1000" spc="-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nego</a:t>
            </a:r>
            <a:r>
              <a:rPr dirty="0" sz="1000" spc="-1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se</a:t>
            </a:r>
            <a:r>
              <a:rPr dirty="0" sz="1000" spc="-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kao</a:t>
            </a:r>
            <a:r>
              <a:rPr dirty="0" sz="1000" spc="-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014A44"/>
                </a:solidFill>
                <a:latin typeface="Podkova"/>
                <a:cs typeface="Podkova"/>
              </a:rPr>
              <a:t>božićno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drvce koristi jelka. Ponekad se </a:t>
            </a:r>
            <a:r>
              <a:rPr dirty="0" sz="1000" spc="-10">
                <a:solidFill>
                  <a:srgbClr val="014A44"/>
                </a:solidFill>
                <a:latin typeface="Podkova"/>
                <a:cs typeface="Podkova"/>
              </a:rPr>
              <a:t>koristi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i</a:t>
            </a:r>
            <a:r>
              <a:rPr dirty="0" sz="1000" spc="-1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smreka</a:t>
            </a:r>
            <a:r>
              <a:rPr dirty="0" sz="1000" spc="-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-</a:t>
            </a:r>
            <a:r>
              <a:rPr dirty="0" sz="1000" spc="-1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koju</a:t>
            </a:r>
            <a:r>
              <a:rPr dirty="0" sz="1000" spc="-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ćemo</a:t>
            </a:r>
            <a:r>
              <a:rPr dirty="0" sz="1000" spc="-1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prepoznati</a:t>
            </a:r>
            <a:r>
              <a:rPr dirty="0" sz="1000" spc="-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014A44"/>
                </a:solidFill>
                <a:latin typeface="Podkova"/>
                <a:cs typeface="Podkova"/>
              </a:rPr>
              <a:t>po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osipanju</a:t>
            </a:r>
            <a:r>
              <a:rPr dirty="0" sz="1000" spc="-2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iglica</a:t>
            </a:r>
            <a:r>
              <a:rPr dirty="0" sz="1000" spc="-2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14A44"/>
                </a:solidFill>
                <a:latin typeface="Podkova"/>
                <a:cs typeface="Podkova"/>
              </a:rPr>
              <a:t>nakon</a:t>
            </a:r>
            <a:r>
              <a:rPr dirty="0" sz="1000" spc="-2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014A44"/>
                </a:solidFill>
                <a:latin typeface="Podkova"/>
                <a:cs typeface="Podkova"/>
              </a:rPr>
              <a:t>određenog vremena.</a:t>
            </a:r>
            <a:endParaRPr sz="1000">
              <a:latin typeface="Podkova"/>
              <a:cs typeface="Podkova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3997096" y="5417263"/>
            <a:ext cx="3128645" cy="1901189"/>
            <a:chOff x="3997096" y="5417263"/>
            <a:chExt cx="3128645" cy="1901189"/>
          </a:xfrm>
        </p:grpSpPr>
        <p:sp>
          <p:nvSpPr>
            <p:cNvPr id="30" name="object 30" descr=""/>
            <p:cNvSpPr/>
            <p:nvPr/>
          </p:nvSpPr>
          <p:spPr>
            <a:xfrm>
              <a:off x="3997096" y="5770157"/>
              <a:ext cx="3128645" cy="1548765"/>
            </a:xfrm>
            <a:custGeom>
              <a:avLst/>
              <a:gdLst/>
              <a:ahLst/>
              <a:cxnLst/>
              <a:rect l="l" t="t" r="r" b="b"/>
              <a:pathLst>
                <a:path w="3128645" h="1548765">
                  <a:moveTo>
                    <a:pt x="3043974" y="0"/>
                  </a:moveTo>
                  <a:lnTo>
                    <a:pt x="84086" y="0"/>
                  </a:lnTo>
                  <a:lnTo>
                    <a:pt x="51354" y="2489"/>
                  </a:lnTo>
                  <a:lnTo>
                    <a:pt x="24626" y="9278"/>
                  </a:lnTo>
                  <a:lnTo>
                    <a:pt x="6607" y="19347"/>
                  </a:lnTo>
                  <a:lnTo>
                    <a:pt x="0" y="31673"/>
                  </a:lnTo>
                  <a:lnTo>
                    <a:pt x="0" y="1516507"/>
                  </a:lnTo>
                  <a:lnTo>
                    <a:pt x="6607" y="1528839"/>
                  </a:lnTo>
                  <a:lnTo>
                    <a:pt x="24626" y="1538906"/>
                  </a:lnTo>
                  <a:lnTo>
                    <a:pt x="51354" y="1545692"/>
                  </a:lnTo>
                  <a:lnTo>
                    <a:pt x="84086" y="1548180"/>
                  </a:lnTo>
                  <a:lnTo>
                    <a:pt x="3043974" y="1548180"/>
                  </a:lnTo>
                  <a:lnTo>
                    <a:pt x="3076708" y="1545692"/>
                  </a:lnTo>
                  <a:lnTo>
                    <a:pt x="3103440" y="1538906"/>
                  </a:lnTo>
                  <a:lnTo>
                    <a:pt x="3121464" y="1528839"/>
                  </a:lnTo>
                  <a:lnTo>
                    <a:pt x="3128073" y="1516507"/>
                  </a:lnTo>
                  <a:lnTo>
                    <a:pt x="3128073" y="31673"/>
                  </a:lnTo>
                  <a:lnTo>
                    <a:pt x="3121464" y="19347"/>
                  </a:lnTo>
                  <a:lnTo>
                    <a:pt x="3103440" y="9278"/>
                  </a:lnTo>
                  <a:lnTo>
                    <a:pt x="3076708" y="2489"/>
                  </a:lnTo>
                  <a:lnTo>
                    <a:pt x="3043974" y="0"/>
                  </a:lnTo>
                  <a:close/>
                </a:path>
              </a:pathLst>
            </a:custGeom>
            <a:solidFill>
              <a:srgbClr val="FAF7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431037" y="5417263"/>
              <a:ext cx="684530" cy="684530"/>
            </a:xfrm>
            <a:custGeom>
              <a:avLst/>
              <a:gdLst/>
              <a:ahLst/>
              <a:cxnLst/>
              <a:rect l="l" t="t" r="r" b="b"/>
              <a:pathLst>
                <a:path w="684529" h="684529">
                  <a:moveTo>
                    <a:pt x="341998" y="0"/>
                  </a:moveTo>
                  <a:lnTo>
                    <a:pt x="295589" y="3122"/>
                  </a:lnTo>
                  <a:lnTo>
                    <a:pt x="251079" y="12216"/>
                  </a:lnTo>
                  <a:lnTo>
                    <a:pt x="208874" y="26876"/>
                  </a:lnTo>
                  <a:lnTo>
                    <a:pt x="169382" y="46694"/>
                  </a:lnTo>
                  <a:lnTo>
                    <a:pt x="133010" y="71261"/>
                  </a:lnTo>
                  <a:lnTo>
                    <a:pt x="100166" y="100171"/>
                  </a:lnTo>
                  <a:lnTo>
                    <a:pt x="71257" y="133015"/>
                  </a:lnTo>
                  <a:lnTo>
                    <a:pt x="46691" y="169387"/>
                  </a:lnTo>
                  <a:lnTo>
                    <a:pt x="26874" y="208879"/>
                  </a:lnTo>
                  <a:lnTo>
                    <a:pt x="12216" y="251083"/>
                  </a:lnTo>
                  <a:lnTo>
                    <a:pt x="3121" y="295592"/>
                  </a:lnTo>
                  <a:lnTo>
                    <a:pt x="0" y="341998"/>
                  </a:lnTo>
                  <a:lnTo>
                    <a:pt x="3121" y="388407"/>
                  </a:lnTo>
                  <a:lnTo>
                    <a:pt x="12216" y="432918"/>
                  </a:lnTo>
                  <a:lnTo>
                    <a:pt x="26874" y="475124"/>
                  </a:lnTo>
                  <a:lnTo>
                    <a:pt x="46691" y="514617"/>
                  </a:lnTo>
                  <a:lnTo>
                    <a:pt x="71257" y="550990"/>
                  </a:lnTo>
                  <a:lnTo>
                    <a:pt x="100166" y="583836"/>
                  </a:lnTo>
                  <a:lnTo>
                    <a:pt x="133010" y="612746"/>
                  </a:lnTo>
                  <a:lnTo>
                    <a:pt x="169382" y="637314"/>
                  </a:lnTo>
                  <a:lnTo>
                    <a:pt x="208874" y="657132"/>
                  </a:lnTo>
                  <a:lnTo>
                    <a:pt x="251079" y="671792"/>
                  </a:lnTo>
                  <a:lnTo>
                    <a:pt x="295589" y="680887"/>
                  </a:lnTo>
                  <a:lnTo>
                    <a:pt x="341998" y="684009"/>
                  </a:lnTo>
                  <a:lnTo>
                    <a:pt x="388406" y="680887"/>
                  </a:lnTo>
                  <a:lnTo>
                    <a:pt x="432917" y="671792"/>
                  </a:lnTo>
                  <a:lnTo>
                    <a:pt x="475122" y="657132"/>
                  </a:lnTo>
                  <a:lnTo>
                    <a:pt x="514614" y="637314"/>
                  </a:lnTo>
                  <a:lnTo>
                    <a:pt x="550986" y="612746"/>
                  </a:lnTo>
                  <a:lnTo>
                    <a:pt x="583830" y="583836"/>
                  </a:lnTo>
                  <a:lnTo>
                    <a:pt x="612738" y="550990"/>
                  </a:lnTo>
                  <a:lnTo>
                    <a:pt x="637305" y="514617"/>
                  </a:lnTo>
                  <a:lnTo>
                    <a:pt x="657121" y="475124"/>
                  </a:lnTo>
                  <a:lnTo>
                    <a:pt x="671780" y="432918"/>
                  </a:lnTo>
                  <a:lnTo>
                    <a:pt x="680874" y="388407"/>
                  </a:lnTo>
                  <a:lnTo>
                    <a:pt x="683996" y="341998"/>
                  </a:lnTo>
                  <a:lnTo>
                    <a:pt x="680874" y="295592"/>
                  </a:lnTo>
                  <a:lnTo>
                    <a:pt x="671780" y="251083"/>
                  </a:lnTo>
                  <a:lnTo>
                    <a:pt x="657121" y="208879"/>
                  </a:lnTo>
                  <a:lnTo>
                    <a:pt x="637305" y="169387"/>
                  </a:lnTo>
                  <a:lnTo>
                    <a:pt x="612738" y="133015"/>
                  </a:lnTo>
                  <a:lnTo>
                    <a:pt x="583830" y="100171"/>
                  </a:lnTo>
                  <a:lnTo>
                    <a:pt x="550986" y="71261"/>
                  </a:lnTo>
                  <a:lnTo>
                    <a:pt x="514614" y="46694"/>
                  </a:lnTo>
                  <a:lnTo>
                    <a:pt x="475122" y="26876"/>
                  </a:lnTo>
                  <a:lnTo>
                    <a:pt x="432917" y="12216"/>
                  </a:lnTo>
                  <a:lnTo>
                    <a:pt x="388406" y="3122"/>
                  </a:lnTo>
                  <a:lnTo>
                    <a:pt x="341998" y="0"/>
                  </a:lnTo>
                  <a:close/>
                </a:path>
              </a:pathLst>
            </a:custGeom>
            <a:solidFill>
              <a:srgbClr val="F5D3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90398" y="5782858"/>
              <a:ext cx="149821" cy="154355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6614615" y="5623956"/>
              <a:ext cx="353695" cy="331470"/>
            </a:xfrm>
            <a:custGeom>
              <a:avLst/>
              <a:gdLst/>
              <a:ahLst/>
              <a:cxnLst/>
              <a:rect l="l" t="t" r="r" b="b"/>
              <a:pathLst>
                <a:path w="353695" h="331470">
                  <a:moveTo>
                    <a:pt x="127114" y="187642"/>
                  </a:moveTo>
                  <a:lnTo>
                    <a:pt x="63368" y="253476"/>
                  </a:lnTo>
                  <a:lnTo>
                    <a:pt x="26032" y="290644"/>
                  </a:lnTo>
                  <a:lnTo>
                    <a:pt x="3022" y="310222"/>
                  </a:lnTo>
                  <a:lnTo>
                    <a:pt x="0" y="310222"/>
                  </a:lnTo>
                  <a:lnTo>
                    <a:pt x="0" y="313258"/>
                  </a:lnTo>
                  <a:lnTo>
                    <a:pt x="4181" y="319052"/>
                  </a:lnTo>
                  <a:lnTo>
                    <a:pt x="9642" y="324421"/>
                  </a:lnTo>
                  <a:lnTo>
                    <a:pt x="15955" y="328370"/>
                  </a:lnTo>
                  <a:lnTo>
                    <a:pt x="22694" y="329907"/>
                  </a:lnTo>
                  <a:lnTo>
                    <a:pt x="27241" y="331419"/>
                  </a:lnTo>
                  <a:lnTo>
                    <a:pt x="57614" y="306868"/>
                  </a:lnTo>
                  <a:lnTo>
                    <a:pt x="63550" y="299631"/>
                  </a:lnTo>
                  <a:lnTo>
                    <a:pt x="78068" y="284882"/>
                  </a:lnTo>
                  <a:lnTo>
                    <a:pt x="106538" y="255370"/>
                  </a:lnTo>
                  <a:lnTo>
                    <a:pt x="121056" y="240614"/>
                  </a:lnTo>
                  <a:lnTo>
                    <a:pt x="129024" y="231371"/>
                  </a:lnTo>
                  <a:lnTo>
                    <a:pt x="137134" y="222270"/>
                  </a:lnTo>
                  <a:lnTo>
                    <a:pt x="145530" y="214019"/>
                  </a:lnTo>
                  <a:lnTo>
                    <a:pt x="154355" y="207327"/>
                  </a:lnTo>
                  <a:lnTo>
                    <a:pt x="187754" y="207327"/>
                  </a:lnTo>
                  <a:lnTo>
                    <a:pt x="164947" y="204292"/>
                  </a:lnTo>
                  <a:lnTo>
                    <a:pt x="154989" y="202117"/>
                  </a:lnTo>
                  <a:lnTo>
                    <a:pt x="145459" y="198239"/>
                  </a:lnTo>
                  <a:lnTo>
                    <a:pt x="136215" y="193224"/>
                  </a:lnTo>
                  <a:lnTo>
                    <a:pt x="127114" y="187642"/>
                  </a:lnTo>
                  <a:close/>
                </a:path>
                <a:path w="353695" h="331470">
                  <a:moveTo>
                    <a:pt x="187754" y="207327"/>
                  </a:moveTo>
                  <a:lnTo>
                    <a:pt x="157378" y="207327"/>
                  </a:lnTo>
                  <a:lnTo>
                    <a:pt x="160400" y="210350"/>
                  </a:lnTo>
                  <a:lnTo>
                    <a:pt x="169481" y="216408"/>
                  </a:lnTo>
                  <a:lnTo>
                    <a:pt x="190221" y="225277"/>
                  </a:lnTo>
                  <a:lnTo>
                    <a:pt x="212804" y="229463"/>
                  </a:lnTo>
                  <a:lnTo>
                    <a:pt x="235271" y="229463"/>
                  </a:lnTo>
                  <a:lnTo>
                    <a:pt x="257251" y="225488"/>
                  </a:lnTo>
                  <a:lnTo>
                    <a:pt x="269366" y="225488"/>
                  </a:lnTo>
                  <a:lnTo>
                    <a:pt x="270878" y="222453"/>
                  </a:lnTo>
                  <a:lnTo>
                    <a:pt x="275412" y="222453"/>
                  </a:lnTo>
                  <a:lnTo>
                    <a:pt x="278447" y="219430"/>
                  </a:lnTo>
                  <a:lnTo>
                    <a:pt x="281457" y="219430"/>
                  </a:lnTo>
                  <a:lnTo>
                    <a:pt x="284492" y="216408"/>
                  </a:lnTo>
                  <a:lnTo>
                    <a:pt x="287515" y="216408"/>
                  </a:lnTo>
                  <a:lnTo>
                    <a:pt x="290537" y="213372"/>
                  </a:lnTo>
                  <a:lnTo>
                    <a:pt x="295084" y="213372"/>
                  </a:lnTo>
                  <a:lnTo>
                    <a:pt x="296595" y="210350"/>
                  </a:lnTo>
                  <a:lnTo>
                    <a:pt x="299618" y="210350"/>
                  </a:lnTo>
                  <a:lnTo>
                    <a:pt x="300949" y="207699"/>
                  </a:lnTo>
                  <a:lnTo>
                    <a:pt x="190552" y="207699"/>
                  </a:lnTo>
                  <a:lnTo>
                    <a:pt x="187754" y="207327"/>
                  </a:lnTo>
                  <a:close/>
                </a:path>
                <a:path w="353695" h="331470">
                  <a:moveTo>
                    <a:pt x="312058" y="6945"/>
                  </a:moveTo>
                  <a:lnTo>
                    <a:pt x="321336" y="26202"/>
                  </a:lnTo>
                  <a:lnTo>
                    <a:pt x="329136" y="52971"/>
                  </a:lnTo>
                  <a:lnTo>
                    <a:pt x="331264" y="80874"/>
                  </a:lnTo>
                  <a:lnTo>
                    <a:pt x="326872" y="110477"/>
                  </a:lnTo>
                  <a:lnTo>
                    <a:pt x="303790" y="156822"/>
                  </a:lnTo>
                  <a:lnTo>
                    <a:pt x="264820" y="190690"/>
                  </a:lnTo>
                  <a:lnTo>
                    <a:pt x="216584" y="206568"/>
                  </a:lnTo>
                  <a:lnTo>
                    <a:pt x="190552" y="207699"/>
                  </a:lnTo>
                  <a:lnTo>
                    <a:pt x="300949" y="207699"/>
                  </a:lnTo>
                  <a:lnTo>
                    <a:pt x="301136" y="207327"/>
                  </a:lnTo>
                  <a:lnTo>
                    <a:pt x="302640" y="207327"/>
                  </a:lnTo>
                  <a:lnTo>
                    <a:pt x="304164" y="205803"/>
                  </a:lnTo>
                  <a:lnTo>
                    <a:pt x="305676" y="202780"/>
                  </a:lnTo>
                  <a:lnTo>
                    <a:pt x="307187" y="202780"/>
                  </a:lnTo>
                  <a:lnTo>
                    <a:pt x="322325" y="187642"/>
                  </a:lnTo>
                  <a:lnTo>
                    <a:pt x="325348" y="186143"/>
                  </a:lnTo>
                  <a:lnTo>
                    <a:pt x="325348" y="183121"/>
                  </a:lnTo>
                  <a:lnTo>
                    <a:pt x="329882" y="178574"/>
                  </a:lnTo>
                  <a:lnTo>
                    <a:pt x="334441" y="169494"/>
                  </a:lnTo>
                  <a:lnTo>
                    <a:pt x="345738" y="145322"/>
                  </a:lnTo>
                  <a:lnTo>
                    <a:pt x="352213" y="119168"/>
                  </a:lnTo>
                  <a:lnTo>
                    <a:pt x="353581" y="92450"/>
                  </a:lnTo>
                  <a:lnTo>
                    <a:pt x="349554" y="66586"/>
                  </a:lnTo>
                  <a:lnTo>
                    <a:pt x="343365" y="48778"/>
                  </a:lnTo>
                  <a:lnTo>
                    <a:pt x="334052" y="30832"/>
                  </a:lnTo>
                  <a:lnTo>
                    <a:pt x="321899" y="14872"/>
                  </a:lnTo>
                  <a:lnTo>
                    <a:pt x="312058" y="6945"/>
                  </a:lnTo>
                  <a:close/>
                </a:path>
                <a:path w="353695" h="331470">
                  <a:moveTo>
                    <a:pt x="308711" y="0"/>
                  </a:moveTo>
                  <a:lnTo>
                    <a:pt x="307187" y="0"/>
                  </a:lnTo>
                  <a:lnTo>
                    <a:pt x="307187" y="3022"/>
                  </a:lnTo>
                  <a:lnTo>
                    <a:pt x="312058" y="6945"/>
                  </a:lnTo>
                  <a:lnTo>
                    <a:pt x="308711" y="0"/>
                  </a:lnTo>
                  <a:close/>
                </a:path>
              </a:pathLst>
            </a:custGeom>
            <a:solidFill>
              <a:srgbClr val="A6D2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681203" y="5577042"/>
              <a:ext cx="260985" cy="264160"/>
            </a:xfrm>
            <a:custGeom>
              <a:avLst/>
              <a:gdLst/>
              <a:ahLst/>
              <a:cxnLst/>
              <a:rect l="l" t="t" r="r" b="b"/>
              <a:pathLst>
                <a:path w="260984" h="264160">
                  <a:moveTo>
                    <a:pt x="136182" y="0"/>
                  </a:moveTo>
                  <a:lnTo>
                    <a:pt x="87756" y="0"/>
                  </a:lnTo>
                  <a:lnTo>
                    <a:pt x="86245" y="3035"/>
                  </a:lnTo>
                  <a:lnTo>
                    <a:pt x="81711" y="3035"/>
                  </a:lnTo>
                  <a:lnTo>
                    <a:pt x="80187" y="6057"/>
                  </a:lnTo>
                  <a:lnTo>
                    <a:pt x="75653" y="6057"/>
                  </a:lnTo>
                  <a:lnTo>
                    <a:pt x="74142" y="9080"/>
                  </a:lnTo>
                  <a:lnTo>
                    <a:pt x="69595" y="9080"/>
                  </a:lnTo>
                  <a:lnTo>
                    <a:pt x="66573" y="12115"/>
                  </a:lnTo>
                  <a:lnTo>
                    <a:pt x="60528" y="12115"/>
                  </a:lnTo>
                  <a:lnTo>
                    <a:pt x="59016" y="15138"/>
                  </a:lnTo>
                  <a:lnTo>
                    <a:pt x="57505" y="15138"/>
                  </a:lnTo>
                  <a:lnTo>
                    <a:pt x="54470" y="16649"/>
                  </a:lnTo>
                  <a:lnTo>
                    <a:pt x="52958" y="19684"/>
                  </a:lnTo>
                  <a:lnTo>
                    <a:pt x="51447" y="19684"/>
                  </a:lnTo>
                  <a:lnTo>
                    <a:pt x="49936" y="21196"/>
                  </a:lnTo>
                  <a:lnTo>
                    <a:pt x="48425" y="24218"/>
                  </a:lnTo>
                  <a:lnTo>
                    <a:pt x="46901" y="24218"/>
                  </a:lnTo>
                  <a:lnTo>
                    <a:pt x="45389" y="25730"/>
                  </a:lnTo>
                  <a:lnTo>
                    <a:pt x="43878" y="28765"/>
                  </a:lnTo>
                  <a:lnTo>
                    <a:pt x="42367" y="28765"/>
                  </a:lnTo>
                  <a:lnTo>
                    <a:pt x="24260" y="49402"/>
                  </a:lnTo>
                  <a:lnTo>
                    <a:pt x="10972" y="72453"/>
                  </a:lnTo>
                  <a:lnTo>
                    <a:pt x="2790" y="97495"/>
                  </a:lnTo>
                  <a:lnTo>
                    <a:pt x="0" y="124104"/>
                  </a:lnTo>
                  <a:lnTo>
                    <a:pt x="585" y="145805"/>
                  </a:lnTo>
                  <a:lnTo>
                    <a:pt x="4721" y="167227"/>
                  </a:lnTo>
                  <a:lnTo>
                    <a:pt x="12547" y="187515"/>
                  </a:lnTo>
                  <a:lnTo>
                    <a:pt x="24206" y="205816"/>
                  </a:lnTo>
                  <a:lnTo>
                    <a:pt x="24206" y="210350"/>
                  </a:lnTo>
                  <a:lnTo>
                    <a:pt x="55994" y="243636"/>
                  </a:lnTo>
                  <a:lnTo>
                    <a:pt x="93814" y="260286"/>
                  </a:lnTo>
                  <a:lnTo>
                    <a:pt x="119208" y="263693"/>
                  </a:lnTo>
                  <a:lnTo>
                    <a:pt x="144889" y="262561"/>
                  </a:lnTo>
                  <a:lnTo>
                    <a:pt x="193687" y="246672"/>
                  </a:lnTo>
                  <a:lnTo>
                    <a:pt x="233224" y="212815"/>
                  </a:lnTo>
                  <a:lnTo>
                    <a:pt x="255739" y="166471"/>
                  </a:lnTo>
                  <a:lnTo>
                    <a:pt x="260780" y="137718"/>
                  </a:lnTo>
                  <a:lnTo>
                    <a:pt x="258579" y="110099"/>
                  </a:lnTo>
                  <a:lnTo>
                    <a:pt x="237578" y="55994"/>
                  </a:lnTo>
                  <a:lnTo>
                    <a:pt x="193124" y="15514"/>
                  </a:lnTo>
                  <a:lnTo>
                    <a:pt x="167561" y="4068"/>
                  </a:lnTo>
                  <a:lnTo>
                    <a:pt x="136182" y="0"/>
                  </a:lnTo>
                  <a:close/>
                </a:path>
              </a:pathLst>
            </a:custGeom>
            <a:solidFill>
              <a:srgbClr val="4F69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11816" y="5597907"/>
              <a:ext cx="205454" cy="215562"/>
            </a:xfrm>
            <a:prstGeom prst="rect">
              <a:avLst/>
            </a:prstGeom>
          </p:spPr>
        </p:pic>
      </p:grpSp>
      <p:sp>
        <p:nvSpPr>
          <p:cNvPr id="36" name="object 36" descr=""/>
          <p:cNvSpPr txBox="1"/>
          <p:nvPr/>
        </p:nvSpPr>
        <p:spPr>
          <a:xfrm>
            <a:off x="4147984" y="5920196"/>
            <a:ext cx="2365375" cy="8394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Istraživanje</a:t>
            </a:r>
            <a:endParaRPr sz="2000">
              <a:latin typeface="Podkova Regular ExtraBold"/>
              <a:cs typeface="Podkova Regular ExtraBold"/>
            </a:endParaRPr>
          </a:p>
          <a:p>
            <a:pPr marL="15240" marR="5715">
              <a:lnSpc>
                <a:spcPct val="111100"/>
              </a:lnSpc>
              <a:spcBef>
                <a:spcPts val="805"/>
              </a:spcBef>
            </a:pP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Istraži i navedi sve vrste </a:t>
            </a:r>
            <a:r>
              <a:rPr dirty="0" sz="1200" spc="-10">
                <a:solidFill>
                  <a:srgbClr val="014A44"/>
                </a:solidFill>
                <a:latin typeface="Podkova"/>
                <a:cs typeface="Podkova"/>
              </a:rPr>
              <a:t>četinjača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koje</a:t>
            </a:r>
            <a:r>
              <a:rPr dirty="0" sz="1200" spc="-1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rastu</a:t>
            </a:r>
            <a:r>
              <a:rPr dirty="0" sz="1200" spc="-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u</a:t>
            </a:r>
            <a:r>
              <a:rPr dirty="0" sz="1200" spc="-10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014A44"/>
                </a:solidFill>
                <a:latin typeface="Podkova"/>
                <a:cs typeface="Podkova"/>
              </a:rPr>
              <a:t>tvom</a:t>
            </a:r>
            <a:r>
              <a:rPr dirty="0" sz="1200" spc="-5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200" spc="-10">
                <a:solidFill>
                  <a:srgbClr val="014A44"/>
                </a:solidFill>
                <a:latin typeface="Podkova"/>
                <a:cs typeface="Podkova"/>
              </a:rPr>
              <a:t>kraju.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3995610" y="6720416"/>
            <a:ext cx="3129915" cy="775335"/>
            <a:chOff x="3995610" y="6720416"/>
            <a:chExt cx="3129915" cy="775335"/>
          </a:xfrm>
        </p:grpSpPr>
        <p:pic>
          <p:nvPicPr>
            <p:cNvPr id="38" name="object 3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37033" y="7299807"/>
              <a:ext cx="680200" cy="19566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95610" y="6813454"/>
              <a:ext cx="2580651" cy="682024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6079769" y="6727535"/>
              <a:ext cx="16510" cy="18415"/>
            </a:xfrm>
            <a:custGeom>
              <a:avLst/>
              <a:gdLst/>
              <a:ahLst/>
              <a:cxnLst/>
              <a:rect l="l" t="t" r="r" b="b"/>
              <a:pathLst>
                <a:path w="16510" h="18415">
                  <a:moveTo>
                    <a:pt x="16090" y="0"/>
                  </a:moveTo>
                  <a:lnTo>
                    <a:pt x="12197" y="5035"/>
                  </a:lnTo>
                  <a:lnTo>
                    <a:pt x="10217" y="8524"/>
                  </a:lnTo>
                  <a:lnTo>
                    <a:pt x="7150" y="10190"/>
                  </a:lnTo>
                  <a:lnTo>
                    <a:pt x="0" y="9753"/>
                  </a:lnTo>
                  <a:lnTo>
                    <a:pt x="5181" y="11569"/>
                  </a:lnTo>
                  <a:lnTo>
                    <a:pt x="9994" y="13817"/>
                  </a:lnTo>
                  <a:lnTo>
                    <a:pt x="13614" y="17932"/>
                  </a:lnTo>
                  <a:lnTo>
                    <a:pt x="14160" y="6121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F5F4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155588" y="7029262"/>
              <a:ext cx="9525" cy="26670"/>
            </a:xfrm>
            <a:custGeom>
              <a:avLst/>
              <a:gdLst/>
              <a:ahLst/>
              <a:cxnLst/>
              <a:rect l="l" t="t" r="r" b="b"/>
              <a:pathLst>
                <a:path w="9525" h="26670">
                  <a:moveTo>
                    <a:pt x="9194" y="0"/>
                  </a:moveTo>
                  <a:lnTo>
                    <a:pt x="5524" y="304"/>
                  </a:lnTo>
                  <a:lnTo>
                    <a:pt x="3111" y="2679"/>
                  </a:lnTo>
                  <a:lnTo>
                    <a:pt x="114" y="3111"/>
                  </a:lnTo>
                  <a:lnTo>
                    <a:pt x="190" y="10375"/>
                  </a:lnTo>
                  <a:lnTo>
                    <a:pt x="0" y="17678"/>
                  </a:lnTo>
                  <a:lnTo>
                    <a:pt x="114" y="24942"/>
                  </a:lnTo>
                  <a:lnTo>
                    <a:pt x="2349" y="26657"/>
                  </a:lnTo>
                  <a:lnTo>
                    <a:pt x="4445" y="20954"/>
                  </a:lnTo>
                  <a:lnTo>
                    <a:pt x="6718" y="19481"/>
                  </a:lnTo>
                  <a:lnTo>
                    <a:pt x="6235" y="13169"/>
                  </a:lnTo>
                  <a:lnTo>
                    <a:pt x="7543" y="6134"/>
                  </a:lnTo>
                  <a:lnTo>
                    <a:pt x="9194" y="0"/>
                  </a:lnTo>
                  <a:close/>
                </a:path>
              </a:pathLst>
            </a:custGeom>
            <a:solidFill>
              <a:srgbClr val="F1F2B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04104" y="6824205"/>
              <a:ext cx="117752" cy="120167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74907" y="6829548"/>
              <a:ext cx="558251" cy="665930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6547724" y="7346101"/>
              <a:ext cx="525145" cy="148590"/>
            </a:xfrm>
            <a:custGeom>
              <a:avLst/>
              <a:gdLst/>
              <a:ahLst/>
              <a:cxnLst/>
              <a:rect l="l" t="t" r="r" b="b"/>
              <a:pathLst>
                <a:path w="525145" h="148590">
                  <a:moveTo>
                    <a:pt x="0" y="0"/>
                  </a:moveTo>
                  <a:lnTo>
                    <a:pt x="4635" y="76593"/>
                  </a:lnTo>
                  <a:lnTo>
                    <a:pt x="12458" y="76796"/>
                  </a:lnTo>
                  <a:lnTo>
                    <a:pt x="21120" y="79286"/>
                  </a:lnTo>
                  <a:lnTo>
                    <a:pt x="29019" y="79692"/>
                  </a:lnTo>
                  <a:lnTo>
                    <a:pt x="29781" y="77368"/>
                  </a:lnTo>
                  <a:lnTo>
                    <a:pt x="31330" y="79692"/>
                  </a:lnTo>
                  <a:lnTo>
                    <a:pt x="33807" y="80391"/>
                  </a:lnTo>
                  <a:lnTo>
                    <a:pt x="38468" y="79883"/>
                  </a:lnTo>
                  <a:lnTo>
                    <a:pt x="40233" y="82791"/>
                  </a:lnTo>
                  <a:lnTo>
                    <a:pt x="45262" y="84340"/>
                  </a:lnTo>
                  <a:lnTo>
                    <a:pt x="94886" y="85269"/>
                  </a:lnTo>
                  <a:lnTo>
                    <a:pt x="146299" y="88060"/>
                  </a:lnTo>
                  <a:lnTo>
                    <a:pt x="198847" y="92561"/>
                  </a:lnTo>
                  <a:lnTo>
                    <a:pt x="251877" y="98620"/>
                  </a:lnTo>
                  <a:lnTo>
                    <a:pt x="304735" y="106086"/>
                  </a:lnTo>
                  <a:lnTo>
                    <a:pt x="356767" y="114807"/>
                  </a:lnTo>
                  <a:lnTo>
                    <a:pt x="407320" y="124631"/>
                  </a:lnTo>
                  <a:lnTo>
                    <a:pt x="455739" y="135407"/>
                  </a:lnTo>
                  <a:lnTo>
                    <a:pt x="493603" y="144778"/>
                  </a:lnTo>
                  <a:lnTo>
                    <a:pt x="506031" y="148564"/>
                  </a:lnTo>
                  <a:lnTo>
                    <a:pt x="524611" y="148564"/>
                  </a:lnTo>
                  <a:lnTo>
                    <a:pt x="519963" y="145973"/>
                  </a:lnTo>
                  <a:lnTo>
                    <a:pt x="514845" y="144284"/>
                  </a:lnTo>
                  <a:lnTo>
                    <a:pt x="509904" y="142367"/>
                  </a:lnTo>
                  <a:lnTo>
                    <a:pt x="506717" y="141389"/>
                  </a:lnTo>
                  <a:lnTo>
                    <a:pt x="468734" y="126203"/>
                  </a:lnTo>
                  <a:lnTo>
                    <a:pt x="415505" y="106006"/>
                  </a:lnTo>
                  <a:lnTo>
                    <a:pt x="341849" y="82644"/>
                  </a:lnTo>
                  <a:lnTo>
                    <a:pt x="271650" y="63443"/>
                  </a:lnTo>
                  <a:lnTo>
                    <a:pt x="207614" y="48943"/>
                  </a:lnTo>
                  <a:lnTo>
                    <a:pt x="154447" y="39717"/>
                  </a:lnTo>
                  <a:lnTo>
                    <a:pt x="95926" y="32146"/>
                  </a:lnTo>
                  <a:lnTo>
                    <a:pt x="50859" y="28047"/>
                  </a:lnTo>
                  <a:lnTo>
                    <a:pt x="28244" y="27076"/>
                  </a:lnTo>
                  <a:lnTo>
                    <a:pt x="35365" y="26275"/>
                  </a:lnTo>
                  <a:lnTo>
                    <a:pt x="38080" y="23442"/>
                  </a:lnTo>
                  <a:lnTo>
                    <a:pt x="39458" y="11607"/>
                  </a:lnTo>
                  <a:lnTo>
                    <a:pt x="32600" y="9194"/>
                  </a:lnTo>
                  <a:lnTo>
                    <a:pt x="26288" y="4457"/>
                  </a:lnTo>
                  <a:lnTo>
                    <a:pt x="18948" y="3086"/>
                  </a:lnTo>
                  <a:lnTo>
                    <a:pt x="26301" y="11988"/>
                  </a:lnTo>
                  <a:lnTo>
                    <a:pt x="25920" y="13919"/>
                  </a:lnTo>
                  <a:lnTo>
                    <a:pt x="19684" y="10954"/>
                  </a:lnTo>
                  <a:lnTo>
                    <a:pt x="5035" y="20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3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505446" y="7428891"/>
              <a:ext cx="527050" cy="66040"/>
            </a:xfrm>
            <a:custGeom>
              <a:avLst/>
              <a:gdLst/>
              <a:ahLst/>
              <a:cxnLst/>
              <a:rect l="l" t="t" r="r" b="b"/>
              <a:pathLst>
                <a:path w="527050" h="66040">
                  <a:moveTo>
                    <a:pt x="82511" y="0"/>
                  </a:moveTo>
                  <a:lnTo>
                    <a:pt x="80962" y="126"/>
                  </a:lnTo>
                  <a:lnTo>
                    <a:pt x="74498" y="4114"/>
                  </a:lnTo>
                  <a:lnTo>
                    <a:pt x="72059" y="4635"/>
                  </a:lnTo>
                  <a:lnTo>
                    <a:pt x="57404" y="6610"/>
                  </a:lnTo>
                  <a:lnTo>
                    <a:pt x="41238" y="7061"/>
                  </a:lnTo>
                  <a:lnTo>
                    <a:pt x="24912" y="6492"/>
                  </a:lnTo>
                  <a:lnTo>
                    <a:pt x="9778" y="5410"/>
                  </a:lnTo>
                  <a:lnTo>
                    <a:pt x="6883" y="13977"/>
                  </a:lnTo>
                  <a:lnTo>
                    <a:pt x="6778" y="22864"/>
                  </a:lnTo>
                  <a:lnTo>
                    <a:pt x="7593" y="31826"/>
                  </a:lnTo>
                  <a:lnTo>
                    <a:pt x="7454" y="40614"/>
                  </a:lnTo>
                  <a:lnTo>
                    <a:pt x="6502" y="47294"/>
                  </a:lnTo>
                  <a:lnTo>
                    <a:pt x="0" y="53759"/>
                  </a:lnTo>
                  <a:lnTo>
                    <a:pt x="495" y="61125"/>
                  </a:lnTo>
                  <a:lnTo>
                    <a:pt x="19392" y="56986"/>
                  </a:lnTo>
                  <a:lnTo>
                    <a:pt x="38404" y="53390"/>
                  </a:lnTo>
                  <a:lnTo>
                    <a:pt x="39052" y="44970"/>
                  </a:lnTo>
                  <a:lnTo>
                    <a:pt x="35204" y="47624"/>
                  </a:lnTo>
                  <a:lnTo>
                    <a:pt x="33439" y="45465"/>
                  </a:lnTo>
                  <a:lnTo>
                    <a:pt x="30416" y="34340"/>
                  </a:lnTo>
                  <a:lnTo>
                    <a:pt x="28346" y="32105"/>
                  </a:lnTo>
                  <a:lnTo>
                    <a:pt x="29502" y="30175"/>
                  </a:lnTo>
                  <a:lnTo>
                    <a:pt x="78653" y="32776"/>
                  </a:lnTo>
                  <a:lnTo>
                    <a:pt x="127866" y="34001"/>
                  </a:lnTo>
                  <a:lnTo>
                    <a:pt x="226352" y="35099"/>
                  </a:lnTo>
                  <a:lnTo>
                    <a:pt x="275564" y="36360"/>
                  </a:lnTo>
                  <a:lnTo>
                    <a:pt x="303434" y="37787"/>
                  </a:lnTo>
                  <a:lnTo>
                    <a:pt x="359316" y="41408"/>
                  </a:lnTo>
                  <a:lnTo>
                    <a:pt x="386206" y="42557"/>
                  </a:lnTo>
                  <a:lnTo>
                    <a:pt x="385432" y="44881"/>
                  </a:lnTo>
                  <a:lnTo>
                    <a:pt x="336722" y="41590"/>
                  </a:lnTo>
                  <a:lnTo>
                    <a:pt x="287855" y="39728"/>
                  </a:lnTo>
                  <a:lnTo>
                    <a:pt x="238935" y="39281"/>
                  </a:lnTo>
                  <a:lnTo>
                    <a:pt x="190068" y="40233"/>
                  </a:lnTo>
                  <a:lnTo>
                    <a:pt x="191604" y="65773"/>
                  </a:lnTo>
                  <a:lnTo>
                    <a:pt x="526643" y="65773"/>
                  </a:lnTo>
                  <a:lnTo>
                    <a:pt x="520780" y="63533"/>
                  </a:lnTo>
                  <a:lnTo>
                    <a:pt x="502249" y="60054"/>
                  </a:lnTo>
                  <a:lnTo>
                    <a:pt x="497636" y="58800"/>
                  </a:lnTo>
                  <a:lnTo>
                    <a:pt x="496214" y="57340"/>
                  </a:lnTo>
                  <a:lnTo>
                    <a:pt x="498728" y="54317"/>
                  </a:lnTo>
                  <a:lnTo>
                    <a:pt x="498017" y="52616"/>
                  </a:lnTo>
                  <a:lnTo>
                    <a:pt x="449598" y="41840"/>
                  </a:lnTo>
                  <a:lnTo>
                    <a:pt x="399046" y="32015"/>
                  </a:lnTo>
                  <a:lnTo>
                    <a:pt x="347013" y="23294"/>
                  </a:lnTo>
                  <a:lnTo>
                    <a:pt x="294155" y="15828"/>
                  </a:lnTo>
                  <a:lnTo>
                    <a:pt x="241125" y="9769"/>
                  </a:lnTo>
                  <a:lnTo>
                    <a:pt x="188577" y="5269"/>
                  </a:lnTo>
                  <a:lnTo>
                    <a:pt x="137164" y="2478"/>
                  </a:lnTo>
                  <a:lnTo>
                    <a:pt x="87541" y="1549"/>
                  </a:lnTo>
                  <a:lnTo>
                    <a:pt x="82511" y="0"/>
                  </a:lnTo>
                  <a:close/>
                </a:path>
              </a:pathLst>
            </a:custGeom>
            <a:solidFill>
              <a:srgbClr val="8AA9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60578" y="7332954"/>
              <a:ext cx="164363" cy="153962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6248641" y="7305333"/>
              <a:ext cx="288290" cy="189865"/>
            </a:xfrm>
            <a:custGeom>
              <a:avLst/>
              <a:gdLst/>
              <a:ahLst/>
              <a:cxnLst/>
              <a:rect l="l" t="t" r="r" b="b"/>
              <a:pathLst>
                <a:path w="288290" h="189865">
                  <a:moveTo>
                    <a:pt x="59601" y="0"/>
                  </a:moveTo>
                  <a:lnTo>
                    <a:pt x="0" y="189572"/>
                  </a:lnTo>
                  <a:lnTo>
                    <a:pt x="31621" y="189728"/>
                  </a:lnTo>
                  <a:lnTo>
                    <a:pt x="261226" y="189306"/>
                  </a:lnTo>
                  <a:lnTo>
                    <a:pt x="247624" y="118910"/>
                  </a:lnTo>
                  <a:lnTo>
                    <a:pt x="276644" y="117360"/>
                  </a:lnTo>
                  <a:lnTo>
                    <a:pt x="284718" y="67500"/>
                  </a:lnTo>
                  <a:lnTo>
                    <a:pt x="286016" y="48844"/>
                  </a:lnTo>
                  <a:lnTo>
                    <a:pt x="288023" y="39585"/>
                  </a:lnTo>
                  <a:lnTo>
                    <a:pt x="285546" y="39217"/>
                  </a:lnTo>
                  <a:lnTo>
                    <a:pt x="279705" y="44051"/>
                  </a:lnTo>
                  <a:lnTo>
                    <a:pt x="269832" y="50047"/>
                  </a:lnTo>
                  <a:lnTo>
                    <a:pt x="259884" y="55076"/>
                  </a:lnTo>
                  <a:lnTo>
                    <a:pt x="253822" y="57010"/>
                  </a:lnTo>
                  <a:lnTo>
                    <a:pt x="252552" y="56870"/>
                  </a:lnTo>
                  <a:lnTo>
                    <a:pt x="252056" y="56489"/>
                  </a:lnTo>
                  <a:lnTo>
                    <a:pt x="253047" y="55460"/>
                  </a:lnTo>
                  <a:lnTo>
                    <a:pt x="263880" y="41541"/>
                  </a:lnTo>
                  <a:lnTo>
                    <a:pt x="244997" y="50661"/>
                  </a:lnTo>
                  <a:lnTo>
                    <a:pt x="233950" y="55288"/>
                  </a:lnTo>
                  <a:lnTo>
                    <a:pt x="226733" y="57010"/>
                  </a:lnTo>
                  <a:lnTo>
                    <a:pt x="225488" y="56870"/>
                  </a:lnTo>
                  <a:lnTo>
                    <a:pt x="224967" y="56578"/>
                  </a:lnTo>
                  <a:lnTo>
                    <a:pt x="235242" y="43853"/>
                  </a:lnTo>
                  <a:lnTo>
                    <a:pt x="190373" y="50825"/>
                  </a:lnTo>
                  <a:lnTo>
                    <a:pt x="211645" y="41148"/>
                  </a:lnTo>
                  <a:lnTo>
                    <a:pt x="59601" y="0"/>
                  </a:lnTo>
                  <a:close/>
                </a:path>
              </a:pathLst>
            </a:custGeom>
            <a:solidFill>
              <a:srgbClr val="BCC3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488911" y="7469126"/>
              <a:ext cx="208279" cy="26034"/>
            </a:xfrm>
            <a:custGeom>
              <a:avLst/>
              <a:gdLst/>
              <a:ahLst/>
              <a:cxnLst/>
              <a:rect l="l" t="t" r="r" b="b"/>
              <a:pathLst>
                <a:path w="208279" h="26034">
                  <a:moveTo>
                    <a:pt x="206603" y="0"/>
                  </a:moveTo>
                  <a:lnTo>
                    <a:pt x="130495" y="4173"/>
                  </a:lnTo>
                  <a:lnTo>
                    <a:pt x="92260" y="7924"/>
                  </a:lnTo>
                  <a:lnTo>
                    <a:pt x="35928" y="16752"/>
                  </a:lnTo>
                  <a:lnTo>
                    <a:pt x="11341" y="22174"/>
                  </a:lnTo>
                  <a:lnTo>
                    <a:pt x="5334" y="23050"/>
                  </a:lnTo>
                  <a:lnTo>
                    <a:pt x="0" y="25539"/>
                  </a:lnTo>
                  <a:lnTo>
                    <a:pt x="208140" y="25539"/>
                  </a:lnTo>
                  <a:lnTo>
                    <a:pt x="206603" y="0"/>
                  </a:lnTo>
                  <a:close/>
                </a:path>
              </a:pathLst>
            </a:custGeom>
            <a:solidFill>
              <a:srgbClr val="6EA0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27455" y="7242646"/>
              <a:ext cx="97485" cy="122021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7057629" y="7437400"/>
              <a:ext cx="67310" cy="57785"/>
            </a:xfrm>
            <a:custGeom>
              <a:avLst/>
              <a:gdLst/>
              <a:ahLst/>
              <a:cxnLst/>
              <a:rect l="l" t="t" r="r" b="b"/>
              <a:pathLst>
                <a:path w="67309" h="57784">
                  <a:moveTo>
                    <a:pt x="67309" y="0"/>
                  </a:moveTo>
                  <a:lnTo>
                    <a:pt x="36576" y="24296"/>
                  </a:lnTo>
                  <a:lnTo>
                    <a:pt x="12753" y="46712"/>
                  </a:lnTo>
                  <a:lnTo>
                    <a:pt x="6578" y="51841"/>
                  </a:lnTo>
                  <a:lnTo>
                    <a:pt x="5943" y="52044"/>
                  </a:lnTo>
                  <a:lnTo>
                    <a:pt x="825" y="49771"/>
                  </a:lnTo>
                  <a:lnTo>
                    <a:pt x="0" y="51066"/>
                  </a:lnTo>
                  <a:lnTo>
                    <a:pt x="4940" y="52984"/>
                  </a:lnTo>
                  <a:lnTo>
                    <a:pt x="10058" y="54673"/>
                  </a:lnTo>
                  <a:lnTo>
                    <a:pt x="14706" y="57264"/>
                  </a:lnTo>
                  <a:lnTo>
                    <a:pt x="41008" y="57264"/>
                  </a:lnTo>
                  <a:lnTo>
                    <a:pt x="67309" y="30175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3B71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453325" y="7431991"/>
              <a:ext cx="62230" cy="62865"/>
            </a:xfrm>
            <a:custGeom>
              <a:avLst/>
              <a:gdLst/>
              <a:ahLst/>
              <a:cxnLst/>
              <a:rect l="l" t="t" r="r" b="b"/>
              <a:pathLst>
                <a:path w="62229" h="62865">
                  <a:moveTo>
                    <a:pt x="42557" y="0"/>
                  </a:moveTo>
                  <a:lnTo>
                    <a:pt x="44602" y="2679"/>
                  </a:lnTo>
                  <a:lnTo>
                    <a:pt x="41554" y="7746"/>
                  </a:lnTo>
                  <a:lnTo>
                    <a:pt x="41783" y="9664"/>
                  </a:lnTo>
                  <a:lnTo>
                    <a:pt x="44107" y="11214"/>
                  </a:lnTo>
                  <a:lnTo>
                    <a:pt x="45186" y="20853"/>
                  </a:lnTo>
                  <a:lnTo>
                    <a:pt x="44615" y="23634"/>
                  </a:lnTo>
                  <a:lnTo>
                    <a:pt x="39077" y="35331"/>
                  </a:lnTo>
                  <a:lnTo>
                    <a:pt x="34518" y="38925"/>
                  </a:lnTo>
                  <a:lnTo>
                    <a:pt x="33553" y="40766"/>
                  </a:lnTo>
                  <a:lnTo>
                    <a:pt x="34518" y="44856"/>
                  </a:lnTo>
                  <a:lnTo>
                    <a:pt x="34048" y="46037"/>
                  </a:lnTo>
                  <a:lnTo>
                    <a:pt x="29781" y="47967"/>
                  </a:lnTo>
                  <a:lnTo>
                    <a:pt x="27470" y="51841"/>
                  </a:lnTo>
                  <a:lnTo>
                    <a:pt x="21666" y="51066"/>
                  </a:lnTo>
                  <a:lnTo>
                    <a:pt x="18232" y="55752"/>
                  </a:lnTo>
                  <a:lnTo>
                    <a:pt x="12142" y="57946"/>
                  </a:lnTo>
                  <a:lnTo>
                    <a:pt x="5398" y="59603"/>
                  </a:lnTo>
                  <a:lnTo>
                    <a:pt x="0" y="62674"/>
                  </a:lnTo>
                  <a:lnTo>
                    <a:pt x="35585" y="62674"/>
                  </a:lnTo>
                  <a:lnTo>
                    <a:pt x="40919" y="60185"/>
                  </a:lnTo>
                  <a:lnTo>
                    <a:pt x="46926" y="59308"/>
                  </a:lnTo>
                  <a:lnTo>
                    <a:pt x="52616" y="58026"/>
                  </a:lnTo>
                  <a:lnTo>
                    <a:pt x="52120" y="50660"/>
                  </a:lnTo>
                  <a:lnTo>
                    <a:pt x="58623" y="44195"/>
                  </a:lnTo>
                  <a:lnTo>
                    <a:pt x="59575" y="37515"/>
                  </a:lnTo>
                  <a:lnTo>
                    <a:pt x="59713" y="28727"/>
                  </a:lnTo>
                  <a:lnTo>
                    <a:pt x="58899" y="19765"/>
                  </a:lnTo>
                  <a:lnTo>
                    <a:pt x="59004" y="10878"/>
                  </a:lnTo>
                  <a:lnTo>
                    <a:pt x="61899" y="2311"/>
                  </a:lnTo>
                  <a:lnTo>
                    <a:pt x="55359" y="1777"/>
                  </a:lnTo>
                  <a:lnTo>
                    <a:pt x="49022" y="647"/>
                  </a:lnTo>
                  <a:lnTo>
                    <a:pt x="42557" y="0"/>
                  </a:lnTo>
                  <a:close/>
                </a:path>
              </a:pathLst>
            </a:custGeom>
            <a:solidFill>
              <a:srgbClr val="A2B3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049120" y="7425018"/>
              <a:ext cx="76200" cy="64769"/>
            </a:xfrm>
            <a:custGeom>
              <a:avLst/>
              <a:gdLst/>
              <a:ahLst/>
              <a:cxnLst/>
              <a:rect l="l" t="t" r="r" b="b"/>
              <a:pathLst>
                <a:path w="76200" h="64770">
                  <a:moveTo>
                    <a:pt x="75819" y="0"/>
                  </a:moveTo>
                  <a:lnTo>
                    <a:pt x="55962" y="13606"/>
                  </a:lnTo>
                  <a:lnTo>
                    <a:pt x="36885" y="28282"/>
                  </a:lnTo>
                  <a:lnTo>
                    <a:pt x="18320" y="43616"/>
                  </a:lnTo>
                  <a:lnTo>
                    <a:pt x="0" y="59194"/>
                  </a:lnTo>
                  <a:lnTo>
                    <a:pt x="3860" y="61899"/>
                  </a:lnTo>
                  <a:lnTo>
                    <a:pt x="5321" y="62471"/>
                  </a:lnTo>
                  <a:lnTo>
                    <a:pt x="7048" y="62877"/>
                  </a:lnTo>
                  <a:lnTo>
                    <a:pt x="8509" y="63449"/>
                  </a:lnTo>
                  <a:lnTo>
                    <a:pt x="9334" y="62153"/>
                  </a:lnTo>
                  <a:lnTo>
                    <a:pt x="14452" y="64427"/>
                  </a:lnTo>
                  <a:lnTo>
                    <a:pt x="15087" y="64223"/>
                  </a:lnTo>
                  <a:lnTo>
                    <a:pt x="21262" y="59095"/>
                  </a:lnTo>
                  <a:lnTo>
                    <a:pt x="45085" y="36679"/>
                  </a:lnTo>
                  <a:lnTo>
                    <a:pt x="52997" y="29400"/>
                  </a:lnTo>
                  <a:lnTo>
                    <a:pt x="58500" y="24939"/>
                  </a:lnTo>
                  <a:lnTo>
                    <a:pt x="64174" y="20581"/>
                  </a:lnTo>
                  <a:lnTo>
                    <a:pt x="69965" y="16379"/>
                  </a:lnTo>
                  <a:lnTo>
                    <a:pt x="75819" y="12382"/>
                  </a:lnTo>
                  <a:lnTo>
                    <a:pt x="75819" y="0"/>
                  </a:lnTo>
                  <a:close/>
                </a:path>
              </a:pathLst>
            </a:custGeom>
            <a:solidFill>
              <a:srgbClr val="6EA0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7098638" y="7467576"/>
              <a:ext cx="26670" cy="27305"/>
            </a:xfrm>
            <a:custGeom>
              <a:avLst/>
              <a:gdLst/>
              <a:ahLst/>
              <a:cxnLst/>
              <a:rect l="l" t="t" r="r" b="b"/>
              <a:pathLst>
                <a:path w="26670" h="27304">
                  <a:moveTo>
                    <a:pt x="26301" y="0"/>
                  </a:moveTo>
                  <a:lnTo>
                    <a:pt x="0" y="27089"/>
                  </a:lnTo>
                  <a:lnTo>
                    <a:pt x="26301" y="27089"/>
                  </a:lnTo>
                  <a:lnTo>
                    <a:pt x="26301" y="0"/>
                  </a:lnTo>
                  <a:close/>
                </a:path>
              </a:pathLst>
            </a:custGeom>
            <a:solidFill>
              <a:srgbClr val="2E5E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7001660" y="7481509"/>
              <a:ext cx="52705" cy="13335"/>
            </a:xfrm>
            <a:custGeom>
              <a:avLst/>
              <a:gdLst/>
              <a:ahLst/>
              <a:cxnLst/>
              <a:rect l="l" t="t" r="r" b="b"/>
              <a:pathLst>
                <a:path w="52704" h="13334">
                  <a:moveTo>
                    <a:pt x="1803" y="0"/>
                  </a:moveTo>
                  <a:lnTo>
                    <a:pt x="2514" y="1701"/>
                  </a:lnTo>
                  <a:lnTo>
                    <a:pt x="0" y="4724"/>
                  </a:lnTo>
                  <a:lnTo>
                    <a:pt x="1422" y="6184"/>
                  </a:lnTo>
                  <a:lnTo>
                    <a:pt x="6035" y="7438"/>
                  </a:lnTo>
                  <a:lnTo>
                    <a:pt x="15092" y="9013"/>
                  </a:lnTo>
                  <a:lnTo>
                    <a:pt x="24566" y="10917"/>
                  </a:lnTo>
                  <a:lnTo>
                    <a:pt x="30429" y="13157"/>
                  </a:lnTo>
                  <a:lnTo>
                    <a:pt x="52095" y="13157"/>
                  </a:lnTo>
                  <a:lnTo>
                    <a:pt x="39667" y="9370"/>
                  </a:lnTo>
                  <a:lnTo>
                    <a:pt x="27097" y="604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6EA0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44043" y="6823811"/>
              <a:ext cx="190334" cy="78144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6613040" y="7298894"/>
              <a:ext cx="393065" cy="55880"/>
            </a:xfrm>
            <a:custGeom>
              <a:avLst/>
              <a:gdLst/>
              <a:ahLst/>
              <a:cxnLst/>
              <a:rect l="l" t="t" r="r" b="b"/>
              <a:pathLst>
                <a:path w="393065" h="55879">
                  <a:moveTo>
                    <a:pt x="236092" y="50"/>
                  </a:moveTo>
                  <a:lnTo>
                    <a:pt x="234899" y="0"/>
                  </a:lnTo>
                  <a:lnTo>
                    <a:pt x="234518" y="1549"/>
                  </a:lnTo>
                  <a:lnTo>
                    <a:pt x="232143" y="1473"/>
                  </a:lnTo>
                  <a:lnTo>
                    <a:pt x="229768" y="812"/>
                  </a:lnTo>
                  <a:lnTo>
                    <a:pt x="201625" y="774"/>
                  </a:lnTo>
                  <a:lnTo>
                    <a:pt x="201714" y="3022"/>
                  </a:lnTo>
                  <a:lnTo>
                    <a:pt x="203720" y="15570"/>
                  </a:lnTo>
                  <a:lnTo>
                    <a:pt x="202018" y="16255"/>
                  </a:lnTo>
                  <a:lnTo>
                    <a:pt x="191287" y="16166"/>
                  </a:lnTo>
                  <a:lnTo>
                    <a:pt x="169791" y="16416"/>
                  </a:lnTo>
                  <a:lnTo>
                    <a:pt x="157022" y="16179"/>
                  </a:lnTo>
                  <a:lnTo>
                    <a:pt x="148894" y="17005"/>
                  </a:lnTo>
                  <a:lnTo>
                    <a:pt x="148234" y="15087"/>
                  </a:lnTo>
                  <a:lnTo>
                    <a:pt x="149923" y="10236"/>
                  </a:lnTo>
                  <a:lnTo>
                    <a:pt x="148843" y="4927"/>
                  </a:lnTo>
                  <a:lnTo>
                    <a:pt x="149009" y="0"/>
                  </a:lnTo>
                  <a:lnTo>
                    <a:pt x="136926" y="838"/>
                  </a:lnTo>
                  <a:lnTo>
                    <a:pt x="124944" y="2039"/>
                  </a:lnTo>
                  <a:lnTo>
                    <a:pt x="74891" y="10656"/>
                  </a:lnTo>
                  <a:lnTo>
                    <a:pt x="37566" y="22720"/>
                  </a:lnTo>
                  <a:lnTo>
                    <a:pt x="31407" y="23990"/>
                  </a:lnTo>
                  <a:lnTo>
                    <a:pt x="38773" y="28109"/>
                  </a:lnTo>
                  <a:lnTo>
                    <a:pt x="45972" y="31586"/>
                  </a:lnTo>
                  <a:lnTo>
                    <a:pt x="53625" y="33875"/>
                  </a:lnTo>
                  <a:lnTo>
                    <a:pt x="62356" y="34429"/>
                  </a:lnTo>
                  <a:lnTo>
                    <a:pt x="44170" y="36372"/>
                  </a:lnTo>
                  <a:lnTo>
                    <a:pt x="46494" y="39458"/>
                  </a:lnTo>
                  <a:lnTo>
                    <a:pt x="22504" y="34823"/>
                  </a:lnTo>
                  <a:lnTo>
                    <a:pt x="29714" y="38727"/>
                  </a:lnTo>
                  <a:lnTo>
                    <a:pt x="37531" y="41470"/>
                  </a:lnTo>
                  <a:lnTo>
                    <a:pt x="45668" y="43115"/>
                  </a:lnTo>
                  <a:lnTo>
                    <a:pt x="53835" y="43726"/>
                  </a:lnTo>
                  <a:lnTo>
                    <a:pt x="43028" y="46773"/>
                  </a:lnTo>
                  <a:lnTo>
                    <a:pt x="31570" y="48139"/>
                  </a:lnTo>
                  <a:lnTo>
                    <a:pt x="19929" y="48362"/>
                  </a:lnTo>
                  <a:lnTo>
                    <a:pt x="8572" y="47980"/>
                  </a:lnTo>
                  <a:lnTo>
                    <a:pt x="0" y="45186"/>
                  </a:lnTo>
                  <a:lnTo>
                    <a:pt x="1612" y="47980"/>
                  </a:lnTo>
                  <a:lnTo>
                    <a:pt x="22885" y="55714"/>
                  </a:lnTo>
                  <a:lnTo>
                    <a:pt x="64276" y="43314"/>
                  </a:lnTo>
                  <a:lnTo>
                    <a:pt x="106479" y="33637"/>
                  </a:lnTo>
                  <a:lnTo>
                    <a:pt x="149154" y="25905"/>
                  </a:lnTo>
                  <a:lnTo>
                    <a:pt x="191960" y="19342"/>
                  </a:lnTo>
                  <a:lnTo>
                    <a:pt x="190411" y="17805"/>
                  </a:lnTo>
                  <a:lnTo>
                    <a:pt x="205341" y="17161"/>
                  </a:lnTo>
                  <a:lnTo>
                    <a:pt x="235098" y="14329"/>
                  </a:lnTo>
                  <a:lnTo>
                    <a:pt x="249986" y="13157"/>
                  </a:lnTo>
                  <a:lnTo>
                    <a:pt x="285605" y="11515"/>
                  </a:lnTo>
                  <a:lnTo>
                    <a:pt x="306731" y="11003"/>
                  </a:lnTo>
                  <a:lnTo>
                    <a:pt x="317309" y="11607"/>
                  </a:lnTo>
                  <a:lnTo>
                    <a:pt x="316997" y="13816"/>
                  </a:lnTo>
                  <a:lnTo>
                    <a:pt x="310600" y="15152"/>
                  </a:lnTo>
                  <a:lnTo>
                    <a:pt x="302818" y="16167"/>
                  </a:lnTo>
                  <a:lnTo>
                    <a:pt x="298348" y="17411"/>
                  </a:lnTo>
                  <a:lnTo>
                    <a:pt x="314591" y="39458"/>
                  </a:lnTo>
                  <a:lnTo>
                    <a:pt x="321999" y="36617"/>
                  </a:lnTo>
                  <a:lnTo>
                    <a:pt x="344385" y="28625"/>
                  </a:lnTo>
                  <a:lnTo>
                    <a:pt x="392747" y="16255"/>
                  </a:lnTo>
                  <a:lnTo>
                    <a:pt x="384949" y="16255"/>
                  </a:lnTo>
                  <a:lnTo>
                    <a:pt x="375081" y="17652"/>
                  </a:lnTo>
                  <a:lnTo>
                    <a:pt x="371462" y="13931"/>
                  </a:lnTo>
                  <a:lnTo>
                    <a:pt x="318858" y="13931"/>
                  </a:lnTo>
                  <a:lnTo>
                    <a:pt x="321563" y="6197"/>
                  </a:lnTo>
                  <a:lnTo>
                    <a:pt x="277571" y="2971"/>
                  </a:lnTo>
                  <a:lnTo>
                    <a:pt x="275196" y="2412"/>
                  </a:lnTo>
                  <a:lnTo>
                    <a:pt x="264276" y="1983"/>
                  </a:lnTo>
                  <a:lnTo>
                    <a:pt x="235445" y="1523"/>
                  </a:lnTo>
                  <a:lnTo>
                    <a:pt x="236092" y="50"/>
                  </a:lnTo>
                  <a:close/>
                </a:path>
              </a:pathLst>
            </a:custGeom>
            <a:solidFill>
              <a:srgbClr val="D1DA5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12343" y="7173545"/>
              <a:ext cx="105230" cy="128447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6575969" y="7309897"/>
              <a:ext cx="354965" cy="71120"/>
            </a:xfrm>
            <a:custGeom>
              <a:avLst/>
              <a:gdLst/>
              <a:ahLst/>
              <a:cxnLst/>
              <a:rect l="l" t="t" r="r" b="b"/>
              <a:pathLst>
                <a:path w="354965" h="71120">
                  <a:moveTo>
                    <a:pt x="343802" y="0"/>
                  </a:moveTo>
                  <a:lnTo>
                    <a:pt x="322676" y="512"/>
                  </a:lnTo>
                  <a:lnTo>
                    <a:pt x="287058" y="2153"/>
                  </a:lnTo>
                  <a:lnTo>
                    <a:pt x="272170" y="3326"/>
                  </a:lnTo>
                  <a:lnTo>
                    <a:pt x="242413" y="6157"/>
                  </a:lnTo>
                  <a:lnTo>
                    <a:pt x="227482" y="6802"/>
                  </a:lnTo>
                  <a:lnTo>
                    <a:pt x="229031" y="8338"/>
                  </a:lnTo>
                  <a:lnTo>
                    <a:pt x="186226" y="14902"/>
                  </a:lnTo>
                  <a:lnTo>
                    <a:pt x="143551" y="22634"/>
                  </a:lnTo>
                  <a:lnTo>
                    <a:pt x="101347" y="32311"/>
                  </a:lnTo>
                  <a:lnTo>
                    <a:pt x="59956" y="44711"/>
                  </a:lnTo>
                  <a:lnTo>
                    <a:pt x="47958" y="44927"/>
                  </a:lnTo>
                  <a:lnTo>
                    <a:pt x="36025" y="43266"/>
                  </a:lnTo>
                  <a:lnTo>
                    <a:pt x="12369" y="38526"/>
                  </a:lnTo>
                  <a:lnTo>
                    <a:pt x="10655" y="39961"/>
                  </a:lnTo>
                  <a:lnTo>
                    <a:pt x="11379" y="39593"/>
                  </a:lnTo>
                  <a:lnTo>
                    <a:pt x="14452" y="43441"/>
                  </a:lnTo>
                  <a:lnTo>
                    <a:pt x="26555" y="49080"/>
                  </a:lnTo>
                  <a:lnTo>
                    <a:pt x="29781" y="52064"/>
                  </a:lnTo>
                  <a:lnTo>
                    <a:pt x="29286" y="53169"/>
                  </a:lnTo>
                  <a:lnTo>
                    <a:pt x="11214" y="47810"/>
                  </a:lnTo>
                  <a:lnTo>
                    <a:pt x="9836" y="59645"/>
                  </a:lnTo>
                  <a:lnTo>
                    <a:pt x="7120" y="62478"/>
                  </a:lnTo>
                  <a:lnTo>
                    <a:pt x="0" y="63278"/>
                  </a:lnTo>
                  <a:lnTo>
                    <a:pt x="22614" y="64249"/>
                  </a:lnTo>
                  <a:lnTo>
                    <a:pt x="45175" y="66017"/>
                  </a:lnTo>
                  <a:lnTo>
                    <a:pt x="67681" y="68349"/>
                  </a:lnTo>
                  <a:lnTo>
                    <a:pt x="90131" y="71013"/>
                  </a:lnTo>
                  <a:lnTo>
                    <a:pt x="89408" y="68892"/>
                  </a:lnTo>
                  <a:lnTo>
                    <a:pt x="93040" y="67698"/>
                  </a:lnTo>
                  <a:lnTo>
                    <a:pt x="103640" y="63655"/>
                  </a:lnTo>
                  <a:lnTo>
                    <a:pt x="113560" y="60235"/>
                  </a:lnTo>
                  <a:lnTo>
                    <a:pt x="170863" y="43188"/>
                  </a:lnTo>
                  <a:lnTo>
                    <a:pt x="209418" y="33960"/>
                  </a:lnTo>
                  <a:lnTo>
                    <a:pt x="248299" y="26238"/>
                  </a:lnTo>
                  <a:lnTo>
                    <a:pt x="287058" y="19946"/>
                  </a:lnTo>
                  <a:lnTo>
                    <a:pt x="280228" y="23149"/>
                  </a:lnTo>
                  <a:lnTo>
                    <a:pt x="258038" y="32329"/>
                  </a:lnTo>
                  <a:lnTo>
                    <a:pt x="282028" y="64053"/>
                  </a:lnTo>
                  <a:lnTo>
                    <a:pt x="298918" y="54283"/>
                  </a:lnTo>
                  <a:lnTo>
                    <a:pt x="316164" y="44921"/>
                  </a:lnTo>
                  <a:lnTo>
                    <a:pt x="333751" y="36225"/>
                  </a:lnTo>
                  <a:lnTo>
                    <a:pt x="351663" y="28455"/>
                  </a:lnTo>
                  <a:lnTo>
                    <a:pt x="335419" y="6408"/>
                  </a:lnTo>
                  <a:lnTo>
                    <a:pt x="339889" y="5163"/>
                  </a:lnTo>
                  <a:lnTo>
                    <a:pt x="347672" y="4149"/>
                  </a:lnTo>
                  <a:lnTo>
                    <a:pt x="354068" y="2813"/>
                  </a:lnTo>
                  <a:lnTo>
                    <a:pt x="354380" y="604"/>
                  </a:lnTo>
                  <a:lnTo>
                    <a:pt x="343802" y="0"/>
                  </a:lnTo>
                  <a:close/>
                </a:path>
              </a:pathLst>
            </a:custGeom>
            <a:solidFill>
              <a:srgbClr val="B8C7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06933" y="7315149"/>
              <a:ext cx="205041" cy="116839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7109764" y="7391655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2489" y="0"/>
                  </a:moveTo>
                  <a:lnTo>
                    <a:pt x="0" y="3428"/>
                  </a:lnTo>
                  <a:lnTo>
                    <a:pt x="2412" y="3962"/>
                  </a:lnTo>
                  <a:lnTo>
                    <a:pt x="4648" y="4444"/>
                  </a:lnTo>
                  <a:lnTo>
                    <a:pt x="4927" y="330"/>
                  </a:lnTo>
                  <a:lnTo>
                    <a:pt x="3187" y="8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AA9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06196" y="6720416"/>
              <a:ext cx="705778" cy="761866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76904" y="6921284"/>
              <a:ext cx="160825" cy="239490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6718717" y="7045111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5">
                  <a:moveTo>
                    <a:pt x="7353" y="0"/>
                  </a:moveTo>
                  <a:lnTo>
                    <a:pt x="0" y="8115"/>
                  </a:lnTo>
                  <a:lnTo>
                    <a:pt x="4042" y="11856"/>
                  </a:lnTo>
                  <a:lnTo>
                    <a:pt x="6486" y="8567"/>
                  </a:lnTo>
                  <a:lnTo>
                    <a:pt x="7525" y="3023"/>
                  </a:lnTo>
                  <a:lnTo>
                    <a:pt x="7353" y="0"/>
                  </a:lnTo>
                  <a:close/>
                </a:path>
              </a:pathLst>
            </a:custGeom>
            <a:solidFill>
              <a:srgbClr val="6EA0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679031" y="6976276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40">
                  <a:moveTo>
                    <a:pt x="12382" y="0"/>
                  </a:moveTo>
                  <a:lnTo>
                    <a:pt x="6807" y="736"/>
                  </a:lnTo>
                  <a:lnTo>
                    <a:pt x="0" y="1638"/>
                  </a:lnTo>
                  <a:lnTo>
                    <a:pt x="5181" y="14935"/>
                  </a:lnTo>
                  <a:lnTo>
                    <a:pt x="11455" y="13893"/>
                  </a:lnTo>
                  <a:lnTo>
                    <a:pt x="15735" y="10604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8AA9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646189" y="7004102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5" h="9525">
                  <a:moveTo>
                    <a:pt x="4064" y="0"/>
                  </a:moveTo>
                  <a:lnTo>
                    <a:pt x="0" y="787"/>
                  </a:lnTo>
                  <a:lnTo>
                    <a:pt x="774" y="6019"/>
                  </a:lnTo>
                  <a:lnTo>
                    <a:pt x="2895" y="8115"/>
                  </a:lnTo>
                  <a:lnTo>
                    <a:pt x="7543" y="9431"/>
                  </a:lnTo>
                  <a:lnTo>
                    <a:pt x="10185" y="5815"/>
                  </a:lnTo>
                  <a:lnTo>
                    <a:pt x="9474" y="1319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91B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659219" y="6955294"/>
              <a:ext cx="36830" cy="74930"/>
            </a:xfrm>
            <a:custGeom>
              <a:avLst/>
              <a:gdLst/>
              <a:ahLst/>
              <a:cxnLst/>
              <a:rect l="l" t="t" r="r" b="b"/>
              <a:pathLst>
                <a:path w="36829" h="74929">
                  <a:moveTo>
                    <a:pt x="7645" y="69316"/>
                  </a:moveTo>
                  <a:lnTo>
                    <a:pt x="3403" y="68935"/>
                  </a:lnTo>
                  <a:lnTo>
                    <a:pt x="0" y="68618"/>
                  </a:lnTo>
                  <a:lnTo>
                    <a:pt x="2971" y="74891"/>
                  </a:lnTo>
                  <a:lnTo>
                    <a:pt x="6400" y="73952"/>
                  </a:lnTo>
                  <a:lnTo>
                    <a:pt x="7645" y="69316"/>
                  </a:lnTo>
                  <a:close/>
                </a:path>
                <a:path w="36829" h="74929">
                  <a:moveTo>
                    <a:pt x="18300" y="43230"/>
                  </a:moveTo>
                  <a:lnTo>
                    <a:pt x="12674" y="44945"/>
                  </a:lnTo>
                  <a:lnTo>
                    <a:pt x="9410" y="45935"/>
                  </a:lnTo>
                  <a:lnTo>
                    <a:pt x="10871" y="54724"/>
                  </a:lnTo>
                  <a:lnTo>
                    <a:pt x="17640" y="53733"/>
                  </a:lnTo>
                  <a:lnTo>
                    <a:pt x="18300" y="43230"/>
                  </a:lnTo>
                  <a:close/>
                </a:path>
                <a:path w="36829" h="74929">
                  <a:moveTo>
                    <a:pt x="36791" y="11404"/>
                  </a:moveTo>
                  <a:lnTo>
                    <a:pt x="29413" y="0"/>
                  </a:lnTo>
                  <a:lnTo>
                    <a:pt x="27393" y="1612"/>
                  </a:lnTo>
                  <a:lnTo>
                    <a:pt x="27012" y="8966"/>
                  </a:lnTo>
                  <a:lnTo>
                    <a:pt x="36791" y="11404"/>
                  </a:lnTo>
                  <a:close/>
                </a:path>
              </a:pathLst>
            </a:custGeom>
            <a:solidFill>
              <a:srgbClr val="8AA9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627761" y="6883783"/>
              <a:ext cx="122555" cy="77470"/>
            </a:xfrm>
            <a:custGeom>
              <a:avLst/>
              <a:gdLst/>
              <a:ahLst/>
              <a:cxnLst/>
              <a:rect l="l" t="t" r="r" b="b"/>
              <a:pathLst>
                <a:path w="122554" h="77470">
                  <a:moveTo>
                    <a:pt x="115722" y="0"/>
                  </a:moveTo>
                  <a:lnTo>
                    <a:pt x="108884" y="26707"/>
                  </a:lnTo>
                  <a:lnTo>
                    <a:pt x="88371" y="44880"/>
                  </a:lnTo>
                  <a:lnTo>
                    <a:pt x="60931" y="53086"/>
                  </a:lnTo>
                  <a:lnTo>
                    <a:pt x="33312" y="49898"/>
                  </a:lnTo>
                  <a:lnTo>
                    <a:pt x="23838" y="45118"/>
                  </a:lnTo>
                  <a:lnTo>
                    <a:pt x="16514" y="39233"/>
                  </a:lnTo>
                  <a:lnTo>
                    <a:pt x="9950" y="32781"/>
                  </a:lnTo>
                  <a:lnTo>
                    <a:pt x="2755" y="26301"/>
                  </a:lnTo>
                  <a:lnTo>
                    <a:pt x="0" y="24345"/>
                  </a:lnTo>
                  <a:lnTo>
                    <a:pt x="431" y="26682"/>
                  </a:lnTo>
                  <a:lnTo>
                    <a:pt x="2336" y="32270"/>
                  </a:lnTo>
                  <a:lnTo>
                    <a:pt x="3911" y="37655"/>
                  </a:lnTo>
                  <a:lnTo>
                    <a:pt x="15405" y="59550"/>
                  </a:lnTo>
                  <a:lnTo>
                    <a:pt x="21247" y="61277"/>
                  </a:lnTo>
                  <a:lnTo>
                    <a:pt x="33769" y="59537"/>
                  </a:lnTo>
                  <a:lnTo>
                    <a:pt x="37960" y="59956"/>
                  </a:lnTo>
                  <a:lnTo>
                    <a:pt x="44435" y="61189"/>
                  </a:lnTo>
                  <a:lnTo>
                    <a:pt x="57046" y="64964"/>
                  </a:lnTo>
                  <a:lnTo>
                    <a:pt x="63500" y="66154"/>
                  </a:lnTo>
                  <a:lnTo>
                    <a:pt x="81673" y="76987"/>
                  </a:lnTo>
                  <a:lnTo>
                    <a:pt x="78041" y="71056"/>
                  </a:lnTo>
                  <a:lnTo>
                    <a:pt x="83934" y="70027"/>
                  </a:lnTo>
                  <a:lnTo>
                    <a:pt x="88646" y="71564"/>
                  </a:lnTo>
                  <a:lnTo>
                    <a:pt x="88722" y="67703"/>
                  </a:lnTo>
                  <a:lnTo>
                    <a:pt x="93687" y="68097"/>
                  </a:lnTo>
                  <a:lnTo>
                    <a:pt x="97840" y="65557"/>
                  </a:lnTo>
                  <a:lnTo>
                    <a:pt x="101066" y="61887"/>
                  </a:lnTo>
                  <a:lnTo>
                    <a:pt x="103339" y="60731"/>
                  </a:lnTo>
                  <a:lnTo>
                    <a:pt x="113607" y="47518"/>
                  </a:lnTo>
                  <a:lnTo>
                    <a:pt x="120064" y="33239"/>
                  </a:lnTo>
                  <a:lnTo>
                    <a:pt x="122222" y="17811"/>
                  </a:lnTo>
                  <a:lnTo>
                    <a:pt x="119595" y="1155"/>
                  </a:lnTo>
                  <a:lnTo>
                    <a:pt x="115722" y="0"/>
                  </a:lnTo>
                  <a:close/>
                </a:path>
              </a:pathLst>
            </a:custGeom>
            <a:solidFill>
              <a:srgbClr val="4C8C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622190" y="6830381"/>
              <a:ext cx="125730" cy="106680"/>
            </a:xfrm>
            <a:custGeom>
              <a:avLst/>
              <a:gdLst/>
              <a:ahLst/>
              <a:cxnLst/>
              <a:rect l="l" t="t" r="r" b="b"/>
              <a:pathLst>
                <a:path w="125729" h="106679">
                  <a:moveTo>
                    <a:pt x="51258" y="0"/>
                  </a:moveTo>
                  <a:lnTo>
                    <a:pt x="12187" y="19732"/>
                  </a:lnTo>
                  <a:lnTo>
                    <a:pt x="0" y="57719"/>
                  </a:lnTo>
                  <a:lnTo>
                    <a:pt x="2128" y="71574"/>
                  </a:lnTo>
                  <a:lnTo>
                    <a:pt x="2725" y="73987"/>
                  </a:lnTo>
                  <a:lnTo>
                    <a:pt x="5253" y="77898"/>
                  </a:lnTo>
                  <a:lnTo>
                    <a:pt x="6002" y="80083"/>
                  </a:lnTo>
                  <a:lnTo>
                    <a:pt x="5570" y="77746"/>
                  </a:lnTo>
                  <a:lnTo>
                    <a:pt x="7691" y="79206"/>
                  </a:lnTo>
                  <a:lnTo>
                    <a:pt x="15520" y="86182"/>
                  </a:lnTo>
                  <a:lnTo>
                    <a:pt x="22085" y="92633"/>
                  </a:lnTo>
                  <a:lnTo>
                    <a:pt x="29409" y="98518"/>
                  </a:lnTo>
                  <a:lnTo>
                    <a:pt x="38882" y="103298"/>
                  </a:lnTo>
                  <a:lnTo>
                    <a:pt x="66502" y="106487"/>
                  </a:lnTo>
                  <a:lnTo>
                    <a:pt x="93941" y="98280"/>
                  </a:lnTo>
                  <a:lnTo>
                    <a:pt x="114454" y="80108"/>
                  </a:lnTo>
                  <a:lnTo>
                    <a:pt x="121292" y="53400"/>
                  </a:lnTo>
                  <a:lnTo>
                    <a:pt x="125166" y="54556"/>
                  </a:lnTo>
                  <a:lnTo>
                    <a:pt x="98576" y="26938"/>
                  </a:lnTo>
                  <a:lnTo>
                    <a:pt x="85378" y="22093"/>
                  </a:lnTo>
                  <a:lnTo>
                    <a:pt x="73888" y="14521"/>
                  </a:lnTo>
                  <a:lnTo>
                    <a:pt x="66352" y="390"/>
                  </a:lnTo>
                  <a:lnTo>
                    <a:pt x="51258" y="0"/>
                  </a:lnTo>
                  <a:close/>
                </a:path>
              </a:pathLst>
            </a:custGeom>
            <a:solidFill>
              <a:srgbClr val="8AA9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6658508" y="6855879"/>
              <a:ext cx="58419" cy="57785"/>
            </a:xfrm>
            <a:custGeom>
              <a:avLst/>
              <a:gdLst/>
              <a:ahLst/>
              <a:cxnLst/>
              <a:rect l="l" t="t" r="r" b="b"/>
              <a:pathLst>
                <a:path w="58420" h="57784">
                  <a:moveTo>
                    <a:pt x="10414" y="27228"/>
                  </a:moveTo>
                  <a:lnTo>
                    <a:pt x="7734" y="20370"/>
                  </a:lnTo>
                  <a:lnTo>
                    <a:pt x="5651" y="20561"/>
                  </a:lnTo>
                  <a:lnTo>
                    <a:pt x="2387" y="20840"/>
                  </a:lnTo>
                  <a:lnTo>
                    <a:pt x="3251" y="30365"/>
                  </a:lnTo>
                  <a:lnTo>
                    <a:pt x="10414" y="27228"/>
                  </a:lnTo>
                  <a:close/>
                </a:path>
                <a:path w="58420" h="57784">
                  <a:moveTo>
                    <a:pt x="10833" y="6616"/>
                  </a:moveTo>
                  <a:lnTo>
                    <a:pt x="4927" y="0"/>
                  </a:lnTo>
                  <a:lnTo>
                    <a:pt x="3327" y="1219"/>
                  </a:lnTo>
                  <a:lnTo>
                    <a:pt x="152" y="3619"/>
                  </a:lnTo>
                  <a:lnTo>
                    <a:pt x="3987" y="9550"/>
                  </a:lnTo>
                  <a:lnTo>
                    <a:pt x="10833" y="6616"/>
                  </a:lnTo>
                  <a:close/>
                </a:path>
                <a:path w="58420" h="57784">
                  <a:moveTo>
                    <a:pt x="11874" y="40093"/>
                  </a:moveTo>
                  <a:lnTo>
                    <a:pt x="7899" y="33578"/>
                  </a:lnTo>
                  <a:lnTo>
                    <a:pt x="4114" y="35255"/>
                  </a:lnTo>
                  <a:lnTo>
                    <a:pt x="0" y="37084"/>
                  </a:lnTo>
                  <a:lnTo>
                    <a:pt x="4076" y="43484"/>
                  </a:lnTo>
                  <a:lnTo>
                    <a:pt x="11874" y="40093"/>
                  </a:lnTo>
                  <a:close/>
                </a:path>
                <a:path w="58420" h="57784">
                  <a:moveTo>
                    <a:pt x="12217" y="56502"/>
                  </a:moveTo>
                  <a:lnTo>
                    <a:pt x="5854" y="47764"/>
                  </a:lnTo>
                  <a:lnTo>
                    <a:pt x="3327" y="49187"/>
                  </a:lnTo>
                  <a:lnTo>
                    <a:pt x="139" y="50977"/>
                  </a:lnTo>
                  <a:lnTo>
                    <a:pt x="1778" y="57175"/>
                  </a:lnTo>
                  <a:lnTo>
                    <a:pt x="12217" y="56502"/>
                  </a:lnTo>
                  <a:close/>
                </a:path>
                <a:path w="58420" h="57784">
                  <a:moveTo>
                    <a:pt x="27813" y="43091"/>
                  </a:moveTo>
                  <a:lnTo>
                    <a:pt x="18821" y="45313"/>
                  </a:lnTo>
                  <a:lnTo>
                    <a:pt x="14643" y="46342"/>
                  </a:lnTo>
                  <a:lnTo>
                    <a:pt x="15722" y="49199"/>
                  </a:lnTo>
                  <a:lnTo>
                    <a:pt x="25488" y="51612"/>
                  </a:lnTo>
                  <a:lnTo>
                    <a:pt x="27813" y="43091"/>
                  </a:lnTo>
                  <a:close/>
                </a:path>
                <a:path w="58420" h="57784">
                  <a:moveTo>
                    <a:pt x="46761" y="53098"/>
                  </a:moveTo>
                  <a:lnTo>
                    <a:pt x="43065" y="47053"/>
                  </a:lnTo>
                  <a:lnTo>
                    <a:pt x="40487" y="47637"/>
                  </a:lnTo>
                  <a:lnTo>
                    <a:pt x="36664" y="48501"/>
                  </a:lnTo>
                  <a:lnTo>
                    <a:pt x="38773" y="56883"/>
                  </a:lnTo>
                  <a:lnTo>
                    <a:pt x="46761" y="53098"/>
                  </a:lnTo>
                  <a:close/>
                </a:path>
                <a:path w="58420" h="57784">
                  <a:moveTo>
                    <a:pt x="58305" y="36398"/>
                  </a:moveTo>
                  <a:lnTo>
                    <a:pt x="55854" y="27635"/>
                  </a:lnTo>
                  <a:lnTo>
                    <a:pt x="51320" y="29070"/>
                  </a:lnTo>
                  <a:lnTo>
                    <a:pt x="47371" y="30314"/>
                  </a:lnTo>
                  <a:lnTo>
                    <a:pt x="49631" y="39027"/>
                  </a:lnTo>
                  <a:lnTo>
                    <a:pt x="58305" y="36398"/>
                  </a:lnTo>
                  <a:close/>
                </a:path>
              </a:pathLst>
            </a:custGeom>
            <a:solidFill>
              <a:srgbClr val="6EA0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6670372" y="6841492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4">
                  <a:moveTo>
                    <a:pt x="1710" y="0"/>
                  </a:moveTo>
                  <a:lnTo>
                    <a:pt x="1533" y="114"/>
                  </a:lnTo>
                  <a:lnTo>
                    <a:pt x="0" y="3346"/>
                  </a:lnTo>
                  <a:lnTo>
                    <a:pt x="1945" y="6151"/>
                  </a:lnTo>
                  <a:lnTo>
                    <a:pt x="4558" y="6420"/>
                  </a:lnTo>
                  <a:lnTo>
                    <a:pt x="5025" y="2044"/>
                  </a:lnTo>
                  <a:lnTo>
                    <a:pt x="4720" y="622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rgbClr val="8AA9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6639433" y="6871970"/>
              <a:ext cx="229870" cy="193040"/>
            </a:xfrm>
            <a:custGeom>
              <a:avLst/>
              <a:gdLst/>
              <a:ahLst/>
              <a:cxnLst/>
              <a:rect l="l" t="t" r="r" b="b"/>
              <a:pathLst>
                <a:path w="229870" h="193040">
                  <a:moveTo>
                    <a:pt x="9944" y="33070"/>
                  </a:moveTo>
                  <a:lnTo>
                    <a:pt x="4203" y="26568"/>
                  </a:lnTo>
                  <a:lnTo>
                    <a:pt x="3073" y="26911"/>
                  </a:lnTo>
                  <a:lnTo>
                    <a:pt x="0" y="27838"/>
                  </a:lnTo>
                  <a:lnTo>
                    <a:pt x="4089" y="34632"/>
                  </a:lnTo>
                  <a:lnTo>
                    <a:pt x="9944" y="33070"/>
                  </a:lnTo>
                  <a:close/>
                </a:path>
                <a:path w="229870" h="193040">
                  <a:moveTo>
                    <a:pt x="42786" y="7086"/>
                  </a:moveTo>
                  <a:lnTo>
                    <a:pt x="40449" y="0"/>
                  </a:lnTo>
                  <a:lnTo>
                    <a:pt x="37109" y="1371"/>
                  </a:lnTo>
                  <a:lnTo>
                    <a:pt x="34404" y="2476"/>
                  </a:lnTo>
                  <a:lnTo>
                    <a:pt x="35712" y="7899"/>
                  </a:lnTo>
                  <a:lnTo>
                    <a:pt x="42786" y="7086"/>
                  </a:lnTo>
                  <a:close/>
                </a:path>
                <a:path w="229870" h="193040">
                  <a:moveTo>
                    <a:pt x="86842" y="32753"/>
                  </a:moveTo>
                  <a:lnTo>
                    <a:pt x="86677" y="27711"/>
                  </a:lnTo>
                  <a:lnTo>
                    <a:pt x="82778" y="29222"/>
                  </a:lnTo>
                  <a:lnTo>
                    <a:pt x="80467" y="30124"/>
                  </a:lnTo>
                  <a:lnTo>
                    <a:pt x="82524" y="33337"/>
                  </a:lnTo>
                  <a:lnTo>
                    <a:pt x="86842" y="32753"/>
                  </a:lnTo>
                  <a:close/>
                </a:path>
                <a:path w="229870" h="193040">
                  <a:moveTo>
                    <a:pt x="229400" y="168503"/>
                  </a:moveTo>
                  <a:lnTo>
                    <a:pt x="224967" y="169481"/>
                  </a:lnTo>
                  <a:lnTo>
                    <a:pt x="215976" y="167373"/>
                  </a:lnTo>
                  <a:lnTo>
                    <a:pt x="211988" y="168503"/>
                  </a:lnTo>
                  <a:lnTo>
                    <a:pt x="207581" y="171945"/>
                  </a:lnTo>
                  <a:lnTo>
                    <a:pt x="199847" y="179158"/>
                  </a:lnTo>
                  <a:lnTo>
                    <a:pt x="186842" y="191719"/>
                  </a:lnTo>
                  <a:lnTo>
                    <a:pt x="188950" y="193040"/>
                  </a:lnTo>
                  <a:lnTo>
                    <a:pt x="192900" y="192595"/>
                  </a:lnTo>
                  <a:lnTo>
                    <a:pt x="195351" y="192493"/>
                  </a:lnTo>
                  <a:lnTo>
                    <a:pt x="198374" y="189941"/>
                  </a:lnTo>
                  <a:lnTo>
                    <a:pt x="204025" y="190881"/>
                  </a:lnTo>
                  <a:lnTo>
                    <a:pt x="208127" y="189395"/>
                  </a:lnTo>
                  <a:lnTo>
                    <a:pt x="213690" y="186105"/>
                  </a:lnTo>
                  <a:lnTo>
                    <a:pt x="220218" y="180543"/>
                  </a:lnTo>
                  <a:lnTo>
                    <a:pt x="226009" y="174167"/>
                  </a:lnTo>
                  <a:lnTo>
                    <a:pt x="229400" y="168503"/>
                  </a:lnTo>
                  <a:close/>
                </a:path>
              </a:pathLst>
            </a:custGeom>
            <a:solidFill>
              <a:srgbClr val="6EA0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6837107" y="7004864"/>
              <a:ext cx="22225" cy="31750"/>
            </a:xfrm>
            <a:custGeom>
              <a:avLst/>
              <a:gdLst/>
              <a:ahLst/>
              <a:cxnLst/>
              <a:rect l="l" t="t" r="r" b="b"/>
              <a:pathLst>
                <a:path w="22225" h="31750">
                  <a:moveTo>
                    <a:pt x="3098" y="0"/>
                  </a:moveTo>
                  <a:lnTo>
                    <a:pt x="2309" y="7635"/>
                  </a:lnTo>
                  <a:lnTo>
                    <a:pt x="2354" y="16233"/>
                  </a:lnTo>
                  <a:lnTo>
                    <a:pt x="1996" y="24645"/>
                  </a:lnTo>
                  <a:lnTo>
                    <a:pt x="0" y="31724"/>
                  </a:lnTo>
                  <a:lnTo>
                    <a:pt x="5805" y="29399"/>
                  </a:lnTo>
                  <a:lnTo>
                    <a:pt x="11314" y="25355"/>
                  </a:lnTo>
                  <a:lnTo>
                    <a:pt x="16582" y="21016"/>
                  </a:lnTo>
                  <a:lnTo>
                    <a:pt x="21666" y="17805"/>
                  </a:lnTo>
                  <a:lnTo>
                    <a:pt x="17829" y="13103"/>
                  </a:lnTo>
                  <a:lnTo>
                    <a:pt x="12963" y="8774"/>
                  </a:lnTo>
                  <a:lnTo>
                    <a:pt x="7807" y="4509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4C8C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6711759" y="6857860"/>
              <a:ext cx="163195" cy="458470"/>
            </a:xfrm>
            <a:custGeom>
              <a:avLst/>
              <a:gdLst/>
              <a:ahLst/>
              <a:cxnLst/>
              <a:rect l="l" t="t" r="r" b="b"/>
              <a:pathLst>
                <a:path w="163195" h="458470">
                  <a:moveTo>
                    <a:pt x="163042" y="177685"/>
                  </a:moveTo>
                  <a:lnTo>
                    <a:pt x="160540" y="177203"/>
                  </a:lnTo>
                  <a:lnTo>
                    <a:pt x="145453" y="177584"/>
                  </a:lnTo>
                  <a:lnTo>
                    <a:pt x="156286" y="168681"/>
                  </a:lnTo>
                  <a:lnTo>
                    <a:pt x="152590" y="167220"/>
                  </a:lnTo>
                  <a:lnTo>
                    <a:pt x="152184" y="162572"/>
                  </a:lnTo>
                  <a:lnTo>
                    <a:pt x="147002" y="164820"/>
                  </a:lnTo>
                  <a:lnTo>
                    <a:pt x="141922" y="168021"/>
                  </a:lnTo>
                  <a:lnTo>
                    <a:pt x="136652" y="172364"/>
                  </a:lnTo>
                  <a:lnTo>
                    <a:pt x="131152" y="176415"/>
                  </a:lnTo>
                  <a:lnTo>
                    <a:pt x="125336" y="178739"/>
                  </a:lnTo>
                  <a:lnTo>
                    <a:pt x="119151" y="184340"/>
                  </a:lnTo>
                  <a:lnTo>
                    <a:pt x="108292" y="190868"/>
                  </a:lnTo>
                  <a:lnTo>
                    <a:pt x="96774" y="197129"/>
                  </a:lnTo>
                  <a:lnTo>
                    <a:pt x="88582" y="201955"/>
                  </a:lnTo>
                  <a:lnTo>
                    <a:pt x="87388" y="195973"/>
                  </a:lnTo>
                  <a:lnTo>
                    <a:pt x="86575" y="183311"/>
                  </a:lnTo>
                  <a:lnTo>
                    <a:pt x="86283" y="170294"/>
                  </a:lnTo>
                  <a:lnTo>
                    <a:pt x="86652" y="163271"/>
                  </a:lnTo>
                  <a:lnTo>
                    <a:pt x="85242" y="147459"/>
                  </a:lnTo>
                  <a:lnTo>
                    <a:pt x="84226" y="131584"/>
                  </a:lnTo>
                  <a:lnTo>
                    <a:pt x="80454" y="46431"/>
                  </a:lnTo>
                  <a:lnTo>
                    <a:pt x="78917" y="0"/>
                  </a:lnTo>
                  <a:lnTo>
                    <a:pt x="76708" y="774"/>
                  </a:lnTo>
                  <a:lnTo>
                    <a:pt x="73469" y="3390"/>
                  </a:lnTo>
                  <a:lnTo>
                    <a:pt x="71945" y="3873"/>
                  </a:lnTo>
                  <a:lnTo>
                    <a:pt x="71272" y="19786"/>
                  </a:lnTo>
                  <a:lnTo>
                    <a:pt x="69761" y="35648"/>
                  </a:lnTo>
                  <a:lnTo>
                    <a:pt x="67995" y="51485"/>
                  </a:lnTo>
                  <a:lnTo>
                    <a:pt x="66535" y="67322"/>
                  </a:lnTo>
                  <a:lnTo>
                    <a:pt x="64744" y="96710"/>
                  </a:lnTo>
                  <a:lnTo>
                    <a:pt x="63207" y="132575"/>
                  </a:lnTo>
                  <a:lnTo>
                    <a:pt x="66840" y="142709"/>
                  </a:lnTo>
                  <a:lnTo>
                    <a:pt x="61112" y="147789"/>
                  </a:lnTo>
                  <a:lnTo>
                    <a:pt x="61112" y="237159"/>
                  </a:lnTo>
                  <a:lnTo>
                    <a:pt x="59563" y="240639"/>
                  </a:lnTo>
                  <a:lnTo>
                    <a:pt x="57619" y="238315"/>
                  </a:lnTo>
                  <a:lnTo>
                    <a:pt x="43103" y="229349"/>
                  </a:lnTo>
                  <a:lnTo>
                    <a:pt x="33477" y="220992"/>
                  </a:lnTo>
                  <a:lnTo>
                    <a:pt x="22567" y="210756"/>
                  </a:lnTo>
                  <a:lnTo>
                    <a:pt x="17018" y="205828"/>
                  </a:lnTo>
                  <a:lnTo>
                    <a:pt x="13462" y="202806"/>
                  </a:lnTo>
                  <a:lnTo>
                    <a:pt x="9639" y="200139"/>
                  </a:lnTo>
                  <a:lnTo>
                    <a:pt x="6578" y="196545"/>
                  </a:lnTo>
                  <a:lnTo>
                    <a:pt x="5245" y="196380"/>
                  </a:lnTo>
                  <a:lnTo>
                    <a:pt x="1460" y="200253"/>
                  </a:lnTo>
                  <a:lnTo>
                    <a:pt x="0" y="201180"/>
                  </a:lnTo>
                  <a:lnTo>
                    <a:pt x="14706" y="216662"/>
                  </a:lnTo>
                  <a:lnTo>
                    <a:pt x="24904" y="224459"/>
                  </a:lnTo>
                  <a:lnTo>
                    <a:pt x="39103" y="239953"/>
                  </a:lnTo>
                  <a:lnTo>
                    <a:pt x="52120" y="256755"/>
                  </a:lnTo>
                  <a:lnTo>
                    <a:pt x="58788" y="268490"/>
                  </a:lnTo>
                  <a:lnTo>
                    <a:pt x="59766" y="275043"/>
                  </a:lnTo>
                  <a:lnTo>
                    <a:pt x="59842" y="282460"/>
                  </a:lnTo>
                  <a:lnTo>
                    <a:pt x="59207" y="289852"/>
                  </a:lnTo>
                  <a:lnTo>
                    <a:pt x="58026" y="296354"/>
                  </a:lnTo>
                  <a:lnTo>
                    <a:pt x="54229" y="293103"/>
                  </a:lnTo>
                  <a:lnTo>
                    <a:pt x="41262" y="288099"/>
                  </a:lnTo>
                  <a:lnTo>
                    <a:pt x="27800" y="279374"/>
                  </a:lnTo>
                  <a:lnTo>
                    <a:pt x="3860" y="262305"/>
                  </a:lnTo>
                  <a:lnTo>
                    <a:pt x="3009" y="267081"/>
                  </a:lnTo>
                  <a:lnTo>
                    <a:pt x="3086" y="270154"/>
                  </a:lnTo>
                  <a:lnTo>
                    <a:pt x="4610" y="270421"/>
                  </a:lnTo>
                  <a:lnTo>
                    <a:pt x="4635" y="271602"/>
                  </a:lnTo>
                  <a:lnTo>
                    <a:pt x="17322" y="281406"/>
                  </a:lnTo>
                  <a:lnTo>
                    <a:pt x="34747" y="296633"/>
                  </a:lnTo>
                  <a:lnTo>
                    <a:pt x="50457" y="312597"/>
                  </a:lnTo>
                  <a:lnTo>
                    <a:pt x="58026" y="324599"/>
                  </a:lnTo>
                  <a:lnTo>
                    <a:pt x="57924" y="330200"/>
                  </a:lnTo>
                  <a:lnTo>
                    <a:pt x="54927" y="353225"/>
                  </a:lnTo>
                  <a:lnTo>
                    <a:pt x="51701" y="390969"/>
                  </a:lnTo>
                  <a:lnTo>
                    <a:pt x="53428" y="388658"/>
                  </a:lnTo>
                  <a:lnTo>
                    <a:pt x="53022" y="395795"/>
                  </a:lnTo>
                  <a:lnTo>
                    <a:pt x="53301" y="403301"/>
                  </a:lnTo>
                  <a:lnTo>
                    <a:pt x="52603" y="409321"/>
                  </a:lnTo>
                  <a:lnTo>
                    <a:pt x="51828" y="411645"/>
                  </a:lnTo>
                  <a:lnTo>
                    <a:pt x="53403" y="413461"/>
                  </a:lnTo>
                  <a:lnTo>
                    <a:pt x="51892" y="413778"/>
                  </a:lnTo>
                  <a:lnTo>
                    <a:pt x="50114" y="445973"/>
                  </a:lnTo>
                  <a:lnTo>
                    <a:pt x="51193" y="451281"/>
                  </a:lnTo>
                  <a:lnTo>
                    <a:pt x="49504" y="456133"/>
                  </a:lnTo>
                  <a:lnTo>
                    <a:pt x="50165" y="458050"/>
                  </a:lnTo>
                  <a:lnTo>
                    <a:pt x="58293" y="457225"/>
                  </a:lnTo>
                  <a:lnTo>
                    <a:pt x="60337" y="457301"/>
                  </a:lnTo>
                  <a:lnTo>
                    <a:pt x="71069" y="457454"/>
                  </a:lnTo>
                  <a:lnTo>
                    <a:pt x="103289" y="457301"/>
                  </a:lnTo>
                  <a:lnTo>
                    <a:pt x="104990" y="456615"/>
                  </a:lnTo>
                  <a:lnTo>
                    <a:pt x="102984" y="444068"/>
                  </a:lnTo>
                  <a:lnTo>
                    <a:pt x="100584" y="413842"/>
                  </a:lnTo>
                  <a:lnTo>
                    <a:pt x="100571" y="403136"/>
                  </a:lnTo>
                  <a:lnTo>
                    <a:pt x="101346" y="401586"/>
                  </a:lnTo>
                  <a:lnTo>
                    <a:pt x="99364" y="401002"/>
                  </a:lnTo>
                  <a:lnTo>
                    <a:pt x="99885" y="399592"/>
                  </a:lnTo>
                  <a:lnTo>
                    <a:pt x="98158" y="375780"/>
                  </a:lnTo>
                  <a:lnTo>
                    <a:pt x="93459" y="331406"/>
                  </a:lnTo>
                  <a:lnTo>
                    <a:pt x="91287" y="309118"/>
                  </a:lnTo>
                  <a:lnTo>
                    <a:pt x="103797" y="293827"/>
                  </a:lnTo>
                  <a:lnTo>
                    <a:pt x="117767" y="279958"/>
                  </a:lnTo>
                  <a:lnTo>
                    <a:pt x="132816" y="267220"/>
                  </a:lnTo>
                  <a:lnTo>
                    <a:pt x="148551" y="255346"/>
                  </a:lnTo>
                  <a:lnTo>
                    <a:pt x="146227" y="251472"/>
                  </a:lnTo>
                  <a:lnTo>
                    <a:pt x="91287" y="281266"/>
                  </a:lnTo>
                  <a:lnTo>
                    <a:pt x="88976" y="230200"/>
                  </a:lnTo>
                  <a:lnTo>
                    <a:pt x="95110" y="223824"/>
                  </a:lnTo>
                  <a:lnTo>
                    <a:pt x="101485" y="217728"/>
                  </a:lnTo>
                  <a:lnTo>
                    <a:pt x="114503" y="205828"/>
                  </a:lnTo>
                  <a:lnTo>
                    <a:pt x="135255" y="186055"/>
                  </a:lnTo>
                  <a:lnTo>
                    <a:pt x="139649" y="182613"/>
                  </a:lnTo>
                  <a:lnTo>
                    <a:pt x="143637" y="181483"/>
                  </a:lnTo>
                  <a:lnTo>
                    <a:pt x="152628" y="183591"/>
                  </a:lnTo>
                  <a:lnTo>
                    <a:pt x="159804" y="182003"/>
                  </a:lnTo>
                  <a:lnTo>
                    <a:pt x="163042" y="177685"/>
                  </a:lnTo>
                  <a:close/>
                </a:path>
              </a:pathLst>
            </a:custGeom>
            <a:solidFill>
              <a:srgbClr val="6A47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6782820" y="7047423"/>
              <a:ext cx="2540" cy="69850"/>
            </a:xfrm>
            <a:custGeom>
              <a:avLst/>
              <a:gdLst/>
              <a:ahLst/>
              <a:cxnLst/>
              <a:rect l="l" t="t" r="r" b="b"/>
              <a:pathLst>
                <a:path w="2540" h="69850">
                  <a:moveTo>
                    <a:pt x="2064" y="0"/>
                  </a:moveTo>
                  <a:lnTo>
                    <a:pt x="248" y="34818"/>
                  </a:lnTo>
                  <a:lnTo>
                    <a:pt x="0" y="52226"/>
                  </a:lnTo>
                  <a:lnTo>
                    <a:pt x="1289" y="69646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855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6812342" y="726051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209" y="0"/>
                  </a:moveTo>
                  <a:lnTo>
                    <a:pt x="0" y="469"/>
                  </a:lnTo>
                  <a:lnTo>
                    <a:pt x="0" y="2794"/>
                  </a:lnTo>
                  <a:lnTo>
                    <a:pt x="1333" y="1816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95AA9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56450" y="7052527"/>
              <a:ext cx="81661" cy="79495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16406" y="6854395"/>
              <a:ext cx="248375" cy="177026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5389969" y="7458075"/>
              <a:ext cx="43815" cy="37465"/>
            </a:xfrm>
            <a:custGeom>
              <a:avLst/>
              <a:gdLst/>
              <a:ahLst/>
              <a:cxnLst/>
              <a:rect l="l" t="t" r="r" b="b"/>
              <a:pathLst>
                <a:path w="43814" h="37465">
                  <a:moveTo>
                    <a:pt x="32499" y="10452"/>
                  </a:moveTo>
                  <a:lnTo>
                    <a:pt x="29146" y="8661"/>
                  </a:lnTo>
                  <a:lnTo>
                    <a:pt x="23126" y="10833"/>
                  </a:lnTo>
                  <a:lnTo>
                    <a:pt x="17068" y="14833"/>
                  </a:lnTo>
                  <a:lnTo>
                    <a:pt x="13550" y="18580"/>
                  </a:lnTo>
                  <a:lnTo>
                    <a:pt x="19532" y="7823"/>
                  </a:lnTo>
                  <a:lnTo>
                    <a:pt x="21285" y="2171"/>
                  </a:lnTo>
                  <a:lnTo>
                    <a:pt x="18186" y="0"/>
                  </a:lnTo>
                  <a:lnTo>
                    <a:pt x="13423" y="3378"/>
                  </a:lnTo>
                  <a:lnTo>
                    <a:pt x="8394" y="10706"/>
                  </a:lnTo>
                  <a:lnTo>
                    <a:pt x="3721" y="18669"/>
                  </a:lnTo>
                  <a:lnTo>
                    <a:pt x="0" y="23990"/>
                  </a:lnTo>
                  <a:lnTo>
                    <a:pt x="0" y="37147"/>
                  </a:lnTo>
                  <a:lnTo>
                    <a:pt x="8521" y="37147"/>
                  </a:lnTo>
                  <a:lnTo>
                    <a:pt x="12839" y="31153"/>
                  </a:lnTo>
                  <a:lnTo>
                    <a:pt x="21183" y="22783"/>
                  </a:lnTo>
                  <a:lnTo>
                    <a:pt x="29184" y="14922"/>
                  </a:lnTo>
                  <a:lnTo>
                    <a:pt x="32499" y="10452"/>
                  </a:lnTo>
                  <a:close/>
                </a:path>
                <a:path w="43814" h="37465">
                  <a:moveTo>
                    <a:pt x="43345" y="25539"/>
                  </a:moveTo>
                  <a:lnTo>
                    <a:pt x="41414" y="23990"/>
                  </a:lnTo>
                  <a:lnTo>
                    <a:pt x="32385" y="24650"/>
                  </a:lnTo>
                  <a:lnTo>
                    <a:pt x="24345" y="27152"/>
                  </a:lnTo>
                  <a:lnTo>
                    <a:pt x="17005" y="31356"/>
                  </a:lnTo>
                  <a:lnTo>
                    <a:pt x="10071" y="37147"/>
                  </a:lnTo>
                  <a:lnTo>
                    <a:pt x="21678" y="37147"/>
                  </a:lnTo>
                  <a:lnTo>
                    <a:pt x="27076" y="34074"/>
                  </a:lnTo>
                  <a:lnTo>
                    <a:pt x="33820" y="32423"/>
                  </a:lnTo>
                  <a:lnTo>
                    <a:pt x="39916" y="30226"/>
                  </a:lnTo>
                  <a:lnTo>
                    <a:pt x="43345" y="25539"/>
                  </a:lnTo>
                  <a:close/>
                </a:path>
              </a:pathLst>
            </a:custGeom>
            <a:solidFill>
              <a:srgbClr val="2F6C68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65994" y="440406"/>
            <a:ext cx="554355" cy="180340"/>
          </a:xfrm>
          <a:custGeom>
            <a:avLst/>
            <a:gdLst/>
            <a:ahLst/>
            <a:cxnLst/>
            <a:rect l="l" t="t" r="r" b="b"/>
            <a:pathLst>
              <a:path w="554355" h="180340">
                <a:moveTo>
                  <a:pt x="463905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463905" y="179997"/>
                </a:lnTo>
                <a:lnTo>
                  <a:pt x="498939" y="172924"/>
                </a:lnTo>
                <a:lnTo>
                  <a:pt x="527548" y="153636"/>
                </a:lnTo>
                <a:lnTo>
                  <a:pt x="546837" y="125031"/>
                </a:lnTo>
                <a:lnTo>
                  <a:pt x="553910" y="90004"/>
                </a:lnTo>
                <a:lnTo>
                  <a:pt x="546837" y="54971"/>
                </a:lnTo>
                <a:lnTo>
                  <a:pt x="527548" y="26362"/>
                </a:lnTo>
                <a:lnTo>
                  <a:pt x="498939" y="7073"/>
                </a:lnTo>
                <a:lnTo>
                  <a:pt x="463905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982544" y="922107"/>
            <a:ext cx="907415" cy="180340"/>
          </a:xfrm>
          <a:custGeom>
            <a:avLst/>
            <a:gdLst/>
            <a:ahLst/>
            <a:cxnLst/>
            <a:rect l="l" t="t" r="r" b="b"/>
            <a:pathLst>
              <a:path w="907415" h="180340">
                <a:moveTo>
                  <a:pt x="817206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817206" y="179997"/>
                </a:lnTo>
                <a:lnTo>
                  <a:pt x="852238" y="172924"/>
                </a:lnTo>
                <a:lnTo>
                  <a:pt x="880843" y="153636"/>
                </a:lnTo>
                <a:lnTo>
                  <a:pt x="900127" y="125031"/>
                </a:lnTo>
                <a:lnTo>
                  <a:pt x="907199" y="90004"/>
                </a:lnTo>
                <a:lnTo>
                  <a:pt x="900127" y="54971"/>
                </a:lnTo>
                <a:lnTo>
                  <a:pt x="880843" y="26362"/>
                </a:lnTo>
                <a:lnTo>
                  <a:pt x="852238" y="7073"/>
                </a:lnTo>
                <a:lnTo>
                  <a:pt x="817206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34393" y="1114803"/>
            <a:ext cx="852169" cy="180340"/>
          </a:xfrm>
          <a:custGeom>
            <a:avLst/>
            <a:gdLst/>
            <a:ahLst/>
            <a:cxnLst/>
            <a:rect l="l" t="t" r="r" b="b"/>
            <a:pathLst>
              <a:path w="852170" h="180340">
                <a:moveTo>
                  <a:pt x="761999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761999" y="179997"/>
                </a:lnTo>
                <a:lnTo>
                  <a:pt x="797033" y="172924"/>
                </a:lnTo>
                <a:lnTo>
                  <a:pt x="825642" y="153636"/>
                </a:lnTo>
                <a:lnTo>
                  <a:pt x="844931" y="125031"/>
                </a:lnTo>
                <a:lnTo>
                  <a:pt x="852004" y="90004"/>
                </a:lnTo>
                <a:lnTo>
                  <a:pt x="844931" y="54971"/>
                </a:lnTo>
                <a:lnTo>
                  <a:pt x="825642" y="26362"/>
                </a:lnTo>
                <a:lnTo>
                  <a:pt x="797033" y="7073"/>
                </a:lnTo>
                <a:lnTo>
                  <a:pt x="761999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4022787" y="3463889"/>
            <a:ext cx="6467475" cy="3935095"/>
            <a:chOff x="4022787" y="3463889"/>
            <a:chExt cx="6467475" cy="3935095"/>
          </a:xfrm>
        </p:grpSpPr>
        <p:sp>
          <p:nvSpPr>
            <p:cNvPr id="6" name="object 6" descr=""/>
            <p:cNvSpPr/>
            <p:nvPr/>
          </p:nvSpPr>
          <p:spPr>
            <a:xfrm>
              <a:off x="4022787" y="3818676"/>
              <a:ext cx="6461760" cy="3580129"/>
            </a:xfrm>
            <a:custGeom>
              <a:avLst/>
              <a:gdLst/>
              <a:ahLst/>
              <a:cxnLst/>
              <a:rect l="l" t="t" r="r" b="b"/>
              <a:pathLst>
                <a:path w="6461759" h="3580129">
                  <a:moveTo>
                    <a:pt x="6095593" y="0"/>
                  </a:moveTo>
                  <a:lnTo>
                    <a:pt x="365874" y="0"/>
                  </a:lnTo>
                  <a:lnTo>
                    <a:pt x="292137" y="1361"/>
                  </a:lnTo>
                  <a:lnTo>
                    <a:pt x="223458" y="5267"/>
                  </a:lnTo>
                  <a:lnTo>
                    <a:pt x="161309" y="11447"/>
                  </a:lnTo>
                  <a:lnTo>
                    <a:pt x="107161" y="19632"/>
                  </a:lnTo>
                  <a:lnTo>
                    <a:pt x="62484" y="29552"/>
                  </a:lnTo>
                  <a:lnTo>
                    <a:pt x="7433" y="53521"/>
                  </a:lnTo>
                  <a:lnTo>
                    <a:pt x="0" y="67030"/>
                  </a:lnTo>
                  <a:lnTo>
                    <a:pt x="0" y="3512883"/>
                  </a:lnTo>
                  <a:lnTo>
                    <a:pt x="28751" y="3538975"/>
                  </a:lnTo>
                  <a:lnTo>
                    <a:pt x="107161" y="3560281"/>
                  </a:lnTo>
                  <a:lnTo>
                    <a:pt x="161309" y="3568466"/>
                  </a:lnTo>
                  <a:lnTo>
                    <a:pt x="223458" y="3574646"/>
                  </a:lnTo>
                  <a:lnTo>
                    <a:pt x="292137" y="3578552"/>
                  </a:lnTo>
                  <a:lnTo>
                    <a:pt x="365874" y="3579914"/>
                  </a:lnTo>
                  <a:lnTo>
                    <a:pt x="6095593" y="3579914"/>
                  </a:lnTo>
                  <a:lnTo>
                    <a:pt x="6169330" y="3578552"/>
                  </a:lnTo>
                  <a:lnTo>
                    <a:pt x="6238009" y="3574646"/>
                  </a:lnTo>
                  <a:lnTo>
                    <a:pt x="6300158" y="3568466"/>
                  </a:lnTo>
                  <a:lnTo>
                    <a:pt x="6354306" y="3560281"/>
                  </a:lnTo>
                  <a:lnTo>
                    <a:pt x="6398983" y="3550361"/>
                  </a:lnTo>
                  <a:lnTo>
                    <a:pt x="6454034" y="3526392"/>
                  </a:lnTo>
                  <a:lnTo>
                    <a:pt x="6461467" y="3512883"/>
                  </a:lnTo>
                  <a:lnTo>
                    <a:pt x="6461467" y="67030"/>
                  </a:lnTo>
                  <a:lnTo>
                    <a:pt x="6432716" y="40939"/>
                  </a:lnTo>
                  <a:lnTo>
                    <a:pt x="6354306" y="19632"/>
                  </a:lnTo>
                  <a:lnTo>
                    <a:pt x="6300158" y="11447"/>
                  </a:lnTo>
                  <a:lnTo>
                    <a:pt x="6238009" y="5267"/>
                  </a:lnTo>
                  <a:lnTo>
                    <a:pt x="6169330" y="1361"/>
                  </a:lnTo>
                  <a:lnTo>
                    <a:pt x="6095593" y="0"/>
                  </a:lnTo>
                  <a:close/>
                </a:path>
              </a:pathLst>
            </a:custGeom>
            <a:solidFill>
              <a:srgbClr val="BEDF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812107" y="3463889"/>
              <a:ext cx="678180" cy="720725"/>
            </a:xfrm>
            <a:custGeom>
              <a:avLst/>
              <a:gdLst/>
              <a:ahLst/>
              <a:cxnLst/>
              <a:rect l="l" t="t" r="r" b="b"/>
              <a:pathLst>
                <a:path w="678179" h="720725">
                  <a:moveTo>
                    <a:pt x="339026" y="0"/>
                  </a:moveTo>
                  <a:lnTo>
                    <a:pt x="293023" y="3288"/>
                  </a:lnTo>
                  <a:lnTo>
                    <a:pt x="248900" y="12867"/>
                  </a:lnTo>
                  <a:lnTo>
                    <a:pt x="207063" y="28308"/>
                  </a:lnTo>
                  <a:lnTo>
                    <a:pt x="167914" y="49180"/>
                  </a:lnTo>
                  <a:lnTo>
                    <a:pt x="131858" y="75056"/>
                  </a:lnTo>
                  <a:lnTo>
                    <a:pt x="99299" y="105506"/>
                  </a:lnTo>
                  <a:lnTo>
                    <a:pt x="70641" y="140101"/>
                  </a:lnTo>
                  <a:lnTo>
                    <a:pt x="46287" y="178411"/>
                  </a:lnTo>
                  <a:lnTo>
                    <a:pt x="26642" y="220007"/>
                  </a:lnTo>
                  <a:lnTo>
                    <a:pt x="12110" y="264461"/>
                  </a:lnTo>
                  <a:lnTo>
                    <a:pt x="3094" y="311342"/>
                  </a:lnTo>
                  <a:lnTo>
                    <a:pt x="0" y="360222"/>
                  </a:lnTo>
                  <a:lnTo>
                    <a:pt x="3094" y="409105"/>
                  </a:lnTo>
                  <a:lnTo>
                    <a:pt x="12110" y="455989"/>
                  </a:lnTo>
                  <a:lnTo>
                    <a:pt x="26642" y="500445"/>
                  </a:lnTo>
                  <a:lnTo>
                    <a:pt x="46287" y="542043"/>
                  </a:lnTo>
                  <a:lnTo>
                    <a:pt x="70641" y="580354"/>
                  </a:lnTo>
                  <a:lnTo>
                    <a:pt x="99299" y="614949"/>
                  </a:lnTo>
                  <a:lnTo>
                    <a:pt x="131858" y="645400"/>
                  </a:lnTo>
                  <a:lnTo>
                    <a:pt x="167914" y="671276"/>
                  </a:lnTo>
                  <a:lnTo>
                    <a:pt x="207063" y="692149"/>
                  </a:lnTo>
                  <a:lnTo>
                    <a:pt x="248900" y="707590"/>
                  </a:lnTo>
                  <a:lnTo>
                    <a:pt x="293023" y="717169"/>
                  </a:lnTo>
                  <a:lnTo>
                    <a:pt x="339026" y="720458"/>
                  </a:lnTo>
                  <a:lnTo>
                    <a:pt x="385029" y="717169"/>
                  </a:lnTo>
                  <a:lnTo>
                    <a:pt x="429152" y="707590"/>
                  </a:lnTo>
                  <a:lnTo>
                    <a:pt x="470989" y="692149"/>
                  </a:lnTo>
                  <a:lnTo>
                    <a:pt x="510138" y="671276"/>
                  </a:lnTo>
                  <a:lnTo>
                    <a:pt x="546194" y="645400"/>
                  </a:lnTo>
                  <a:lnTo>
                    <a:pt x="578753" y="614949"/>
                  </a:lnTo>
                  <a:lnTo>
                    <a:pt x="607411" y="580354"/>
                  </a:lnTo>
                  <a:lnTo>
                    <a:pt x="631765" y="542043"/>
                  </a:lnTo>
                  <a:lnTo>
                    <a:pt x="651410" y="500445"/>
                  </a:lnTo>
                  <a:lnTo>
                    <a:pt x="665942" y="455989"/>
                  </a:lnTo>
                  <a:lnTo>
                    <a:pt x="674958" y="409105"/>
                  </a:lnTo>
                  <a:lnTo>
                    <a:pt x="678052" y="360222"/>
                  </a:lnTo>
                  <a:lnTo>
                    <a:pt x="674958" y="311342"/>
                  </a:lnTo>
                  <a:lnTo>
                    <a:pt x="665942" y="264461"/>
                  </a:lnTo>
                  <a:lnTo>
                    <a:pt x="651410" y="220007"/>
                  </a:lnTo>
                  <a:lnTo>
                    <a:pt x="631765" y="178411"/>
                  </a:lnTo>
                  <a:lnTo>
                    <a:pt x="607411" y="140101"/>
                  </a:lnTo>
                  <a:lnTo>
                    <a:pt x="578753" y="105506"/>
                  </a:lnTo>
                  <a:lnTo>
                    <a:pt x="546194" y="75056"/>
                  </a:lnTo>
                  <a:lnTo>
                    <a:pt x="510138" y="49180"/>
                  </a:lnTo>
                  <a:lnTo>
                    <a:pt x="470989" y="28308"/>
                  </a:lnTo>
                  <a:lnTo>
                    <a:pt x="429152" y="12867"/>
                  </a:lnTo>
                  <a:lnTo>
                    <a:pt x="385029" y="3288"/>
                  </a:lnTo>
                  <a:lnTo>
                    <a:pt x="339026" y="0"/>
                  </a:lnTo>
                  <a:close/>
                </a:path>
              </a:pathLst>
            </a:custGeom>
            <a:solidFill>
              <a:srgbClr val="3588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988553" y="3643616"/>
              <a:ext cx="342265" cy="411480"/>
            </a:xfrm>
            <a:custGeom>
              <a:avLst/>
              <a:gdLst/>
              <a:ahLst/>
              <a:cxnLst/>
              <a:rect l="l" t="t" r="r" b="b"/>
              <a:pathLst>
                <a:path w="342265" h="411479">
                  <a:moveTo>
                    <a:pt x="286416" y="190998"/>
                  </a:moveTo>
                  <a:lnTo>
                    <a:pt x="161831" y="190998"/>
                  </a:lnTo>
                  <a:lnTo>
                    <a:pt x="161831" y="326481"/>
                  </a:lnTo>
                  <a:lnTo>
                    <a:pt x="161409" y="344640"/>
                  </a:lnTo>
                  <a:lnTo>
                    <a:pt x="160707" y="362946"/>
                  </a:lnTo>
                  <a:lnTo>
                    <a:pt x="160566" y="380952"/>
                  </a:lnTo>
                  <a:lnTo>
                    <a:pt x="161714" y="396611"/>
                  </a:lnTo>
                  <a:lnTo>
                    <a:pt x="161831" y="398211"/>
                  </a:lnTo>
                  <a:lnTo>
                    <a:pt x="163329" y="401411"/>
                  </a:lnTo>
                  <a:lnTo>
                    <a:pt x="169337" y="410962"/>
                  </a:lnTo>
                  <a:lnTo>
                    <a:pt x="181325" y="410962"/>
                  </a:lnTo>
                  <a:lnTo>
                    <a:pt x="185834" y="406174"/>
                  </a:lnTo>
                  <a:lnTo>
                    <a:pt x="188831" y="401411"/>
                  </a:lnTo>
                  <a:lnTo>
                    <a:pt x="190342" y="396611"/>
                  </a:lnTo>
                  <a:lnTo>
                    <a:pt x="190342" y="307368"/>
                  </a:lnTo>
                  <a:lnTo>
                    <a:pt x="190975" y="287061"/>
                  </a:lnTo>
                  <a:lnTo>
                    <a:pt x="190904" y="266909"/>
                  </a:lnTo>
                  <a:lnTo>
                    <a:pt x="190553" y="247057"/>
                  </a:lnTo>
                  <a:lnTo>
                    <a:pt x="190342" y="227650"/>
                  </a:lnTo>
                  <a:lnTo>
                    <a:pt x="218936" y="224764"/>
                  </a:lnTo>
                  <a:lnTo>
                    <a:pt x="244716" y="217693"/>
                  </a:lnTo>
                  <a:lnTo>
                    <a:pt x="268808" y="205240"/>
                  </a:lnTo>
                  <a:lnTo>
                    <a:pt x="286416" y="190998"/>
                  </a:lnTo>
                  <a:close/>
                </a:path>
                <a:path w="342265" h="411479">
                  <a:moveTo>
                    <a:pt x="48471" y="0"/>
                  </a:moveTo>
                  <a:lnTo>
                    <a:pt x="14816" y="2911"/>
                  </a:lnTo>
                  <a:lnTo>
                    <a:pt x="10320" y="4511"/>
                  </a:lnTo>
                  <a:lnTo>
                    <a:pt x="5824" y="4511"/>
                  </a:lnTo>
                  <a:lnTo>
                    <a:pt x="2814" y="9299"/>
                  </a:lnTo>
                  <a:lnTo>
                    <a:pt x="69" y="20152"/>
                  </a:lnTo>
                  <a:lnTo>
                    <a:pt x="0" y="33995"/>
                  </a:lnTo>
                  <a:lnTo>
                    <a:pt x="1308" y="47538"/>
                  </a:lnTo>
                  <a:lnTo>
                    <a:pt x="11466" y="91381"/>
                  </a:lnTo>
                  <a:lnTo>
                    <a:pt x="45644" y="148358"/>
                  </a:lnTo>
                  <a:lnTo>
                    <a:pt x="90695" y="182061"/>
                  </a:lnTo>
                  <a:lnTo>
                    <a:pt x="135930" y="194262"/>
                  </a:lnTo>
                  <a:lnTo>
                    <a:pt x="158834" y="192585"/>
                  </a:lnTo>
                  <a:lnTo>
                    <a:pt x="158834" y="190998"/>
                  </a:lnTo>
                  <a:lnTo>
                    <a:pt x="286416" y="190998"/>
                  </a:lnTo>
                  <a:lnTo>
                    <a:pt x="292336" y="186210"/>
                  </a:lnTo>
                  <a:lnTo>
                    <a:pt x="295346" y="183035"/>
                  </a:lnTo>
                  <a:lnTo>
                    <a:pt x="296845" y="179847"/>
                  </a:lnTo>
                  <a:lnTo>
                    <a:pt x="298343" y="179847"/>
                  </a:lnTo>
                  <a:lnTo>
                    <a:pt x="301340" y="178234"/>
                  </a:lnTo>
                  <a:lnTo>
                    <a:pt x="302839" y="173472"/>
                  </a:lnTo>
                  <a:lnTo>
                    <a:pt x="304350" y="173472"/>
                  </a:lnTo>
                  <a:lnTo>
                    <a:pt x="305849" y="171871"/>
                  </a:lnTo>
                  <a:lnTo>
                    <a:pt x="307347" y="167083"/>
                  </a:lnTo>
                  <a:lnTo>
                    <a:pt x="308846" y="167083"/>
                  </a:lnTo>
                  <a:lnTo>
                    <a:pt x="310345" y="165496"/>
                  </a:lnTo>
                  <a:lnTo>
                    <a:pt x="311856" y="160708"/>
                  </a:lnTo>
                  <a:lnTo>
                    <a:pt x="313355" y="160708"/>
                  </a:lnTo>
                  <a:lnTo>
                    <a:pt x="314840" y="159121"/>
                  </a:lnTo>
                  <a:lnTo>
                    <a:pt x="317838" y="154345"/>
                  </a:lnTo>
                  <a:lnTo>
                    <a:pt x="319336" y="152732"/>
                  </a:lnTo>
                  <a:lnTo>
                    <a:pt x="322346" y="151145"/>
                  </a:lnTo>
                  <a:lnTo>
                    <a:pt x="322346" y="147970"/>
                  </a:lnTo>
                  <a:lnTo>
                    <a:pt x="323845" y="144770"/>
                  </a:lnTo>
                  <a:lnTo>
                    <a:pt x="326842" y="143182"/>
                  </a:lnTo>
                  <a:lnTo>
                    <a:pt x="326842" y="136794"/>
                  </a:lnTo>
                  <a:lnTo>
                    <a:pt x="329852" y="135206"/>
                  </a:lnTo>
                  <a:lnTo>
                    <a:pt x="329852" y="132019"/>
                  </a:lnTo>
                  <a:lnTo>
                    <a:pt x="331350" y="128844"/>
                  </a:lnTo>
                  <a:lnTo>
                    <a:pt x="332849" y="127231"/>
                  </a:lnTo>
                  <a:lnTo>
                    <a:pt x="332849" y="124056"/>
                  </a:lnTo>
                  <a:lnTo>
                    <a:pt x="334348" y="120868"/>
                  </a:lnTo>
                  <a:lnTo>
                    <a:pt x="335859" y="119268"/>
                  </a:lnTo>
                  <a:lnTo>
                    <a:pt x="335859" y="116080"/>
                  </a:lnTo>
                  <a:lnTo>
                    <a:pt x="337358" y="112905"/>
                  </a:lnTo>
                  <a:lnTo>
                    <a:pt x="338843" y="111305"/>
                  </a:lnTo>
                  <a:lnTo>
                    <a:pt x="338843" y="108105"/>
                  </a:lnTo>
                  <a:lnTo>
                    <a:pt x="340342" y="104930"/>
                  </a:lnTo>
                  <a:lnTo>
                    <a:pt x="340342" y="100142"/>
                  </a:lnTo>
                  <a:lnTo>
                    <a:pt x="341841" y="96954"/>
                  </a:lnTo>
                  <a:lnTo>
                    <a:pt x="341841" y="92166"/>
                  </a:lnTo>
                  <a:lnTo>
                    <a:pt x="187332" y="92166"/>
                  </a:lnTo>
                  <a:lnTo>
                    <a:pt x="179479" y="74866"/>
                  </a:lnTo>
                  <a:lnTo>
                    <a:pt x="143835" y="31600"/>
                  </a:lnTo>
                  <a:lnTo>
                    <a:pt x="82692" y="3511"/>
                  </a:lnTo>
                  <a:lnTo>
                    <a:pt x="48471" y="0"/>
                  </a:lnTo>
                  <a:close/>
                </a:path>
                <a:path w="342265" h="411479">
                  <a:moveTo>
                    <a:pt x="327646" y="42850"/>
                  </a:moveTo>
                  <a:lnTo>
                    <a:pt x="303473" y="42850"/>
                  </a:lnTo>
                  <a:lnTo>
                    <a:pt x="271509" y="45562"/>
                  </a:lnTo>
                  <a:lnTo>
                    <a:pt x="240779" y="54322"/>
                  </a:lnTo>
                  <a:lnTo>
                    <a:pt x="212580" y="69656"/>
                  </a:lnTo>
                  <a:lnTo>
                    <a:pt x="187332" y="92166"/>
                  </a:lnTo>
                  <a:lnTo>
                    <a:pt x="341841" y="92166"/>
                  </a:lnTo>
                  <a:lnTo>
                    <a:pt x="341841" y="50726"/>
                  </a:lnTo>
                  <a:lnTo>
                    <a:pt x="337358" y="47538"/>
                  </a:lnTo>
                  <a:lnTo>
                    <a:pt x="335993" y="44785"/>
                  </a:lnTo>
                  <a:lnTo>
                    <a:pt x="335475" y="43371"/>
                  </a:lnTo>
                  <a:lnTo>
                    <a:pt x="327646" y="42850"/>
                  </a:lnTo>
                  <a:close/>
                </a:path>
              </a:pathLst>
            </a:custGeom>
            <a:solidFill>
              <a:srgbClr val="7CC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096371" y="3731008"/>
              <a:ext cx="109855" cy="325755"/>
            </a:xfrm>
            <a:custGeom>
              <a:avLst/>
              <a:gdLst/>
              <a:ahLst/>
              <a:cxnLst/>
              <a:rect l="l" t="t" r="r" b="b"/>
              <a:pathLst>
                <a:path w="109854" h="325754">
                  <a:moveTo>
                    <a:pt x="10515" y="0"/>
                  </a:moveTo>
                  <a:lnTo>
                    <a:pt x="7505" y="0"/>
                  </a:lnTo>
                  <a:lnTo>
                    <a:pt x="4508" y="1600"/>
                  </a:lnTo>
                  <a:lnTo>
                    <a:pt x="3009" y="4775"/>
                  </a:lnTo>
                  <a:lnTo>
                    <a:pt x="0" y="7975"/>
                  </a:lnTo>
                  <a:lnTo>
                    <a:pt x="0" y="15951"/>
                  </a:lnTo>
                  <a:lnTo>
                    <a:pt x="3071" y="22550"/>
                  </a:lnTo>
                  <a:lnTo>
                    <a:pt x="8816" y="28103"/>
                  </a:lnTo>
                  <a:lnTo>
                    <a:pt x="21005" y="36664"/>
                  </a:lnTo>
                  <a:lnTo>
                    <a:pt x="33079" y="50735"/>
                  </a:lnTo>
                  <a:lnTo>
                    <a:pt x="42197" y="67943"/>
                  </a:lnTo>
                  <a:lnTo>
                    <a:pt x="48221" y="86644"/>
                  </a:lnTo>
                  <a:lnTo>
                    <a:pt x="51015" y="105194"/>
                  </a:lnTo>
                  <a:lnTo>
                    <a:pt x="48006" y="105194"/>
                  </a:lnTo>
                  <a:lnTo>
                    <a:pt x="48006" y="240690"/>
                  </a:lnTo>
                  <a:lnTo>
                    <a:pt x="47584" y="258848"/>
                  </a:lnTo>
                  <a:lnTo>
                    <a:pt x="46882" y="277153"/>
                  </a:lnTo>
                  <a:lnTo>
                    <a:pt x="46741" y="295156"/>
                  </a:lnTo>
                  <a:lnTo>
                    <a:pt x="47889" y="310819"/>
                  </a:lnTo>
                  <a:lnTo>
                    <a:pt x="48006" y="312407"/>
                  </a:lnTo>
                  <a:lnTo>
                    <a:pt x="49504" y="315607"/>
                  </a:lnTo>
                  <a:lnTo>
                    <a:pt x="55511" y="325170"/>
                  </a:lnTo>
                  <a:lnTo>
                    <a:pt x="67525" y="325170"/>
                  </a:lnTo>
                  <a:lnTo>
                    <a:pt x="72009" y="320382"/>
                  </a:lnTo>
                  <a:lnTo>
                    <a:pt x="75018" y="315607"/>
                  </a:lnTo>
                  <a:lnTo>
                    <a:pt x="76517" y="310819"/>
                  </a:lnTo>
                  <a:lnTo>
                    <a:pt x="76517" y="221564"/>
                  </a:lnTo>
                  <a:lnTo>
                    <a:pt x="75885" y="205946"/>
                  </a:lnTo>
                  <a:lnTo>
                    <a:pt x="75955" y="175539"/>
                  </a:lnTo>
                  <a:lnTo>
                    <a:pt x="76517" y="125933"/>
                  </a:lnTo>
                  <a:lnTo>
                    <a:pt x="97710" y="79892"/>
                  </a:lnTo>
                  <a:lnTo>
                    <a:pt x="103128" y="73317"/>
                  </a:lnTo>
                  <a:lnTo>
                    <a:pt x="72009" y="73317"/>
                  </a:lnTo>
                  <a:lnTo>
                    <a:pt x="65801" y="58352"/>
                  </a:lnTo>
                  <a:lnTo>
                    <a:pt x="58326" y="44430"/>
                  </a:lnTo>
                  <a:lnTo>
                    <a:pt x="32870" y="12778"/>
                  </a:lnTo>
                  <a:lnTo>
                    <a:pt x="18338" y="1868"/>
                  </a:lnTo>
                  <a:lnTo>
                    <a:pt x="10515" y="0"/>
                  </a:lnTo>
                  <a:close/>
                </a:path>
                <a:path w="109854" h="325754">
                  <a:moveTo>
                    <a:pt x="105016" y="49415"/>
                  </a:moveTo>
                  <a:lnTo>
                    <a:pt x="97510" y="49415"/>
                  </a:lnTo>
                  <a:lnTo>
                    <a:pt x="90572" y="52703"/>
                  </a:lnTo>
                  <a:lnTo>
                    <a:pt x="83635" y="58975"/>
                  </a:lnTo>
                  <a:lnTo>
                    <a:pt x="77261" y="66442"/>
                  </a:lnTo>
                  <a:lnTo>
                    <a:pt x="72009" y="73317"/>
                  </a:lnTo>
                  <a:lnTo>
                    <a:pt x="103128" y="73317"/>
                  </a:lnTo>
                  <a:lnTo>
                    <a:pt x="105938" y="69907"/>
                  </a:lnTo>
                  <a:lnTo>
                    <a:pt x="109524" y="62166"/>
                  </a:lnTo>
                  <a:lnTo>
                    <a:pt x="109524" y="52703"/>
                  </a:lnTo>
                  <a:lnTo>
                    <a:pt x="106575" y="52703"/>
                  </a:lnTo>
                  <a:lnTo>
                    <a:pt x="105016" y="49415"/>
                  </a:lnTo>
                  <a:close/>
                </a:path>
              </a:pathLst>
            </a:custGeom>
            <a:solidFill>
              <a:srgbClr val="44A3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147855" y="3803231"/>
            <a:ext cx="5331460" cy="1123315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dirty="0" sz="2100" spc="-10" b="1">
                <a:solidFill>
                  <a:srgbClr val="1E3B1E"/>
                </a:solidFill>
                <a:latin typeface="Podkova Regular ExtraBold"/>
                <a:cs typeface="Podkova Regular ExtraBold"/>
              </a:rPr>
              <a:t>Praksa!</a:t>
            </a:r>
            <a:endParaRPr sz="2100">
              <a:latin typeface="Podkova Regular ExtraBold"/>
              <a:cs typeface="Podkova Regular ExtraBold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b="1">
                <a:latin typeface="Podkova"/>
                <a:cs typeface="Podkova"/>
              </a:rPr>
              <a:t>Zimzeleno</a:t>
            </a:r>
            <a:r>
              <a:rPr dirty="0" sz="1000" spc="-20" b="1">
                <a:latin typeface="Podkova"/>
                <a:cs typeface="Podkova"/>
              </a:rPr>
              <a:t> </a:t>
            </a:r>
            <a:r>
              <a:rPr dirty="0" sz="1000" b="1">
                <a:latin typeface="Podkova"/>
                <a:cs typeface="Podkova"/>
              </a:rPr>
              <a:t>i</a:t>
            </a:r>
            <a:r>
              <a:rPr dirty="0" sz="1000" spc="-20" b="1">
                <a:latin typeface="Podkova"/>
                <a:cs typeface="Podkova"/>
              </a:rPr>
              <a:t> </a:t>
            </a:r>
            <a:r>
              <a:rPr dirty="0" sz="1000" b="1">
                <a:latin typeface="Podkova"/>
                <a:cs typeface="Podkova"/>
              </a:rPr>
              <a:t>listopadno</a:t>
            </a:r>
            <a:r>
              <a:rPr dirty="0" sz="1000" spc="-20" b="1">
                <a:latin typeface="Podkova"/>
                <a:cs typeface="Podkova"/>
              </a:rPr>
              <a:t> </a:t>
            </a:r>
            <a:r>
              <a:rPr dirty="0" sz="1000" spc="-10" b="1">
                <a:latin typeface="Podkova"/>
                <a:cs typeface="Podkova"/>
              </a:rPr>
              <a:t>drveće</a:t>
            </a:r>
            <a:endParaRPr sz="1000">
              <a:latin typeface="Podkova"/>
              <a:cs typeface="Podkova"/>
            </a:endParaRPr>
          </a:p>
          <a:p>
            <a:pPr marL="12700" marR="5080">
              <a:lnSpc>
                <a:spcPct val="116700"/>
              </a:lnSpc>
              <a:spcBef>
                <a:spcPts val="260"/>
              </a:spcBef>
            </a:pPr>
            <a:r>
              <a:rPr dirty="0" sz="1000">
                <a:latin typeface="Podkova"/>
                <a:cs typeface="Podkova"/>
              </a:rPr>
              <a:t>Nabroji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neke vrste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listača i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označi koje su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zimzelene,</a:t>
            </a:r>
            <a:r>
              <a:rPr dirty="0" sz="1000">
                <a:latin typeface="Podkova"/>
                <a:cs typeface="Podkova"/>
              </a:rPr>
              <a:t> a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koje listopadne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(npr. maslina </a:t>
            </a:r>
            <a:r>
              <a:rPr dirty="0" sz="1000">
                <a:latin typeface="Podkova"/>
                <a:cs typeface="Podkova"/>
              </a:rPr>
              <a:t>i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lovor </a:t>
            </a:r>
            <a:r>
              <a:rPr dirty="0" sz="1000" spc="-25">
                <a:latin typeface="Podkova"/>
                <a:cs typeface="Podkova"/>
              </a:rPr>
              <a:t>su </a:t>
            </a:r>
            <a:r>
              <a:rPr dirty="0" sz="1000">
                <a:latin typeface="Podkova"/>
                <a:cs typeface="Podkova"/>
              </a:rPr>
              <a:t>zimzelene </a:t>
            </a:r>
            <a:r>
              <a:rPr dirty="0" sz="1000" spc="-10">
                <a:latin typeface="Podkova"/>
                <a:cs typeface="Podkova"/>
              </a:rPr>
              <a:t>listače).</a:t>
            </a:r>
            <a:endParaRPr sz="1000">
              <a:latin typeface="Podkova"/>
              <a:cs typeface="Podkov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023473" y="216396"/>
            <a:ext cx="6499860" cy="2670810"/>
            <a:chOff x="4023473" y="216396"/>
            <a:chExt cx="6499860" cy="2670810"/>
          </a:xfrm>
        </p:grpSpPr>
        <p:sp>
          <p:nvSpPr>
            <p:cNvPr id="12" name="object 12" descr=""/>
            <p:cNvSpPr/>
            <p:nvPr/>
          </p:nvSpPr>
          <p:spPr>
            <a:xfrm>
              <a:off x="4023473" y="540467"/>
              <a:ext cx="6494780" cy="2346960"/>
            </a:xfrm>
            <a:custGeom>
              <a:avLst/>
              <a:gdLst/>
              <a:ahLst/>
              <a:cxnLst/>
              <a:rect l="l" t="t" r="r" b="b"/>
              <a:pathLst>
                <a:path w="6494780" h="2346960">
                  <a:moveTo>
                    <a:pt x="6126861" y="0"/>
                  </a:moveTo>
                  <a:lnTo>
                    <a:pt x="367753" y="0"/>
                  </a:lnTo>
                  <a:lnTo>
                    <a:pt x="293636" y="1334"/>
                  </a:lnTo>
                  <a:lnTo>
                    <a:pt x="224604" y="5160"/>
                  </a:lnTo>
                  <a:lnTo>
                    <a:pt x="162136" y="11214"/>
                  </a:lnTo>
                  <a:lnTo>
                    <a:pt x="107710" y="19232"/>
                  </a:lnTo>
                  <a:lnTo>
                    <a:pt x="62804" y="28950"/>
                  </a:lnTo>
                  <a:lnTo>
                    <a:pt x="7471" y="52427"/>
                  </a:lnTo>
                  <a:lnTo>
                    <a:pt x="0" y="65659"/>
                  </a:lnTo>
                  <a:lnTo>
                    <a:pt x="0" y="2281047"/>
                  </a:lnTo>
                  <a:lnTo>
                    <a:pt x="28899" y="2306602"/>
                  </a:lnTo>
                  <a:lnTo>
                    <a:pt x="107710" y="2327473"/>
                  </a:lnTo>
                  <a:lnTo>
                    <a:pt x="162136" y="2335491"/>
                  </a:lnTo>
                  <a:lnTo>
                    <a:pt x="224604" y="2341545"/>
                  </a:lnTo>
                  <a:lnTo>
                    <a:pt x="293636" y="2345371"/>
                  </a:lnTo>
                  <a:lnTo>
                    <a:pt x="367753" y="2346706"/>
                  </a:lnTo>
                  <a:lnTo>
                    <a:pt x="6126861" y="2346706"/>
                  </a:lnTo>
                  <a:lnTo>
                    <a:pt x="6200978" y="2345371"/>
                  </a:lnTo>
                  <a:lnTo>
                    <a:pt x="6270010" y="2341545"/>
                  </a:lnTo>
                  <a:lnTo>
                    <a:pt x="6332478" y="2335491"/>
                  </a:lnTo>
                  <a:lnTo>
                    <a:pt x="6386904" y="2327473"/>
                  </a:lnTo>
                  <a:lnTo>
                    <a:pt x="6431809" y="2317755"/>
                  </a:lnTo>
                  <a:lnTo>
                    <a:pt x="6487143" y="2294278"/>
                  </a:lnTo>
                  <a:lnTo>
                    <a:pt x="6494614" y="2281047"/>
                  </a:lnTo>
                  <a:lnTo>
                    <a:pt x="6494614" y="65659"/>
                  </a:lnTo>
                  <a:lnTo>
                    <a:pt x="6465715" y="40103"/>
                  </a:lnTo>
                  <a:lnTo>
                    <a:pt x="6386904" y="19232"/>
                  </a:lnTo>
                  <a:lnTo>
                    <a:pt x="6332478" y="11214"/>
                  </a:lnTo>
                  <a:lnTo>
                    <a:pt x="6270010" y="5160"/>
                  </a:lnTo>
                  <a:lnTo>
                    <a:pt x="6200978" y="1334"/>
                  </a:lnTo>
                  <a:lnTo>
                    <a:pt x="6126861" y="0"/>
                  </a:lnTo>
                  <a:close/>
                </a:path>
              </a:pathLst>
            </a:custGeom>
            <a:solidFill>
              <a:srgbClr val="BEDF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844886" y="216396"/>
              <a:ext cx="678180" cy="720725"/>
            </a:xfrm>
            <a:custGeom>
              <a:avLst/>
              <a:gdLst/>
              <a:ahLst/>
              <a:cxnLst/>
              <a:rect l="l" t="t" r="r" b="b"/>
              <a:pathLst>
                <a:path w="678179" h="720725">
                  <a:moveTo>
                    <a:pt x="339026" y="0"/>
                  </a:moveTo>
                  <a:lnTo>
                    <a:pt x="293023" y="3288"/>
                  </a:lnTo>
                  <a:lnTo>
                    <a:pt x="248900" y="12867"/>
                  </a:lnTo>
                  <a:lnTo>
                    <a:pt x="207063" y="28308"/>
                  </a:lnTo>
                  <a:lnTo>
                    <a:pt x="167914" y="49180"/>
                  </a:lnTo>
                  <a:lnTo>
                    <a:pt x="131858" y="75056"/>
                  </a:lnTo>
                  <a:lnTo>
                    <a:pt x="99299" y="105506"/>
                  </a:lnTo>
                  <a:lnTo>
                    <a:pt x="70641" y="140101"/>
                  </a:lnTo>
                  <a:lnTo>
                    <a:pt x="46287" y="178411"/>
                  </a:lnTo>
                  <a:lnTo>
                    <a:pt x="26642" y="220007"/>
                  </a:lnTo>
                  <a:lnTo>
                    <a:pt x="12110" y="264461"/>
                  </a:lnTo>
                  <a:lnTo>
                    <a:pt x="3094" y="311342"/>
                  </a:lnTo>
                  <a:lnTo>
                    <a:pt x="0" y="360222"/>
                  </a:lnTo>
                  <a:lnTo>
                    <a:pt x="3094" y="409102"/>
                  </a:lnTo>
                  <a:lnTo>
                    <a:pt x="12110" y="455984"/>
                  </a:lnTo>
                  <a:lnTo>
                    <a:pt x="26642" y="500437"/>
                  </a:lnTo>
                  <a:lnTo>
                    <a:pt x="46287" y="542034"/>
                  </a:lnTo>
                  <a:lnTo>
                    <a:pt x="70641" y="580344"/>
                  </a:lnTo>
                  <a:lnTo>
                    <a:pt x="99299" y="614938"/>
                  </a:lnTo>
                  <a:lnTo>
                    <a:pt x="131858" y="645388"/>
                  </a:lnTo>
                  <a:lnTo>
                    <a:pt x="167914" y="671264"/>
                  </a:lnTo>
                  <a:lnTo>
                    <a:pt x="207063" y="692137"/>
                  </a:lnTo>
                  <a:lnTo>
                    <a:pt x="248900" y="707578"/>
                  </a:lnTo>
                  <a:lnTo>
                    <a:pt x="293023" y="717157"/>
                  </a:lnTo>
                  <a:lnTo>
                    <a:pt x="339026" y="720445"/>
                  </a:lnTo>
                  <a:lnTo>
                    <a:pt x="385032" y="717157"/>
                  </a:lnTo>
                  <a:lnTo>
                    <a:pt x="429157" y="707578"/>
                  </a:lnTo>
                  <a:lnTo>
                    <a:pt x="470996" y="692137"/>
                  </a:lnTo>
                  <a:lnTo>
                    <a:pt x="510147" y="671264"/>
                  </a:lnTo>
                  <a:lnTo>
                    <a:pt x="546204" y="645388"/>
                  </a:lnTo>
                  <a:lnTo>
                    <a:pt x="578764" y="614938"/>
                  </a:lnTo>
                  <a:lnTo>
                    <a:pt x="607423" y="580344"/>
                  </a:lnTo>
                  <a:lnTo>
                    <a:pt x="631777" y="542034"/>
                  </a:lnTo>
                  <a:lnTo>
                    <a:pt x="651422" y="500437"/>
                  </a:lnTo>
                  <a:lnTo>
                    <a:pt x="665955" y="455984"/>
                  </a:lnTo>
                  <a:lnTo>
                    <a:pt x="674970" y="409102"/>
                  </a:lnTo>
                  <a:lnTo>
                    <a:pt x="678065" y="360222"/>
                  </a:lnTo>
                  <a:lnTo>
                    <a:pt x="674970" y="311342"/>
                  </a:lnTo>
                  <a:lnTo>
                    <a:pt x="665955" y="264461"/>
                  </a:lnTo>
                  <a:lnTo>
                    <a:pt x="651422" y="220007"/>
                  </a:lnTo>
                  <a:lnTo>
                    <a:pt x="631777" y="178411"/>
                  </a:lnTo>
                  <a:lnTo>
                    <a:pt x="607423" y="140101"/>
                  </a:lnTo>
                  <a:lnTo>
                    <a:pt x="578764" y="105506"/>
                  </a:lnTo>
                  <a:lnTo>
                    <a:pt x="546204" y="75056"/>
                  </a:lnTo>
                  <a:lnTo>
                    <a:pt x="510147" y="49180"/>
                  </a:lnTo>
                  <a:lnTo>
                    <a:pt x="470996" y="28308"/>
                  </a:lnTo>
                  <a:lnTo>
                    <a:pt x="429157" y="12867"/>
                  </a:lnTo>
                  <a:lnTo>
                    <a:pt x="385032" y="3288"/>
                  </a:lnTo>
                  <a:lnTo>
                    <a:pt x="339026" y="0"/>
                  </a:lnTo>
                  <a:close/>
                </a:path>
              </a:pathLst>
            </a:custGeom>
            <a:solidFill>
              <a:srgbClr val="3588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021332" y="396118"/>
              <a:ext cx="342265" cy="411480"/>
            </a:xfrm>
            <a:custGeom>
              <a:avLst/>
              <a:gdLst/>
              <a:ahLst/>
              <a:cxnLst/>
              <a:rect l="l" t="t" r="r" b="b"/>
              <a:pathLst>
                <a:path w="342265" h="411480">
                  <a:moveTo>
                    <a:pt x="286427" y="191003"/>
                  </a:moveTo>
                  <a:lnTo>
                    <a:pt x="161831" y="191003"/>
                  </a:lnTo>
                  <a:lnTo>
                    <a:pt x="161831" y="326487"/>
                  </a:lnTo>
                  <a:lnTo>
                    <a:pt x="161409" y="344645"/>
                  </a:lnTo>
                  <a:lnTo>
                    <a:pt x="160707" y="362950"/>
                  </a:lnTo>
                  <a:lnTo>
                    <a:pt x="160566" y="380952"/>
                  </a:lnTo>
                  <a:lnTo>
                    <a:pt x="161714" y="396616"/>
                  </a:lnTo>
                  <a:lnTo>
                    <a:pt x="161831" y="398203"/>
                  </a:lnTo>
                  <a:lnTo>
                    <a:pt x="163329" y="401404"/>
                  </a:lnTo>
                  <a:lnTo>
                    <a:pt x="169337" y="410967"/>
                  </a:lnTo>
                  <a:lnTo>
                    <a:pt x="181325" y="410967"/>
                  </a:lnTo>
                  <a:lnTo>
                    <a:pt x="185834" y="406179"/>
                  </a:lnTo>
                  <a:lnTo>
                    <a:pt x="188831" y="401404"/>
                  </a:lnTo>
                  <a:lnTo>
                    <a:pt x="190342" y="396616"/>
                  </a:lnTo>
                  <a:lnTo>
                    <a:pt x="190342" y="307360"/>
                  </a:lnTo>
                  <a:lnTo>
                    <a:pt x="190975" y="287059"/>
                  </a:lnTo>
                  <a:lnTo>
                    <a:pt x="190904" y="266908"/>
                  </a:lnTo>
                  <a:lnTo>
                    <a:pt x="190553" y="247056"/>
                  </a:lnTo>
                  <a:lnTo>
                    <a:pt x="190342" y="227655"/>
                  </a:lnTo>
                  <a:lnTo>
                    <a:pt x="218936" y="224770"/>
                  </a:lnTo>
                  <a:lnTo>
                    <a:pt x="244717" y="217698"/>
                  </a:lnTo>
                  <a:lnTo>
                    <a:pt x="268813" y="205245"/>
                  </a:lnTo>
                  <a:lnTo>
                    <a:pt x="286427" y="191003"/>
                  </a:lnTo>
                  <a:close/>
                </a:path>
                <a:path w="342265" h="411480">
                  <a:moveTo>
                    <a:pt x="48482" y="0"/>
                  </a:moveTo>
                  <a:lnTo>
                    <a:pt x="14828" y="2916"/>
                  </a:lnTo>
                  <a:lnTo>
                    <a:pt x="10320" y="4503"/>
                  </a:lnTo>
                  <a:lnTo>
                    <a:pt x="5824" y="4503"/>
                  </a:lnTo>
                  <a:lnTo>
                    <a:pt x="2814" y="9291"/>
                  </a:lnTo>
                  <a:lnTo>
                    <a:pt x="69" y="20147"/>
                  </a:lnTo>
                  <a:lnTo>
                    <a:pt x="0" y="33993"/>
                  </a:lnTo>
                  <a:lnTo>
                    <a:pt x="1309" y="47544"/>
                  </a:lnTo>
                  <a:lnTo>
                    <a:pt x="11466" y="91374"/>
                  </a:lnTo>
                  <a:lnTo>
                    <a:pt x="45644" y="148350"/>
                  </a:lnTo>
                  <a:lnTo>
                    <a:pt x="90697" y="182053"/>
                  </a:lnTo>
                  <a:lnTo>
                    <a:pt x="135936" y="194260"/>
                  </a:lnTo>
                  <a:lnTo>
                    <a:pt x="158834" y="192590"/>
                  </a:lnTo>
                  <a:lnTo>
                    <a:pt x="158834" y="191003"/>
                  </a:lnTo>
                  <a:lnTo>
                    <a:pt x="286427" y="191003"/>
                  </a:lnTo>
                  <a:lnTo>
                    <a:pt x="292349" y="186215"/>
                  </a:lnTo>
                  <a:lnTo>
                    <a:pt x="295359" y="183027"/>
                  </a:lnTo>
                  <a:lnTo>
                    <a:pt x="296845" y="179840"/>
                  </a:lnTo>
                  <a:lnTo>
                    <a:pt x="298343" y="179840"/>
                  </a:lnTo>
                  <a:lnTo>
                    <a:pt x="301340" y="178239"/>
                  </a:lnTo>
                  <a:lnTo>
                    <a:pt x="302839" y="173464"/>
                  </a:lnTo>
                  <a:lnTo>
                    <a:pt x="304350" y="173464"/>
                  </a:lnTo>
                  <a:lnTo>
                    <a:pt x="305849" y="171877"/>
                  </a:lnTo>
                  <a:lnTo>
                    <a:pt x="307347" y="167089"/>
                  </a:lnTo>
                  <a:lnTo>
                    <a:pt x="308846" y="167089"/>
                  </a:lnTo>
                  <a:lnTo>
                    <a:pt x="310345" y="165501"/>
                  </a:lnTo>
                  <a:lnTo>
                    <a:pt x="311856" y="160713"/>
                  </a:lnTo>
                  <a:lnTo>
                    <a:pt x="313355" y="160713"/>
                  </a:lnTo>
                  <a:lnTo>
                    <a:pt x="314853" y="159113"/>
                  </a:lnTo>
                  <a:lnTo>
                    <a:pt x="317838" y="154338"/>
                  </a:lnTo>
                  <a:lnTo>
                    <a:pt x="319336" y="152738"/>
                  </a:lnTo>
                  <a:lnTo>
                    <a:pt x="322346" y="151150"/>
                  </a:lnTo>
                  <a:lnTo>
                    <a:pt x="322346" y="147963"/>
                  </a:lnTo>
                  <a:lnTo>
                    <a:pt x="323845" y="144762"/>
                  </a:lnTo>
                  <a:lnTo>
                    <a:pt x="326842" y="143175"/>
                  </a:lnTo>
                  <a:lnTo>
                    <a:pt x="326842" y="136799"/>
                  </a:lnTo>
                  <a:lnTo>
                    <a:pt x="329852" y="135199"/>
                  </a:lnTo>
                  <a:lnTo>
                    <a:pt x="329852" y="132024"/>
                  </a:lnTo>
                  <a:lnTo>
                    <a:pt x="331350" y="128836"/>
                  </a:lnTo>
                  <a:lnTo>
                    <a:pt x="332849" y="127236"/>
                  </a:lnTo>
                  <a:lnTo>
                    <a:pt x="332849" y="124049"/>
                  </a:lnTo>
                  <a:lnTo>
                    <a:pt x="334348" y="120874"/>
                  </a:lnTo>
                  <a:lnTo>
                    <a:pt x="335859" y="119261"/>
                  </a:lnTo>
                  <a:lnTo>
                    <a:pt x="335859" y="116086"/>
                  </a:lnTo>
                  <a:lnTo>
                    <a:pt x="337358" y="112898"/>
                  </a:lnTo>
                  <a:lnTo>
                    <a:pt x="338856" y="111310"/>
                  </a:lnTo>
                  <a:lnTo>
                    <a:pt x="338856" y="108110"/>
                  </a:lnTo>
                  <a:lnTo>
                    <a:pt x="340355" y="104922"/>
                  </a:lnTo>
                  <a:lnTo>
                    <a:pt x="340355" y="100134"/>
                  </a:lnTo>
                  <a:lnTo>
                    <a:pt x="341841" y="96959"/>
                  </a:lnTo>
                  <a:lnTo>
                    <a:pt x="341841" y="92172"/>
                  </a:lnTo>
                  <a:lnTo>
                    <a:pt x="187332" y="92172"/>
                  </a:lnTo>
                  <a:lnTo>
                    <a:pt x="179484" y="74866"/>
                  </a:lnTo>
                  <a:lnTo>
                    <a:pt x="143835" y="31605"/>
                  </a:lnTo>
                  <a:lnTo>
                    <a:pt x="82699" y="3511"/>
                  </a:lnTo>
                  <a:lnTo>
                    <a:pt x="48482" y="0"/>
                  </a:lnTo>
                  <a:close/>
                </a:path>
                <a:path w="342265" h="411480">
                  <a:moveTo>
                    <a:pt x="327646" y="42843"/>
                  </a:moveTo>
                  <a:lnTo>
                    <a:pt x="303471" y="42843"/>
                  </a:lnTo>
                  <a:lnTo>
                    <a:pt x="271509" y="45557"/>
                  </a:lnTo>
                  <a:lnTo>
                    <a:pt x="240779" y="54321"/>
                  </a:lnTo>
                  <a:lnTo>
                    <a:pt x="212580" y="69659"/>
                  </a:lnTo>
                  <a:lnTo>
                    <a:pt x="187332" y="92172"/>
                  </a:lnTo>
                  <a:lnTo>
                    <a:pt x="341841" y="92172"/>
                  </a:lnTo>
                  <a:lnTo>
                    <a:pt x="341841" y="50719"/>
                  </a:lnTo>
                  <a:lnTo>
                    <a:pt x="337358" y="47544"/>
                  </a:lnTo>
                  <a:lnTo>
                    <a:pt x="335993" y="44783"/>
                  </a:lnTo>
                  <a:lnTo>
                    <a:pt x="335475" y="43365"/>
                  </a:lnTo>
                  <a:lnTo>
                    <a:pt x="327646" y="42843"/>
                  </a:lnTo>
                  <a:close/>
                </a:path>
              </a:pathLst>
            </a:custGeom>
            <a:solidFill>
              <a:srgbClr val="7CC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129163" y="483515"/>
              <a:ext cx="109855" cy="325755"/>
            </a:xfrm>
            <a:custGeom>
              <a:avLst/>
              <a:gdLst/>
              <a:ahLst/>
              <a:cxnLst/>
              <a:rect l="l" t="t" r="r" b="b"/>
              <a:pathLst>
                <a:path w="109854" h="325755">
                  <a:moveTo>
                    <a:pt x="10502" y="0"/>
                  </a:moveTo>
                  <a:lnTo>
                    <a:pt x="7492" y="0"/>
                  </a:lnTo>
                  <a:lnTo>
                    <a:pt x="4495" y="1587"/>
                  </a:lnTo>
                  <a:lnTo>
                    <a:pt x="3009" y="4775"/>
                  </a:lnTo>
                  <a:lnTo>
                    <a:pt x="0" y="7975"/>
                  </a:lnTo>
                  <a:lnTo>
                    <a:pt x="0" y="15938"/>
                  </a:lnTo>
                  <a:lnTo>
                    <a:pt x="3064" y="22537"/>
                  </a:lnTo>
                  <a:lnTo>
                    <a:pt x="8807" y="28090"/>
                  </a:lnTo>
                  <a:lnTo>
                    <a:pt x="21005" y="36652"/>
                  </a:lnTo>
                  <a:lnTo>
                    <a:pt x="33072" y="50723"/>
                  </a:lnTo>
                  <a:lnTo>
                    <a:pt x="42186" y="67932"/>
                  </a:lnTo>
                  <a:lnTo>
                    <a:pt x="48209" y="86637"/>
                  </a:lnTo>
                  <a:lnTo>
                    <a:pt x="50983" y="105066"/>
                  </a:lnTo>
                  <a:lnTo>
                    <a:pt x="51003" y="105194"/>
                  </a:lnTo>
                  <a:lnTo>
                    <a:pt x="47993" y="105194"/>
                  </a:lnTo>
                  <a:lnTo>
                    <a:pt x="47993" y="240677"/>
                  </a:lnTo>
                  <a:lnTo>
                    <a:pt x="47573" y="258836"/>
                  </a:lnTo>
                  <a:lnTo>
                    <a:pt x="46874" y="277142"/>
                  </a:lnTo>
                  <a:lnTo>
                    <a:pt x="46734" y="295148"/>
                  </a:lnTo>
                  <a:lnTo>
                    <a:pt x="47876" y="310807"/>
                  </a:lnTo>
                  <a:lnTo>
                    <a:pt x="47993" y="312407"/>
                  </a:lnTo>
                  <a:lnTo>
                    <a:pt x="49491" y="315595"/>
                  </a:lnTo>
                  <a:lnTo>
                    <a:pt x="55498" y="325158"/>
                  </a:lnTo>
                  <a:lnTo>
                    <a:pt x="67513" y="325158"/>
                  </a:lnTo>
                  <a:lnTo>
                    <a:pt x="71996" y="320370"/>
                  </a:lnTo>
                  <a:lnTo>
                    <a:pt x="75006" y="315595"/>
                  </a:lnTo>
                  <a:lnTo>
                    <a:pt x="76504" y="310807"/>
                  </a:lnTo>
                  <a:lnTo>
                    <a:pt x="76504" y="221551"/>
                  </a:lnTo>
                  <a:lnTo>
                    <a:pt x="75872" y="205934"/>
                  </a:lnTo>
                  <a:lnTo>
                    <a:pt x="75942" y="175526"/>
                  </a:lnTo>
                  <a:lnTo>
                    <a:pt x="76504" y="125920"/>
                  </a:lnTo>
                  <a:lnTo>
                    <a:pt x="97697" y="79890"/>
                  </a:lnTo>
                  <a:lnTo>
                    <a:pt x="103112" y="73317"/>
                  </a:lnTo>
                  <a:lnTo>
                    <a:pt x="71996" y="73317"/>
                  </a:lnTo>
                  <a:lnTo>
                    <a:pt x="65788" y="58347"/>
                  </a:lnTo>
                  <a:lnTo>
                    <a:pt x="58313" y="44426"/>
                  </a:lnTo>
                  <a:lnTo>
                    <a:pt x="32859" y="12773"/>
                  </a:lnTo>
                  <a:lnTo>
                    <a:pt x="18331" y="1866"/>
                  </a:lnTo>
                  <a:lnTo>
                    <a:pt x="10502" y="0"/>
                  </a:lnTo>
                  <a:close/>
                </a:path>
                <a:path w="109854" h="325755">
                  <a:moveTo>
                    <a:pt x="105003" y="49415"/>
                  </a:moveTo>
                  <a:lnTo>
                    <a:pt x="97497" y="49415"/>
                  </a:lnTo>
                  <a:lnTo>
                    <a:pt x="90564" y="52698"/>
                  </a:lnTo>
                  <a:lnTo>
                    <a:pt x="83627" y="58970"/>
                  </a:lnTo>
                  <a:lnTo>
                    <a:pt x="77250" y="66441"/>
                  </a:lnTo>
                  <a:lnTo>
                    <a:pt x="71996" y="73317"/>
                  </a:lnTo>
                  <a:lnTo>
                    <a:pt x="103112" y="73317"/>
                  </a:lnTo>
                  <a:lnTo>
                    <a:pt x="105925" y="69902"/>
                  </a:lnTo>
                  <a:lnTo>
                    <a:pt x="109512" y="62153"/>
                  </a:lnTo>
                  <a:lnTo>
                    <a:pt x="109512" y="52698"/>
                  </a:lnTo>
                  <a:lnTo>
                    <a:pt x="106566" y="52698"/>
                  </a:lnTo>
                  <a:lnTo>
                    <a:pt x="105003" y="49415"/>
                  </a:lnTo>
                  <a:close/>
                </a:path>
              </a:pathLst>
            </a:custGeom>
            <a:solidFill>
              <a:srgbClr val="44A3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167376" y="640135"/>
            <a:ext cx="935990" cy="3492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00" spc="-25">
                <a:solidFill>
                  <a:srgbClr val="1E3B1E"/>
                </a:solidFill>
              </a:rPr>
              <a:t>Praksa!</a:t>
            </a:r>
            <a:endParaRPr sz="2100"/>
          </a:p>
        </p:txBody>
      </p:sp>
      <p:sp>
        <p:nvSpPr>
          <p:cNvPr id="17" name="object 17" descr=""/>
          <p:cNvSpPr txBox="1"/>
          <p:nvPr/>
        </p:nvSpPr>
        <p:spPr>
          <a:xfrm>
            <a:off x="404844" y="4760686"/>
            <a:ext cx="35833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Vrlo su rijetka stabla četinjača koja nisu </a:t>
            </a:r>
            <a:r>
              <a:rPr dirty="0" sz="1200" spc="-10">
                <a:latin typeface="Podkova"/>
                <a:cs typeface="Podkova"/>
              </a:rPr>
              <a:t>zimzelena. </a:t>
            </a:r>
            <a:r>
              <a:rPr dirty="0" sz="1200">
                <a:latin typeface="Podkova"/>
                <a:cs typeface="Podkova"/>
              </a:rPr>
              <a:t>Jedno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 njih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 ariš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koji gubi iglice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tijekom zime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što </a:t>
            </a:r>
            <a:r>
              <a:rPr dirty="0" sz="1200">
                <a:latin typeface="Podkova"/>
                <a:cs typeface="Podkova"/>
              </a:rPr>
              <a:t>znači da je listopadna </a:t>
            </a:r>
            <a:r>
              <a:rPr dirty="0" sz="1200" spc="-10">
                <a:latin typeface="Podkova"/>
                <a:cs typeface="Podkova"/>
              </a:rPr>
              <a:t>četinjača.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04844" y="5573435"/>
            <a:ext cx="350901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Listače, iako većinom listopadne, mogu </a:t>
            </a:r>
            <a:r>
              <a:rPr dirty="0" sz="1200" spc="-10">
                <a:latin typeface="Podkova"/>
                <a:cs typeface="Podkova"/>
              </a:rPr>
              <a:t>imati </a:t>
            </a:r>
            <a:r>
              <a:rPr dirty="0" sz="1200">
                <a:latin typeface="Podkova"/>
                <a:cs typeface="Podkova"/>
              </a:rPr>
              <a:t>zimzeleno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(vazdazeleno)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lišće što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znači da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ono </a:t>
            </a:r>
            <a:r>
              <a:rPr dirty="0" sz="1200" spc="-25">
                <a:latin typeface="Podkova"/>
                <a:cs typeface="Podkova"/>
              </a:rPr>
              <a:t>ne </a:t>
            </a:r>
            <a:r>
              <a:rPr dirty="0" sz="1200">
                <a:latin typeface="Podkova"/>
                <a:cs typeface="Podkova"/>
              </a:rPr>
              <a:t>opada u jesen, nego se zadržava na stablu. Takvo </a:t>
            </a:r>
            <a:r>
              <a:rPr dirty="0" sz="1200" spc="-25">
                <a:latin typeface="Podkova"/>
                <a:cs typeface="Podkova"/>
              </a:rPr>
              <a:t>je </a:t>
            </a:r>
            <a:r>
              <a:rPr dirty="0" sz="1200">
                <a:latin typeface="Podkova"/>
                <a:cs typeface="Podkova"/>
              </a:rPr>
              <a:t>stablo hrast crnika ili grmlje poput bršljana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božikovine koji zadržavaju lišće tijekom jedne </a:t>
            </a:r>
            <a:r>
              <a:rPr dirty="0" sz="1200" spc="-25">
                <a:latin typeface="Podkova"/>
                <a:cs typeface="Podkova"/>
              </a:rPr>
              <a:t>ili </a:t>
            </a:r>
            <a:r>
              <a:rPr dirty="0" sz="1200">
                <a:latin typeface="Podkova"/>
                <a:cs typeface="Podkova"/>
              </a:rPr>
              <a:t>više godina. Njih nazivamo zimzelene </a:t>
            </a:r>
            <a:r>
              <a:rPr dirty="0" sz="1200" spc="-10">
                <a:latin typeface="Podkova"/>
                <a:cs typeface="Podkova"/>
              </a:rPr>
              <a:t>listače.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0" y="3805278"/>
            <a:ext cx="3271520" cy="227329"/>
          </a:xfrm>
          <a:custGeom>
            <a:avLst/>
            <a:gdLst/>
            <a:ahLst/>
            <a:cxnLst/>
            <a:rect l="l" t="t" r="r" b="b"/>
            <a:pathLst>
              <a:path w="3271520" h="227329">
                <a:moveTo>
                  <a:pt x="3159504" y="0"/>
                </a:moveTo>
                <a:lnTo>
                  <a:pt x="0" y="0"/>
                </a:lnTo>
                <a:lnTo>
                  <a:pt x="0" y="227050"/>
                </a:lnTo>
                <a:lnTo>
                  <a:pt x="3159504" y="227050"/>
                </a:lnTo>
                <a:lnTo>
                  <a:pt x="3203067" y="218256"/>
                </a:lnTo>
                <a:lnTo>
                  <a:pt x="3238640" y="194273"/>
                </a:lnTo>
                <a:lnTo>
                  <a:pt x="3262622" y="158700"/>
                </a:lnTo>
                <a:lnTo>
                  <a:pt x="3271417" y="115138"/>
                </a:lnTo>
                <a:lnTo>
                  <a:pt x="3271417" y="111912"/>
                </a:lnTo>
                <a:lnTo>
                  <a:pt x="3262622" y="68349"/>
                </a:lnTo>
                <a:lnTo>
                  <a:pt x="3238640" y="32777"/>
                </a:lnTo>
                <a:lnTo>
                  <a:pt x="3203067" y="8794"/>
                </a:lnTo>
                <a:lnTo>
                  <a:pt x="3159504" y="0"/>
                </a:lnTo>
                <a:close/>
              </a:path>
            </a:pathLst>
          </a:custGeom>
          <a:solidFill>
            <a:srgbClr val="EEEB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377299" y="3794571"/>
            <a:ext cx="3246755" cy="788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14A44"/>
                </a:solidFill>
                <a:latin typeface="Podkova"/>
                <a:cs typeface="Podkova"/>
              </a:rPr>
              <a:t>Zimzeleno</a:t>
            </a:r>
            <a:r>
              <a:rPr dirty="0" sz="1400" spc="-50" b="1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400" b="1">
                <a:solidFill>
                  <a:srgbClr val="014A44"/>
                </a:solidFill>
                <a:latin typeface="Podkova"/>
                <a:cs typeface="Podkova"/>
              </a:rPr>
              <a:t>i</a:t>
            </a:r>
            <a:r>
              <a:rPr dirty="0" sz="1400" spc="-50" b="1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400" b="1">
                <a:solidFill>
                  <a:srgbClr val="014A44"/>
                </a:solidFill>
                <a:latin typeface="Podkova"/>
                <a:cs typeface="Podkova"/>
              </a:rPr>
              <a:t>listopadno</a:t>
            </a:r>
            <a:r>
              <a:rPr dirty="0" sz="1400" spc="-45" b="1">
                <a:solidFill>
                  <a:srgbClr val="014A44"/>
                </a:solidFill>
                <a:latin typeface="Podkova"/>
                <a:cs typeface="Podkova"/>
              </a:rPr>
              <a:t> </a:t>
            </a:r>
            <a:r>
              <a:rPr dirty="0" sz="1400" spc="-10" b="1">
                <a:solidFill>
                  <a:srgbClr val="014A44"/>
                </a:solidFill>
                <a:latin typeface="Podkova"/>
                <a:cs typeface="Podkova"/>
              </a:rPr>
              <a:t>drveće</a:t>
            </a:r>
            <a:endParaRPr sz="1400">
              <a:latin typeface="Podkova"/>
              <a:cs typeface="Podkova"/>
            </a:endParaRPr>
          </a:p>
          <a:p>
            <a:pPr marL="40005" marR="5080">
              <a:lnSpc>
                <a:spcPct val="111100"/>
              </a:lnSpc>
              <a:spcBef>
                <a:spcPts val="1125"/>
              </a:spcBef>
            </a:pPr>
            <a:r>
              <a:rPr dirty="0" sz="1200">
                <a:latin typeface="Podkova"/>
                <a:cs typeface="Podkova"/>
              </a:rPr>
              <a:t>Unutar skupine listača, kao i skupine </a:t>
            </a:r>
            <a:r>
              <a:rPr dirty="0" sz="1200" spc="-10">
                <a:latin typeface="Podkova"/>
                <a:cs typeface="Podkova"/>
              </a:rPr>
              <a:t>četinjača </a:t>
            </a:r>
            <a:r>
              <a:rPr dirty="0" sz="1200">
                <a:latin typeface="Podkova"/>
                <a:cs typeface="Podkova"/>
              </a:rPr>
              <a:t>stabla se dijele na </a:t>
            </a:r>
            <a:r>
              <a:rPr dirty="0" sz="1200" b="1">
                <a:latin typeface="Podkova"/>
                <a:cs typeface="Podkova"/>
              </a:rPr>
              <a:t>listopadna i </a:t>
            </a:r>
            <a:r>
              <a:rPr dirty="0" sz="1200" spc="-10" b="1">
                <a:latin typeface="Podkova"/>
                <a:cs typeface="Podkova"/>
              </a:rPr>
              <a:t>zimzelena.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4024438" y="1696806"/>
            <a:ext cx="6464935" cy="1166495"/>
            <a:chOff x="4024438" y="1696806"/>
            <a:chExt cx="6464935" cy="1166495"/>
          </a:xfrm>
        </p:grpSpPr>
        <p:sp>
          <p:nvSpPr>
            <p:cNvPr id="22" name="object 22" descr=""/>
            <p:cNvSpPr/>
            <p:nvPr/>
          </p:nvSpPr>
          <p:spPr>
            <a:xfrm>
              <a:off x="8866300" y="2735442"/>
              <a:ext cx="1146810" cy="108585"/>
            </a:xfrm>
            <a:custGeom>
              <a:avLst/>
              <a:gdLst/>
              <a:ahLst/>
              <a:cxnLst/>
              <a:rect l="l" t="t" r="r" b="b"/>
              <a:pathLst>
                <a:path w="1146809" h="108585">
                  <a:moveTo>
                    <a:pt x="1146340" y="0"/>
                  </a:moveTo>
                  <a:lnTo>
                    <a:pt x="0" y="0"/>
                  </a:lnTo>
                  <a:lnTo>
                    <a:pt x="0" y="108165"/>
                  </a:lnTo>
                  <a:lnTo>
                    <a:pt x="4690" y="98063"/>
                  </a:lnTo>
                  <a:lnTo>
                    <a:pt x="10494" y="75510"/>
                  </a:lnTo>
                  <a:lnTo>
                    <a:pt x="15455" y="65328"/>
                  </a:lnTo>
                  <a:lnTo>
                    <a:pt x="27775" y="55773"/>
                  </a:lnTo>
                  <a:lnTo>
                    <a:pt x="44815" y="50982"/>
                  </a:lnTo>
                  <a:lnTo>
                    <a:pt x="63154" y="49675"/>
                  </a:lnTo>
                  <a:lnTo>
                    <a:pt x="79375" y="50571"/>
                  </a:lnTo>
                  <a:lnTo>
                    <a:pt x="92502" y="55621"/>
                  </a:lnTo>
                  <a:lnTo>
                    <a:pt x="101638" y="65836"/>
                  </a:lnTo>
                  <a:lnTo>
                    <a:pt x="107192" y="78957"/>
                  </a:lnTo>
                  <a:lnTo>
                    <a:pt x="109575" y="92722"/>
                  </a:lnTo>
                  <a:lnTo>
                    <a:pt x="115189" y="94703"/>
                  </a:lnTo>
                  <a:lnTo>
                    <a:pt x="132284" y="46623"/>
                  </a:lnTo>
                  <a:lnTo>
                    <a:pt x="177298" y="29179"/>
                  </a:lnTo>
                  <a:lnTo>
                    <a:pt x="185337" y="33656"/>
                  </a:lnTo>
                  <a:lnTo>
                    <a:pt x="188509" y="40269"/>
                  </a:lnTo>
                  <a:lnTo>
                    <a:pt x="191757" y="44958"/>
                  </a:lnTo>
                  <a:lnTo>
                    <a:pt x="196262" y="45194"/>
                  </a:lnTo>
                  <a:lnTo>
                    <a:pt x="201515" y="43548"/>
                  </a:lnTo>
                  <a:lnTo>
                    <a:pt x="207157" y="42254"/>
                  </a:lnTo>
                  <a:lnTo>
                    <a:pt x="212826" y="43548"/>
                  </a:lnTo>
                  <a:lnTo>
                    <a:pt x="216830" y="49836"/>
                  </a:lnTo>
                  <a:lnTo>
                    <a:pt x="218006" y="59748"/>
                  </a:lnTo>
                  <a:lnTo>
                    <a:pt x="217646" y="70339"/>
                  </a:lnTo>
                  <a:lnTo>
                    <a:pt x="217043" y="78663"/>
                  </a:lnTo>
                  <a:lnTo>
                    <a:pt x="225544" y="60199"/>
                  </a:lnTo>
                  <a:lnTo>
                    <a:pt x="235789" y="39144"/>
                  </a:lnTo>
                  <a:lnTo>
                    <a:pt x="250009" y="24857"/>
                  </a:lnTo>
                  <a:lnTo>
                    <a:pt x="270560" y="26758"/>
                  </a:lnTo>
                  <a:lnTo>
                    <a:pt x="272008" y="24384"/>
                  </a:lnTo>
                  <a:lnTo>
                    <a:pt x="277037" y="28067"/>
                  </a:lnTo>
                  <a:lnTo>
                    <a:pt x="276745" y="40741"/>
                  </a:lnTo>
                  <a:lnTo>
                    <a:pt x="289452" y="31565"/>
                  </a:lnTo>
                  <a:lnTo>
                    <a:pt x="297314" y="24579"/>
                  </a:lnTo>
                  <a:lnTo>
                    <a:pt x="305779" y="24619"/>
                  </a:lnTo>
                  <a:lnTo>
                    <a:pt x="320294" y="36525"/>
                  </a:lnTo>
                  <a:lnTo>
                    <a:pt x="327012" y="34836"/>
                  </a:lnTo>
                  <a:lnTo>
                    <a:pt x="329209" y="27838"/>
                  </a:lnTo>
                  <a:lnTo>
                    <a:pt x="336461" y="25285"/>
                  </a:lnTo>
                  <a:lnTo>
                    <a:pt x="361746" y="18262"/>
                  </a:lnTo>
                  <a:lnTo>
                    <a:pt x="375651" y="19901"/>
                  </a:lnTo>
                  <a:lnTo>
                    <a:pt x="384325" y="27468"/>
                  </a:lnTo>
                  <a:lnTo>
                    <a:pt x="389787" y="36052"/>
                  </a:lnTo>
                  <a:lnTo>
                    <a:pt x="394055" y="40741"/>
                  </a:lnTo>
                  <a:lnTo>
                    <a:pt x="399066" y="39246"/>
                  </a:lnTo>
                  <a:lnTo>
                    <a:pt x="407195" y="35074"/>
                  </a:lnTo>
                  <a:lnTo>
                    <a:pt x="416831" y="30926"/>
                  </a:lnTo>
                  <a:lnTo>
                    <a:pt x="426364" y="29502"/>
                  </a:lnTo>
                  <a:lnTo>
                    <a:pt x="429298" y="29768"/>
                  </a:lnTo>
                  <a:lnTo>
                    <a:pt x="436219" y="34632"/>
                  </a:lnTo>
                  <a:lnTo>
                    <a:pt x="438302" y="35115"/>
                  </a:lnTo>
                  <a:lnTo>
                    <a:pt x="448953" y="26796"/>
                  </a:lnTo>
                  <a:lnTo>
                    <a:pt x="458804" y="24834"/>
                  </a:lnTo>
                  <a:lnTo>
                    <a:pt x="466482" y="30122"/>
                  </a:lnTo>
                  <a:lnTo>
                    <a:pt x="470611" y="43548"/>
                  </a:lnTo>
                  <a:lnTo>
                    <a:pt x="471360" y="43370"/>
                  </a:lnTo>
                  <a:lnTo>
                    <a:pt x="473849" y="46126"/>
                  </a:lnTo>
                  <a:lnTo>
                    <a:pt x="475538" y="44958"/>
                  </a:lnTo>
                  <a:lnTo>
                    <a:pt x="477595" y="41130"/>
                  </a:lnTo>
                  <a:lnTo>
                    <a:pt x="480088" y="34475"/>
                  </a:lnTo>
                  <a:lnTo>
                    <a:pt x="484872" y="27089"/>
                  </a:lnTo>
                  <a:lnTo>
                    <a:pt x="493801" y="21069"/>
                  </a:lnTo>
                  <a:lnTo>
                    <a:pt x="504041" y="18237"/>
                  </a:lnTo>
                  <a:lnTo>
                    <a:pt x="511313" y="18976"/>
                  </a:lnTo>
                  <a:lnTo>
                    <a:pt x="517906" y="22169"/>
                  </a:lnTo>
                  <a:lnTo>
                    <a:pt x="526110" y="26695"/>
                  </a:lnTo>
                  <a:lnTo>
                    <a:pt x="537298" y="29954"/>
                  </a:lnTo>
                  <a:lnTo>
                    <a:pt x="541390" y="33898"/>
                  </a:lnTo>
                  <a:lnTo>
                    <a:pt x="544372" y="43548"/>
                  </a:lnTo>
                  <a:lnTo>
                    <a:pt x="551994" y="31466"/>
                  </a:lnTo>
                  <a:lnTo>
                    <a:pt x="559966" y="24120"/>
                  </a:lnTo>
                  <a:lnTo>
                    <a:pt x="570327" y="21570"/>
                  </a:lnTo>
                  <a:lnTo>
                    <a:pt x="585114" y="23876"/>
                  </a:lnTo>
                  <a:lnTo>
                    <a:pt x="590511" y="25336"/>
                  </a:lnTo>
                  <a:lnTo>
                    <a:pt x="604926" y="37795"/>
                  </a:lnTo>
                  <a:lnTo>
                    <a:pt x="606183" y="37922"/>
                  </a:lnTo>
                  <a:lnTo>
                    <a:pt x="609937" y="36135"/>
                  </a:lnTo>
                  <a:lnTo>
                    <a:pt x="617339" y="32080"/>
                  </a:lnTo>
                  <a:lnTo>
                    <a:pt x="626538" y="28138"/>
                  </a:lnTo>
                  <a:lnTo>
                    <a:pt x="635685" y="26695"/>
                  </a:lnTo>
                  <a:lnTo>
                    <a:pt x="646074" y="29773"/>
                  </a:lnTo>
                  <a:lnTo>
                    <a:pt x="650814" y="36145"/>
                  </a:lnTo>
                  <a:lnTo>
                    <a:pt x="654646" y="53378"/>
                  </a:lnTo>
                  <a:lnTo>
                    <a:pt x="671839" y="28890"/>
                  </a:lnTo>
                  <a:lnTo>
                    <a:pt x="683315" y="29116"/>
                  </a:lnTo>
                  <a:lnTo>
                    <a:pt x="690817" y="39717"/>
                  </a:lnTo>
                  <a:lnTo>
                    <a:pt x="696087" y="46355"/>
                  </a:lnTo>
                  <a:lnTo>
                    <a:pt x="713130" y="26675"/>
                  </a:lnTo>
                  <a:lnTo>
                    <a:pt x="732685" y="18705"/>
                  </a:lnTo>
                  <a:lnTo>
                    <a:pt x="751854" y="24211"/>
                  </a:lnTo>
                  <a:lnTo>
                    <a:pt x="767740" y="44958"/>
                  </a:lnTo>
                  <a:lnTo>
                    <a:pt x="779543" y="31545"/>
                  </a:lnTo>
                  <a:lnTo>
                    <a:pt x="786237" y="27261"/>
                  </a:lnTo>
                  <a:lnTo>
                    <a:pt x="795832" y="26695"/>
                  </a:lnTo>
                  <a:lnTo>
                    <a:pt x="804539" y="29656"/>
                  </a:lnTo>
                  <a:lnTo>
                    <a:pt x="809563" y="32794"/>
                  </a:lnTo>
                  <a:lnTo>
                    <a:pt x="816151" y="33231"/>
                  </a:lnTo>
                  <a:lnTo>
                    <a:pt x="829551" y="28092"/>
                  </a:lnTo>
                  <a:lnTo>
                    <a:pt x="833804" y="24824"/>
                  </a:lnTo>
                  <a:lnTo>
                    <a:pt x="837114" y="21205"/>
                  </a:lnTo>
                  <a:lnTo>
                    <a:pt x="841909" y="18573"/>
                  </a:lnTo>
                  <a:lnTo>
                    <a:pt x="850620" y="18262"/>
                  </a:lnTo>
                  <a:lnTo>
                    <a:pt x="862594" y="22216"/>
                  </a:lnTo>
                  <a:lnTo>
                    <a:pt x="867811" y="29630"/>
                  </a:lnTo>
                  <a:lnTo>
                    <a:pt x="872401" y="50571"/>
                  </a:lnTo>
                  <a:lnTo>
                    <a:pt x="886069" y="37252"/>
                  </a:lnTo>
                  <a:lnTo>
                    <a:pt x="893946" y="29918"/>
                  </a:lnTo>
                  <a:lnTo>
                    <a:pt x="898385" y="26695"/>
                  </a:lnTo>
                  <a:lnTo>
                    <a:pt x="899947" y="26657"/>
                  </a:lnTo>
                  <a:lnTo>
                    <a:pt x="909878" y="35928"/>
                  </a:lnTo>
                  <a:lnTo>
                    <a:pt x="912812" y="38227"/>
                  </a:lnTo>
                  <a:lnTo>
                    <a:pt x="921016" y="40157"/>
                  </a:lnTo>
                  <a:lnTo>
                    <a:pt x="921562" y="40741"/>
                  </a:lnTo>
                  <a:lnTo>
                    <a:pt x="932534" y="28109"/>
                  </a:lnTo>
                  <a:lnTo>
                    <a:pt x="947734" y="20293"/>
                  </a:lnTo>
                  <a:lnTo>
                    <a:pt x="964425" y="18837"/>
                  </a:lnTo>
                  <a:lnTo>
                    <a:pt x="979868" y="25285"/>
                  </a:lnTo>
                  <a:lnTo>
                    <a:pt x="984428" y="30526"/>
                  </a:lnTo>
                  <a:lnTo>
                    <a:pt x="986393" y="35853"/>
                  </a:lnTo>
                  <a:lnTo>
                    <a:pt x="987905" y="41164"/>
                  </a:lnTo>
                  <a:lnTo>
                    <a:pt x="991108" y="46355"/>
                  </a:lnTo>
                  <a:lnTo>
                    <a:pt x="1004776" y="29173"/>
                  </a:lnTo>
                  <a:lnTo>
                    <a:pt x="1012660" y="23211"/>
                  </a:lnTo>
                  <a:lnTo>
                    <a:pt x="1023416" y="21069"/>
                  </a:lnTo>
                  <a:lnTo>
                    <a:pt x="1036062" y="24071"/>
                  </a:lnTo>
                  <a:lnTo>
                    <a:pt x="1045848" y="30281"/>
                  </a:lnTo>
                  <a:lnTo>
                    <a:pt x="1055725" y="39331"/>
                  </a:lnTo>
                  <a:lnTo>
                    <a:pt x="1058125" y="39585"/>
                  </a:lnTo>
                  <a:lnTo>
                    <a:pt x="1061427" y="34277"/>
                  </a:lnTo>
                  <a:lnTo>
                    <a:pt x="1064158" y="33718"/>
                  </a:lnTo>
                  <a:lnTo>
                    <a:pt x="1082551" y="31263"/>
                  </a:lnTo>
                  <a:lnTo>
                    <a:pt x="1094871" y="34039"/>
                  </a:lnTo>
                  <a:lnTo>
                    <a:pt x="1101493" y="44030"/>
                  </a:lnTo>
                  <a:lnTo>
                    <a:pt x="1102791" y="63220"/>
                  </a:lnTo>
                  <a:lnTo>
                    <a:pt x="1122365" y="46877"/>
                  </a:lnTo>
                  <a:lnTo>
                    <a:pt x="1132570" y="40551"/>
                  </a:lnTo>
                  <a:lnTo>
                    <a:pt x="1146340" y="35115"/>
                  </a:lnTo>
                  <a:lnTo>
                    <a:pt x="1146340" y="0"/>
                  </a:lnTo>
                  <a:close/>
                </a:path>
              </a:pathLst>
            </a:custGeom>
            <a:solidFill>
              <a:srgbClr val="2E7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186583" y="2753689"/>
              <a:ext cx="1226820" cy="109855"/>
            </a:xfrm>
            <a:custGeom>
              <a:avLst/>
              <a:gdLst/>
              <a:ahLst/>
              <a:cxnLst/>
              <a:rect l="l" t="t" r="r" b="b"/>
              <a:pathLst>
                <a:path w="1226820" h="109855">
                  <a:moveTo>
                    <a:pt x="417245" y="64643"/>
                  </a:moveTo>
                  <a:lnTo>
                    <a:pt x="409232" y="50990"/>
                  </a:lnTo>
                  <a:lnTo>
                    <a:pt x="403898" y="44259"/>
                  </a:lnTo>
                  <a:lnTo>
                    <a:pt x="398272" y="40767"/>
                  </a:lnTo>
                  <a:lnTo>
                    <a:pt x="393319" y="39801"/>
                  </a:lnTo>
                  <a:lnTo>
                    <a:pt x="388391" y="43624"/>
                  </a:lnTo>
                  <a:lnTo>
                    <a:pt x="381203" y="43357"/>
                  </a:lnTo>
                  <a:lnTo>
                    <a:pt x="374586" y="39446"/>
                  </a:lnTo>
                  <a:lnTo>
                    <a:pt x="370179" y="40767"/>
                  </a:lnTo>
                  <a:lnTo>
                    <a:pt x="365633" y="45593"/>
                  </a:lnTo>
                  <a:lnTo>
                    <a:pt x="362013" y="53962"/>
                  </a:lnTo>
                  <a:lnTo>
                    <a:pt x="357555" y="61696"/>
                  </a:lnTo>
                  <a:lnTo>
                    <a:pt x="350507" y="64643"/>
                  </a:lnTo>
                  <a:lnTo>
                    <a:pt x="345973" y="63258"/>
                  </a:lnTo>
                  <a:lnTo>
                    <a:pt x="345033" y="47320"/>
                  </a:lnTo>
                  <a:lnTo>
                    <a:pt x="342785" y="44272"/>
                  </a:lnTo>
                  <a:lnTo>
                    <a:pt x="339852" y="41427"/>
                  </a:lnTo>
                  <a:lnTo>
                    <a:pt x="337959" y="40982"/>
                  </a:lnTo>
                  <a:lnTo>
                    <a:pt x="336384" y="39903"/>
                  </a:lnTo>
                  <a:lnTo>
                    <a:pt x="334352" y="35140"/>
                  </a:lnTo>
                  <a:lnTo>
                    <a:pt x="330530" y="17907"/>
                  </a:lnTo>
                  <a:lnTo>
                    <a:pt x="325780" y="11531"/>
                  </a:lnTo>
                  <a:lnTo>
                    <a:pt x="315391" y="8458"/>
                  </a:lnTo>
                  <a:lnTo>
                    <a:pt x="306247" y="9893"/>
                  </a:lnTo>
                  <a:lnTo>
                    <a:pt x="297053" y="13843"/>
                  </a:lnTo>
                  <a:lnTo>
                    <a:pt x="289648" y="17894"/>
                  </a:lnTo>
                  <a:lnTo>
                    <a:pt x="285889" y="19685"/>
                  </a:lnTo>
                  <a:lnTo>
                    <a:pt x="284632" y="19558"/>
                  </a:lnTo>
                  <a:lnTo>
                    <a:pt x="270217" y="7099"/>
                  </a:lnTo>
                  <a:lnTo>
                    <a:pt x="264820" y="5638"/>
                  </a:lnTo>
                  <a:lnTo>
                    <a:pt x="250037" y="3327"/>
                  </a:lnTo>
                  <a:lnTo>
                    <a:pt x="239674" y="5880"/>
                  </a:lnTo>
                  <a:lnTo>
                    <a:pt x="231711" y="13220"/>
                  </a:lnTo>
                  <a:lnTo>
                    <a:pt x="224078" y="25311"/>
                  </a:lnTo>
                  <a:lnTo>
                    <a:pt x="221107" y="15659"/>
                  </a:lnTo>
                  <a:lnTo>
                    <a:pt x="217004" y="11709"/>
                  </a:lnTo>
                  <a:lnTo>
                    <a:pt x="205816" y="8458"/>
                  </a:lnTo>
                  <a:lnTo>
                    <a:pt x="197612" y="3924"/>
                  </a:lnTo>
                  <a:lnTo>
                    <a:pt x="191020" y="736"/>
                  </a:lnTo>
                  <a:lnTo>
                    <a:pt x="183756" y="0"/>
                  </a:lnTo>
                  <a:lnTo>
                    <a:pt x="173507" y="2832"/>
                  </a:lnTo>
                  <a:lnTo>
                    <a:pt x="164579" y="8851"/>
                  </a:lnTo>
                  <a:lnTo>
                    <a:pt x="159804" y="16230"/>
                  </a:lnTo>
                  <a:lnTo>
                    <a:pt x="157302" y="22885"/>
                  </a:lnTo>
                  <a:lnTo>
                    <a:pt x="155244" y="26720"/>
                  </a:lnTo>
                  <a:lnTo>
                    <a:pt x="153555" y="27889"/>
                  </a:lnTo>
                  <a:lnTo>
                    <a:pt x="151066" y="25133"/>
                  </a:lnTo>
                  <a:lnTo>
                    <a:pt x="143662" y="26466"/>
                  </a:lnTo>
                  <a:lnTo>
                    <a:pt x="141820" y="25527"/>
                  </a:lnTo>
                  <a:lnTo>
                    <a:pt x="140550" y="23063"/>
                  </a:lnTo>
                  <a:lnTo>
                    <a:pt x="135572" y="19685"/>
                  </a:lnTo>
                  <a:lnTo>
                    <a:pt x="132359" y="18262"/>
                  </a:lnTo>
                  <a:lnTo>
                    <a:pt x="123024" y="18046"/>
                  </a:lnTo>
                  <a:lnTo>
                    <a:pt x="118008" y="16878"/>
                  </a:lnTo>
                  <a:lnTo>
                    <a:pt x="115925" y="16395"/>
                  </a:lnTo>
                  <a:lnTo>
                    <a:pt x="109004" y="11531"/>
                  </a:lnTo>
                  <a:lnTo>
                    <a:pt x="106070" y="11264"/>
                  </a:lnTo>
                  <a:lnTo>
                    <a:pt x="96545" y="12687"/>
                  </a:lnTo>
                  <a:lnTo>
                    <a:pt x="86906" y="16827"/>
                  </a:lnTo>
                  <a:lnTo>
                    <a:pt x="78778" y="21005"/>
                  </a:lnTo>
                  <a:lnTo>
                    <a:pt x="73761" y="22504"/>
                  </a:lnTo>
                  <a:lnTo>
                    <a:pt x="69494" y="17805"/>
                  </a:lnTo>
                  <a:lnTo>
                    <a:pt x="64033" y="9232"/>
                  </a:lnTo>
                  <a:lnTo>
                    <a:pt x="55359" y="1663"/>
                  </a:lnTo>
                  <a:lnTo>
                    <a:pt x="41452" y="25"/>
                  </a:lnTo>
                  <a:lnTo>
                    <a:pt x="16167" y="7048"/>
                  </a:lnTo>
                  <a:lnTo>
                    <a:pt x="8915" y="9601"/>
                  </a:lnTo>
                  <a:lnTo>
                    <a:pt x="6718" y="16598"/>
                  </a:lnTo>
                  <a:lnTo>
                    <a:pt x="0" y="18288"/>
                  </a:lnTo>
                  <a:lnTo>
                    <a:pt x="34124" y="49606"/>
                  </a:lnTo>
                  <a:lnTo>
                    <a:pt x="46863" y="66903"/>
                  </a:lnTo>
                  <a:lnTo>
                    <a:pt x="54800" y="90639"/>
                  </a:lnTo>
                  <a:lnTo>
                    <a:pt x="55765" y="96113"/>
                  </a:lnTo>
                  <a:lnTo>
                    <a:pt x="55753" y="103898"/>
                  </a:lnTo>
                  <a:lnTo>
                    <a:pt x="56197" y="109601"/>
                  </a:lnTo>
                  <a:lnTo>
                    <a:pt x="113792" y="109601"/>
                  </a:lnTo>
                  <a:lnTo>
                    <a:pt x="115227" y="97751"/>
                  </a:lnTo>
                  <a:lnTo>
                    <a:pt x="119380" y="88049"/>
                  </a:lnTo>
                  <a:lnTo>
                    <a:pt x="127063" y="83146"/>
                  </a:lnTo>
                  <a:lnTo>
                    <a:pt x="139077" y="85712"/>
                  </a:lnTo>
                  <a:lnTo>
                    <a:pt x="140081" y="76098"/>
                  </a:lnTo>
                  <a:lnTo>
                    <a:pt x="139687" y="62915"/>
                  </a:lnTo>
                  <a:lnTo>
                    <a:pt x="140931" y="50596"/>
                  </a:lnTo>
                  <a:lnTo>
                    <a:pt x="146812" y="43573"/>
                  </a:lnTo>
                  <a:lnTo>
                    <a:pt x="163601" y="42214"/>
                  </a:lnTo>
                  <a:lnTo>
                    <a:pt x="176707" y="48475"/>
                  </a:lnTo>
                  <a:lnTo>
                    <a:pt x="185940" y="60375"/>
                  </a:lnTo>
                  <a:lnTo>
                    <a:pt x="191058" y="75882"/>
                  </a:lnTo>
                  <a:lnTo>
                    <a:pt x="210273" y="41198"/>
                  </a:lnTo>
                  <a:lnTo>
                    <a:pt x="238696" y="32258"/>
                  </a:lnTo>
                  <a:lnTo>
                    <a:pt x="267208" y="44030"/>
                  </a:lnTo>
                  <a:lnTo>
                    <a:pt x="286689" y="71475"/>
                  </a:lnTo>
                  <a:lnTo>
                    <a:pt x="287997" y="109601"/>
                  </a:lnTo>
                  <a:lnTo>
                    <a:pt x="347002" y="109601"/>
                  </a:lnTo>
                  <a:lnTo>
                    <a:pt x="354457" y="96215"/>
                  </a:lnTo>
                  <a:lnTo>
                    <a:pt x="363664" y="89611"/>
                  </a:lnTo>
                  <a:lnTo>
                    <a:pt x="371208" y="92989"/>
                  </a:lnTo>
                  <a:lnTo>
                    <a:pt x="373684" y="109601"/>
                  </a:lnTo>
                  <a:lnTo>
                    <a:pt x="407403" y="109601"/>
                  </a:lnTo>
                  <a:lnTo>
                    <a:pt x="408584" y="98221"/>
                  </a:lnTo>
                  <a:lnTo>
                    <a:pt x="410349" y="86614"/>
                  </a:lnTo>
                  <a:lnTo>
                    <a:pt x="413105" y="75272"/>
                  </a:lnTo>
                  <a:lnTo>
                    <a:pt x="417245" y="64643"/>
                  </a:lnTo>
                  <a:close/>
                </a:path>
                <a:path w="1226820" h="109855">
                  <a:moveTo>
                    <a:pt x="1226426" y="109601"/>
                  </a:moveTo>
                  <a:lnTo>
                    <a:pt x="1219936" y="68402"/>
                  </a:lnTo>
                  <a:lnTo>
                    <a:pt x="1194117" y="36550"/>
                  </a:lnTo>
                  <a:lnTo>
                    <a:pt x="1185684" y="32334"/>
                  </a:lnTo>
                  <a:lnTo>
                    <a:pt x="1178052" y="28854"/>
                  </a:lnTo>
                  <a:lnTo>
                    <a:pt x="1170965" y="26428"/>
                  </a:lnTo>
                  <a:lnTo>
                    <a:pt x="1163688" y="25895"/>
                  </a:lnTo>
                  <a:lnTo>
                    <a:pt x="1155484" y="28117"/>
                  </a:lnTo>
                  <a:lnTo>
                    <a:pt x="1150505" y="31864"/>
                  </a:lnTo>
                  <a:lnTo>
                    <a:pt x="1145146" y="37414"/>
                  </a:lnTo>
                  <a:lnTo>
                    <a:pt x="1140040" y="42176"/>
                  </a:lnTo>
                  <a:lnTo>
                    <a:pt x="1135811" y="43573"/>
                  </a:lnTo>
                  <a:lnTo>
                    <a:pt x="1125804" y="25628"/>
                  </a:lnTo>
                  <a:lnTo>
                    <a:pt x="1111275" y="9575"/>
                  </a:lnTo>
                  <a:lnTo>
                    <a:pt x="1096378" y="5600"/>
                  </a:lnTo>
                  <a:lnTo>
                    <a:pt x="1085240" y="23901"/>
                  </a:lnTo>
                  <a:lnTo>
                    <a:pt x="1077010" y="21907"/>
                  </a:lnTo>
                  <a:lnTo>
                    <a:pt x="1080465" y="10731"/>
                  </a:lnTo>
                  <a:lnTo>
                    <a:pt x="1074000" y="12661"/>
                  </a:lnTo>
                  <a:lnTo>
                    <a:pt x="1059713" y="20434"/>
                  </a:lnTo>
                  <a:lnTo>
                    <a:pt x="1047089" y="31877"/>
                  </a:lnTo>
                  <a:lnTo>
                    <a:pt x="1037386" y="31953"/>
                  </a:lnTo>
                  <a:lnTo>
                    <a:pt x="1031849" y="5638"/>
                  </a:lnTo>
                  <a:lnTo>
                    <a:pt x="1024420" y="5930"/>
                  </a:lnTo>
                  <a:lnTo>
                    <a:pt x="1007973" y="5067"/>
                  </a:lnTo>
                  <a:lnTo>
                    <a:pt x="1000950" y="5638"/>
                  </a:lnTo>
                  <a:lnTo>
                    <a:pt x="997978" y="6286"/>
                  </a:lnTo>
                  <a:lnTo>
                    <a:pt x="991844" y="12496"/>
                  </a:lnTo>
                  <a:lnTo>
                    <a:pt x="991120" y="12661"/>
                  </a:lnTo>
                  <a:lnTo>
                    <a:pt x="976858" y="12039"/>
                  </a:lnTo>
                  <a:lnTo>
                    <a:pt x="963993" y="7327"/>
                  </a:lnTo>
                  <a:lnTo>
                    <a:pt x="952233" y="5105"/>
                  </a:lnTo>
                  <a:lnTo>
                    <a:pt x="941247" y="11963"/>
                  </a:lnTo>
                  <a:lnTo>
                    <a:pt x="939673" y="13957"/>
                  </a:lnTo>
                  <a:lnTo>
                    <a:pt x="938707" y="23926"/>
                  </a:lnTo>
                  <a:lnTo>
                    <a:pt x="934008" y="23901"/>
                  </a:lnTo>
                  <a:lnTo>
                    <a:pt x="923582" y="14770"/>
                  </a:lnTo>
                  <a:lnTo>
                    <a:pt x="912482" y="12890"/>
                  </a:lnTo>
                  <a:lnTo>
                    <a:pt x="904798" y="16941"/>
                  </a:lnTo>
                  <a:lnTo>
                    <a:pt x="904011" y="16878"/>
                  </a:lnTo>
                  <a:lnTo>
                    <a:pt x="889495" y="12382"/>
                  </a:lnTo>
                  <a:lnTo>
                    <a:pt x="879297" y="5461"/>
                  </a:lnTo>
                  <a:lnTo>
                    <a:pt x="868807" y="1435"/>
                  </a:lnTo>
                  <a:lnTo>
                    <a:pt x="853440" y="5638"/>
                  </a:lnTo>
                  <a:lnTo>
                    <a:pt x="850760" y="7035"/>
                  </a:lnTo>
                  <a:lnTo>
                    <a:pt x="845858" y="14605"/>
                  </a:lnTo>
                  <a:lnTo>
                    <a:pt x="840892" y="16522"/>
                  </a:lnTo>
                  <a:lnTo>
                    <a:pt x="802081" y="28638"/>
                  </a:lnTo>
                  <a:lnTo>
                    <a:pt x="776198" y="50063"/>
                  </a:lnTo>
                  <a:lnTo>
                    <a:pt x="773214" y="48780"/>
                  </a:lnTo>
                  <a:lnTo>
                    <a:pt x="749198" y="82575"/>
                  </a:lnTo>
                  <a:lnTo>
                    <a:pt x="745972" y="94145"/>
                  </a:lnTo>
                  <a:lnTo>
                    <a:pt x="742289" y="76327"/>
                  </a:lnTo>
                  <a:lnTo>
                    <a:pt x="734822" y="60858"/>
                  </a:lnTo>
                  <a:lnTo>
                    <a:pt x="723265" y="48348"/>
                  </a:lnTo>
                  <a:lnTo>
                    <a:pt x="707339" y="39357"/>
                  </a:lnTo>
                  <a:lnTo>
                    <a:pt x="680935" y="32575"/>
                  </a:lnTo>
                  <a:lnTo>
                    <a:pt x="660666" y="35674"/>
                  </a:lnTo>
                  <a:lnTo>
                    <a:pt x="645134" y="49034"/>
                  </a:lnTo>
                  <a:lnTo>
                    <a:pt x="632879" y="73075"/>
                  </a:lnTo>
                  <a:lnTo>
                    <a:pt x="628408" y="60998"/>
                  </a:lnTo>
                  <a:lnTo>
                    <a:pt x="625652" y="54914"/>
                  </a:lnTo>
                  <a:lnTo>
                    <a:pt x="622350" y="49898"/>
                  </a:lnTo>
                  <a:lnTo>
                    <a:pt x="617588" y="44335"/>
                  </a:lnTo>
                  <a:lnTo>
                    <a:pt x="606437" y="40398"/>
                  </a:lnTo>
                  <a:lnTo>
                    <a:pt x="605091" y="37922"/>
                  </a:lnTo>
                  <a:lnTo>
                    <a:pt x="602881" y="24155"/>
                  </a:lnTo>
                  <a:lnTo>
                    <a:pt x="601268" y="22504"/>
                  </a:lnTo>
                  <a:lnTo>
                    <a:pt x="600722" y="21920"/>
                  </a:lnTo>
                  <a:lnTo>
                    <a:pt x="592518" y="19989"/>
                  </a:lnTo>
                  <a:lnTo>
                    <a:pt x="589584" y="17691"/>
                  </a:lnTo>
                  <a:lnTo>
                    <a:pt x="579653" y="8420"/>
                  </a:lnTo>
                  <a:lnTo>
                    <a:pt x="578091" y="8458"/>
                  </a:lnTo>
                  <a:lnTo>
                    <a:pt x="573659" y="11684"/>
                  </a:lnTo>
                  <a:lnTo>
                    <a:pt x="565785" y="19011"/>
                  </a:lnTo>
                  <a:lnTo>
                    <a:pt x="535876" y="47942"/>
                  </a:lnTo>
                  <a:lnTo>
                    <a:pt x="527215" y="55194"/>
                  </a:lnTo>
                  <a:lnTo>
                    <a:pt x="518388" y="60426"/>
                  </a:lnTo>
                  <a:lnTo>
                    <a:pt x="526021" y="71577"/>
                  </a:lnTo>
                  <a:lnTo>
                    <a:pt x="530745" y="83350"/>
                  </a:lnTo>
                  <a:lnTo>
                    <a:pt x="532447" y="95948"/>
                  </a:lnTo>
                  <a:lnTo>
                    <a:pt x="531037" y="109601"/>
                  </a:lnTo>
                  <a:lnTo>
                    <a:pt x="570369" y="109601"/>
                  </a:lnTo>
                  <a:lnTo>
                    <a:pt x="570369" y="80797"/>
                  </a:lnTo>
                  <a:lnTo>
                    <a:pt x="582523" y="79324"/>
                  </a:lnTo>
                  <a:lnTo>
                    <a:pt x="591489" y="85991"/>
                  </a:lnTo>
                  <a:lnTo>
                    <a:pt x="596569" y="97269"/>
                  </a:lnTo>
                  <a:lnTo>
                    <a:pt x="597065" y="109601"/>
                  </a:lnTo>
                  <a:lnTo>
                    <a:pt x="667296" y="109601"/>
                  </a:lnTo>
                  <a:lnTo>
                    <a:pt x="675728" y="88087"/>
                  </a:lnTo>
                  <a:lnTo>
                    <a:pt x="690994" y="81470"/>
                  </a:lnTo>
                  <a:lnTo>
                    <a:pt x="706348" y="88912"/>
                  </a:lnTo>
                  <a:lnTo>
                    <a:pt x="715060" y="109601"/>
                  </a:lnTo>
                  <a:lnTo>
                    <a:pt x="745972" y="109601"/>
                  </a:lnTo>
                  <a:lnTo>
                    <a:pt x="796544" y="109601"/>
                  </a:lnTo>
                  <a:lnTo>
                    <a:pt x="797369" y="76581"/>
                  </a:lnTo>
                  <a:lnTo>
                    <a:pt x="812025" y="48882"/>
                  </a:lnTo>
                  <a:lnTo>
                    <a:pt x="835101" y="39585"/>
                  </a:lnTo>
                  <a:lnTo>
                    <a:pt x="861174" y="61836"/>
                  </a:lnTo>
                  <a:lnTo>
                    <a:pt x="876935" y="54267"/>
                  </a:lnTo>
                  <a:lnTo>
                    <a:pt x="894346" y="51892"/>
                  </a:lnTo>
                  <a:lnTo>
                    <a:pt x="911682" y="54851"/>
                  </a:lnTo>
                  <a:lnTo>
                    <a:pt x="927201" y="63246"/>
                  </a:lnTo>
                  <a:lnTo>
                    <a:pt x="938606" y="61772"/>
                  </a:lnTo>
                  <a:lnTo>
                    <a:pt x="949896" y="63512"/>
                  </a:lnTo>
                  <a:lnTo>
                    <a:pt x="961250" y="65811"/>
                  </a:lnTo>
                  <a:lnTo>
                    <a:pt x="972858" y="66052"/>
                  </a:lnTo>
                  <a:lnTo>
                    <a:pt x="979779" y="75920"/>
                  </a:lnTo>
                  <a:lnTo>
                    <a:pt x="984872" y="86283"/>
                  </a:lnTo>
                  <a:lnTo>
                    <a:pt x="987640" y="97421"/>
                  </a:lnTo>
                  <a:lnTo>
                    <a:pt x="987602" y="109601"/>
                  </a:lnTo>
                  <a:lnTo>
                    <a:pt x="1055039" y="109601"/>
                  </a:lnTo>
                  <a:lnTo>
                    <a:pt x="1062494" y="92468"/>
                  </a:lnTo>
                  <a:lnTo>
                    <a:pt x="1077912" y="87122"/>
                  </a:lnTo>
                  <a:lnTo>
                    <a:pt x="1091374" y="93002"/>
                  </a:lnTo>
                  <a:lnTo>
                    <a:pt x="1092962" y="109601"/>
                  </a:lnTo>
                  <a:lnTo>
                    <a:pt x="1128090" y="109601"/>
                  </a:lnTo>
                  <a:lnTo>
                    <a:pt x="1132903" y="69596"/>
                  </a:lnTo>
                  <a:lnTo>
                    <a:pt x="1151369" y="46799"/>
                  </a:lnTo>
                  <a:lnTo>
                    <a:pt x="1174356" y="49428"/>
                  </a:lnTo>
                  <a:lnTo>
                    <a:pt x="1192707" y="85712"/>
                  </a:lnTo>
                  <a:lnTo>
                    <a:pt x="1197229" y="89065"/>
                  </a:lnTo>
                  <a:lnTo>
                    <a:pt x="1201254" y="95834"/>
                  </a:lnTo>
                  <a:lnTo>
                    <a:pt x="1203820" y="103505"/>
                  </a:lnTo>
                  <a:lnTo>
                    <a:pt x="1203947" y="109601"/>
                  </a:lnTo>
                  <a:lnTo>
                    <a:pt x="1226426" y="109601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866289" y="2759836"/>
              <a:ext cx="277495" cy="103505"/>
            </a:xfrm>
            <a:custGeom>
              <a:avLst/>
              <a:gdLst/>
              <a:ahLst/>
              <a:cxnLst/>
              <a:rect l="l" t="t" r="r" b="b"/>
              <a:pathLst>
                <a:path w="277495" h="103505">
                  <a:moveTo>
                    <a:pt x="277037" y="3683"/>
                  </a:moveTo>
                  <a:lnTo>
                    <a:pt x="272008" y="0"/>
                  </a:lnTo>
                  <a:lnTo>
                    <a:pt x="270560" y="2374"/>
                  </a:lnTo>
                  <a:lnTo>
                    <a:pt x="250012" y="469"/>
                  </a:lnTo>
                  <a:lnTo>
                    <a:pt x="235800" y="14757"/>
                  </a:lnTo>
                  <a:lnTo>
                    <a:pt x="225552" y="35814"/>
                  </a:lnTo>
                  <a:lnTo>
                    <a:pt x="217043" y="54279"/>
                  </a:lnTo>
                  <a:lnTo>
                    <a:pt x="217652" y="45948"/>
                  </a:lnTo>
                  <a:lnTo>
                    <a:pt x="218008" y="35356"/>
                  </a:lnTo>
                  <a:lnTo>
                    <a:pt x="216839" y="25450"/>
                  </a:lnTo>
                  <a:lnTo>
                    <a:pt x="212826" y="19164"/>
                  </a:lnTo>
                  <a:lnTo>
                    <a:pt x="207162" y="17868"/>
                  </a:lnTo>
                  <a:lnTo>
                    <a:pt x="201523" y="19164"/>
                  </a:lnTo>
                  <a:lnTo>
                    <a:pt x="196265" y="20802"/>
                  </a:lnTo>
                  <a:lnTo>
                    <a:pt x="191757" y="20574"/>
                  </a:lnTo>
                  <a:lnTo>
                    <a:pt x="188518" y="15887"/>
                  </a:lnTo>
                  <a:lnTo>
                    <a:pt x="185343" y="9271"/>
                  </a:lnTo>
                  <a:lnTo>
                    <a:pt x="177304" y="4787"/>
                  </a:lnTo>
                  <a:lnTo>
                    <a:pt x="132295" y="22237"/>
                  </a:lnTo>
                  <a:lnTo>
                    <a:pt x="115189" y="70319"/>
                  </a:lnTo>
                  <a:lnTo>
                    <a:pt x="109575" y="68338"/>
                  </a:lnTo>
                  <a:lnTo>
                    <a:pt x="92506" y="31229"/>
                  </a:lnTo>
                  <a:lnTo>
                    <a:pt x="63157" y="25285"/>
                  </a:lnTo>
                  <a:lnTo>
                    <a:pt x="44818" y="26593"/>
                  </a:lnTo>
                  <a:lnTo>
                    <a:pt x="27774" y="31381"/>
                  </a:lnTo>
                  <a:lnTo>
                    <a:pt x="15455" y="40944"/>
                  </a:lnTo>
                  <a:lnTo>
                    <a:pt x="10502" y="51117"/>
                  </a:lnTo>
                  <a:lnTo>
                    <a:pt x="4699" y="73672"/>
                  </a:lnTo>
                  <a:lnTo>
                    <a:pt x="0" y="83781"/>
                  </a:lnTo>
                  <a:lnTo>
                    <a:pt x="0" y="103454"/>
                  </a:lnTo>
                  <a:lnTo>
                    <a:pt x="108165" y="103454"/>
                  </a:lnTo>
                  <a:lnTo>
                    <a:pt x="154533" y="103454"/>
                  </a:lnTo>
                  <a:lnTo>
                    <a:pt x="158000" y="72923"/>
                  </a:lnTo>
                  <a:lnTo>
                    <a:pt x="170103" y="63487"/>
                  </a:lnTo>
                  <a:lnTo>
                    <a:pt x="182486" y="74041"/>
                  </a:lnTo>
                  <a:lnTo>
                    <a:pt x="186842" y="103454"/>
                  </a:lnTo>
                  <a:lnTo>
                    <a:pt x="216344" y="103454"/>
                  </a:lnTo>
                  <a:lnTo>
                    <a:pt x="217500" y="89522"/>
                  </a:lnTo>
                  <a:lnTo>
                    <a:pt x="222694" y="78917"/>
                  </a:lnTo>
                  <a:lnTo>
                    <a:pt x="229641" y="69507"/>
                  </a:lnTo>
                  <a:lnTo>
                    <a:pt x="236004" y="59207"/>
                  </a:lnTo>
                  <a:lnTo>
                    <a:pt x="238188" y="52793"/>
                  </a:lnTo>
                  <a:lnTo>
                    <a:pt x="241134" y="39204"/>
                  </a:lnTo>
                  <a:lnTo>
                    <a:pt x="243039" y="33909"/>
                  </a:lnTo>
                  <a:lnTo>
                    <a:pt x="249199" y="27838"/>
                  </a:lnTo>
                  <a:lnTo>
                    <a:pt x="258445" y="23317"/>
                  </a:lnTo>
                  <a:lnTo>
                    <a:pt x="268414" y="19710"/>
                  </a:lnTo>
                  <a:lnTo>
                    <a:pt x="276745" y="16357"/>
                  </a:lnTo>
                  <a:lnTo>
                    <a:pt x="277037" y="3683"/>
                  </a:lnTo>
                  <a:close/>
                </a:path>
              </a:pathLst>
            </a:custGeom>
            <a:solidFill>
              <a:srgbClr val="579A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593996" y="2787587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57842" y="0"/>
                  </a:moveTo>
                  <a:lnTo>
                    <a:pt x="9842" y="30735"/>
                  </a:lnTo>
                  <a:lnTo>
                    <a:pt x="0" y="75693"/>
                  </a:lnTo>
                  <a:lnTo>
                    <a:pt x="61810" y="75693"/>
                  </a:lnTo>
                  <a:lnTo>
                    <a:pt x="68281" y="59825"/>
                  </a:lnTo>
                  <a:lnTo>
                    <a:pt x="79879" y="54524"/>
                  </a:lnTo>
                  <a:lnTo>
                    <a:pt x="91225" y="59807"/>
                  </a:lnTo>
                  <a:lnTo>
                    <a:pt x="96939" y="75693"/>
                  </a:lnTo>
                  <a:lnTo>
                    <a:pt x="123634" y="75693"/>
                  </a:lnTo>
                  <a:lnTo>
                    <a:pt x="118617" y="37669"/>
                  </a:lnTo>
                  <a:lnTo>
                    <a:pt x="86366" y="6995"/>
                  </a:lnTo>
                  <a:lnTo>
                    <a:pt x="57842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082633" y="2757220"/>
              <a:ext cx="1402080" cy="106680"/>
            </a:xfrm>
            <a:custGeom>
              <a:avLst/>
              <a:gdLst/>
              <a:ahLst/>
              <a:cxnLst/>
              <a:rect l="l" t="t" r="r" b="b"/>
              <a:pathLst>
                <a:path w="1402079" h="106680">
                  <a:moveTo>
                    <a:pt x="160147" y="106070"/>
                  </a:moveTo>
                  <a:lnTo>
                    <a:pt x="159702" y="100368"/>
                  </a:lnTo>
                  <a:lnTo>
                    <a:pt x="159715" y="92583"/>
                  </a:lnTo>
                  <a:lnTo>
                    <a:pt x="158750" y="87109"/>
                  </a:lnTo>
                  <a:lnTo>
                    <a:pt x="138074" y="46075"/>
                  </a:lnTo>
                  <a:lnTo>
                    <a:pt x="103949" y="14757"/>
                  </a:lnTo>
                  <a:lnTo>
                    <a:pt x="80975" y="2806"/>
                  </a:lnTo>
                  <a:lnTo>
                    <a:pt x="73113" y="9791"/>
                  </a:lnTo>
                  <a:lnTo>
                    <a:pt x="60401" y="18973"/>
                  </a:lnTo>
                  <a:lnTo>
                    <a:pt x="52057" y="22326"/>
                  </a:lnTo>
                  <a:lnTo>
                    <a:pt x="42100" y="25933"/>
                  </a:lnTo>
                  <a:lnTo>
                    <a:pt x="32854" y="30454"/>
                  </a:lnTo>
                  <a:lnTo>
                    <a:pt x="26695" y="36525"/>
                  </a:lnTo>
                  <a:lnTo>
                    <a:pt x="24777" y="41821"/>
                  </a:lnTo>
                  <a:lnTo>
                    <a:pt x="21844" y="55410"/>
                  </a:lnTo>
                  <a:lnTo>
                    <a:pt x="19659" y="61823"/>
                  </a:lnTo>
                  <a:lnTo>
                    <a:pt x="13284" y="72123"/>
                  </a:lnTo>
                  <a:lnTo>
                    <a:pt x="6350" y="81534"/>
                  </a:lnTo>
                  <a:lnTo>
                    <a:pt x="1155" y="92138"/>
                  </a:lnTo>
                  <a:lnTo>
                    <a:pt x="0" y="106070"/>
                  </a:lnTo>
                  <a:lnTo>
                    <a:pt x="25285" y="106070"/>
                  </a:lnTo>
                  <a:lnTo>
                    <a:pt x="32715" y="71221"/>
                  </a:lnTo>
                  <a:lnTo>
                    <a:pt x="53428" y="50393"/>
                  </a:lnTo>
                  <a:lnTo>
                    <a:pt x="80860" y="43510"/>
                  </a:lnTo>
                  <a:lnTo>
                    <a:pt x="108432" y="50520"/>
                  </a:lnTo>
                  <a:lnTo>
                    <a:pt x="129565" y="71399"/>
                  </a:lnTo>
                  <a:lnTo>
                    <a:pt x="137668" y="106070"/>
                  </a:lnTo>
                  <a:lnTo>
                    <a:pt x="160147" y="106070"/>
                  </a:lnTo>
                  <a:close/>
                </a:path>
                <a:path w="1402079" h="106680">
                  <a:moveTo>
                    <a:pt x="1402016" y="9131"/>
                  </a:moveTo>
                  <a:lnTo>
                    <a:pt x="1395374" y="10896"/>
                  </a:lnTo>
                  <a:lnTo>
                    <a:pt x="1393202" y="25539"/>
                  </a:lnTo>
                  <a:lnTo>
                    <a:pt x="1389519" y="27736"/>
                  </a:lnTo>
                  <a:lnTo>
                    <a:pt x="1378051" y="30416"/>
                  </a:lnTo>
                  <a:lnTo>
                    <a:pt x="1375435" y="29514"/>
                  </a:lnTo>
                  <a:lnTo>
                    <a:pt x="1372704" y="17246"/>
                  </a:lnTo>
                  <a:lnTo>
                    <a:pt x="1369707" y="14058"/>
                  </a:lnTo>
                  <a:lnTo>
                    <a:pt x="1362697" y="9385"/>
                  </a:lnTo>
                  <a:lnTo>
                    <a:pt x="1355598" y="8636"/>
                  </a:lnTo>
                  <a:lnTo>
                    <a:pt x="1348359" y="9372"/>
                  </a:lnTo>
                  <a:lnTo>
                    <a:pt x="1340904" y="9131"/>
                  </a:lnTo>
                  <a:lnTo>
                    <a:pt x="1335138" y="6515"/>
                  </a:lnTo>
                  <a:lnTo>
                    <a:pt x="1329690" y="2705"/>
                  </a:lnTo>
                  <a:lnTo>
                    <a:pt x="1323886" y="0"/>
                  </a:lnTo>
                  <a:lnTo>
                    <a:pt x="1298067" y="33020"/>
                  </a:lnTo>
                  <a:lnTo>
                    <a:pt x="1313688" y="47129"/>
                  </a:lnTo>
                  <a:lnTo>
                    <a:pt x="1323886" y="64871"/>
                  </a:lnTo>
                  <a:lnTo>
                    <a:pt x="1329258" y="84937"/>
                  </a:lnTo>
                  <a:lnTo>
                    <a:pt x="1330375" y="106070"/>
                  </a:lnTo>
                  <a:lnTo>
                    <a:pt x="1368310" y="106070"/>
                  </a:lnTo>
                  <a:lnTo>
                    <a:pt x="1370418" y="88468"/>
                  </a:lnTo>
                  <a:lnTo>
                    <a:pt x="1378140" y="71475"/>
                  </a:lnTo>
                  <a:lnTo>
                    <a:pt x="1389380" y="56324"/>
                  </a:lnTo>
                  <a:lnTo>
                    <a:pt x="1402016" y="44259"/>
                  </a:lnTo>
                  <a:lnTo>
                    <a:pt x="1402016" y="9131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107930" y="2800720"/>
              <a:ext cx="112395" cy="62865"/>
            </a:xfrm>
            <a:custGeom>
              <a:avLst/>
              <a:gdLst/>
              <a:ahLst/>
              <a:cxnLst/>
              <a:rect l="l" t="t" r="r" b="b"/>
              <a:pathLst>
                <a:path w="112395" h="62864">
                  <a:moveTo>
                    <a:pt x="55576" y="0"/>
                  </a:moveTo>
                  <a:lnTo>
                    <a:pt x="28145" y="6883"/>
                  </a:lnTo>
                  <a:lnTo>
                    <a:pt x="7427" y="27719"/>
                  </a:lnTo>
                  <a:lnTo>
                    <a:pt x="0" y="62560"/>
                  </a:lnTo>
                  <a:lnTo>
                    <a:pt x="112382" y="62560"/>
                  </a:lnTo>
                  <a:lnTo>
                    <a:pt x="104271" y="27889"/>
                  </a:lnTo>
                  <a:lnTo>
                    <a:pt x="83144" y="7018"/>
                  </a:lnTo>
                  <a:lnTo>
                    <a:pt x="55576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377652" y="2785943"/>
              <a:ext cx="97155" cy="77470"/>
            </a:xfrm>
            <a:custGeom>
              <a:avLst/>
              <a:gdLst/>
              <a:ahLst/>
              <a:cxnLst/>
              <a:rect l="l" t="t" r="r" b="b"/>
              <a:pathLst>
                <a:path w="97154" h="77469">
                  <a:moveTo>
                    <a:pt x="47637" y="0"/>
                  </a:moveTo>
                  <a:lnTo>
                    <a:pt x="19213" y="8942"/>
                  </a:lnTo>
                  <a:lnTo>
                    <a:pt x="0" y="43618"/>
                  </a:lnTo>
                  <a:lnTo>
                    <a:pt x="1034" y="51953"/>
                  </a:lnTo>
                  <a:lnTo>
                    <a:pt x="1381" y="60425"/>
                  </a:lnTo>
                  <a:lnTo>
                    <a:pt x="1409" y="77337"/>
                  </a:lnTo>
                  <a:lnTo>
                    <a:pt x="40741" y="77337"/>
                  </a:lnTo>
                  <a:lnTo>
                    <a:pt x="47113" y="54205"/>
                  </a:lnTo>
                  <a:lnTo>
                    <a:pt x="60952" y="47104"/>
                  </a:lnTo>
                  <a:lnTo>
                    <a:pt x="74168" y="55120"/>
                  </a:lnTo>
                  <a:lnTo>
                    <a:pt x="78676" y="77337"/>
                  </a:lnTo>
                  <a:lnTo>
                    <a:pt x="96939" y="77337"/>
                  </a:lnTo>
                  <a:lnTo>
                    <a:pt x="95623" y="39221"/>
                  </a:lnTo>
                  <a:lnTo>
                    <a:pt x="76148" y="11767"/>
                  </a:lnTo>
                  <a:lnTo>
                    <a:pt x="47637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0328730" y="2735442"/>
              <a:ext cx="156210" cy="55244"/>
            </a:xfrm>
            <a:custGeom>
              <a:avLst/>
              <a:gdLst/>
              <a:ahLst/>
              <a:cxnLst/>
              <a:rect l="l" t="t" r="r" b="b"/>
              <a:pathLst>
                <a:path w="156209" h="55244">
                  <a:moveTo>
                    <a:pt x="155930" y="0"/>
                  </a:moveTo>
                  <a:lnTo>
                    <a:pt x="0" y="0"/>
                  </a:lnTo>
                  <a:lnTo>
                    <a:pt x="370" y="12569"/>
                  </a:lnTo>
                  <a:lnTo>
                    <a:pt x="6662" y="17038"/>
                  </a:lnTo>
                  <a:lnTo>
                    <a:pt x="16471" y="18957"/>
                  </a:lnTo>
                  <a:lnTo>
                    <a:pt x="27393" y="23876"/>
                  </a:lnTo>
                  <a:lnTo>
                    <a:pt x="32450" y="29365"/>
                  </a:lnTo>
                  <a:lnTo>
                    <a:pt x="36585" y="36366"/>
                  </a:lnTo>
                  <a:lnTo>
                    <a:pt x="43548" y="50571"/>
                  </a:lnTo>
                  <a:lnTo>
                    <a:pt x="49631" y="53276"/>
                  </a:lnTo>
                  <a:lnTo>
                    <a:pt x="51981" y="54787"/>
                  </a:lnTo>
                  <a:lnTo>
                    <a:pt x="55327" y="48055"/>
                  </a:lnTo>
                  <a:lnTo>
                    <a:pt x="61371" y="37314"/>
                  </a:lnTo>
                  <a:lnTo>
                    <a:pt x="67459" y="27232"/>
                  </a:lnTo>
                  <a:lnTo>
                    <a:pt x="70942" y="22479"/>
                  </a:lnTo>
                  <a:lnTo>
                    <a:pt x="77798" y="21774"/>
                  </a:lnTo>
                  <a:lnTo>
                    <a:pt x="83604" y="24474"/>
                  </a:lnTo>
                  <a:lnTo>
                    <a:pt x="89048" y="28281"/>
                  </a:lnTo>
                  <a:lnTo>
                    <a:pt x="94818" y="30899"/>
                  </a:lnTo>
                  <a:lnTo>
                    <a:pt x="102263" y="31143"/>
                  </a:lnTo>
                  <a:lnTo>
                    <a:pt x="109510" y="30410"/>
                  </a:lnTo>
                  <a:lnTo>
                    <a:pt x="116611" y="31152"/>
                  </a:lnTo>
                  <a:lnTo>
                    <a:pt x="123621" y="35826"/>
                  </a:lnTo>
                  <a:lnTo>
                    <a:pt x="126619" y="39014"/>
                  </a:lnTo>
                  <a:lnTo>
                    <a:pt x="129349" y="51282"/>
                  </a:lnTo>
                  <a:lnTo>
                    <a:pt x="131965" y="52184"/>
                  </a:lnTo>
                  <a:lnTo>
                    <a:pt x="143433" y="49504"/>
                  </a:lnTo>
                  <a:lnTo>
                    <a:pt x="147116" y="47307"/>
                  </a:lnTo>
                  <a:lnTo>
                    <a:pt x="149288" y="32664"/>
                  </a:lnTo>
                  <a:lnTo>
                    <a:pt x="155930" y="30899"/>
                  </a:lnTo>
                  <a:lnTo>
                    <a:pt x="155930" y="0"/>
                  </a:lnTo>
                  <a:close/>
                </a:path>
              </a:pathLst>
            </a:custGeom>
            <a:solidFill>
              <a:srgbClr val="2E7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0022470" y="2805581"/>
              <a:ext cx="112395" cy="57785"/>
            </a:xfrm>
            <a:custGeom>
              <a:avLst/>
              <a:gdLst/>
              <a:ahLst/>
              <a:cxnLst/>
              <a:rect l="l" t="t" r="r" b="b"/>
              <a:pathLst>
                <a:path w="112395" h="57785">
                  <a:moveTo>
                    <a:pt x="58464" y="0"/>
                  </a:moveTo>
                  <a:lnTo>
                    <a:pt x="15641" y="18985"/>
                  </a:lnTo>
                  <a:lnTo>
                    <a:pt x="0" y="57699"/>
                  </a:lnTo>
                  <a:lnTo>
                    <a:pt x="112395" y="57699"/>
                  </a:lnTo>
                  <a:lnTo>
                    <a:pt x="99936" y="20532"/>
                  </a:lnTo>
                  <a:lnTo>
                    <a:pt x="58464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866301" y="2448029"/>
              <a:ext cx="45085" cy="121285"/>
            </a:xfrm>
            <a:custGeom>
              <a:avLst/>
              <a:gdLst/>
              <a:ahLst/>
              <a:cxnLst/>
              <a:rect l="l" t="t" r="r" b="b"/>
              <a:pathLst>
                <a:path w="45084" h="121285">
                  <a:moveTo>
                    <a:pt x="0" y="0"/>
                  </a:moveTo>
                  <a:lnTo>
                    <a:pt x="0" y="120815"/>
                  </a:lnTo>
                  <a:lnTo>
                    <a:pt x="13814" y="115868"/>
                  </a:lnTo>
                  <a:lnTo>
                    <a:pt x="27679" y="107041"/>
                  </a:lnTo>
                  <a:lnTo>
                    <a:pt x="38944" y="95444"/>
                  </a:lnTo>
                  <a:lnTo>
                    <a:pt x="44958" y="82181"/>
                  </a:lnTo>
                  <a:lnTo>
                    <a:pt x="43200" y="57392"/>
                  </a:lnTo>
                  <a:lnTo>
                    <a:pt x="31342" y="37652"/>
                  </a:lnTo>
                  <a:lnTo>
                    <a:pt x="15052" y="196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325661" y="2793275"/>
              <a:ext cx="1054100" cy="70485"/>
            </a:xfrm>
            <a:custGeom>
              <a:avLst/>
              <a:gdLst/>
              <a:ahLst/>
              <a:cxnLst/>
              <a:rect l="l" t="t" r="r" b="b"/>
              <a:pathLst>
                <a:path w="1054100" h="70485">
                  <a:moveTo>
                    <a:pt x="53390" y="70015"/>
                  </a:moveTo>
                  <a:lnTo>
                    <a:pt x="46863" y="20789"/>
                  </a:lnTo>
                  <a:lnTo>
                    <a:pt x="24523" y="2628"/>
                  </a:lnTo>
                  <a:lnTo>
                    <a:pt x="7734" y="3987"/>
                  </a:lnTo>
                  <a:lnTo>
                    <a:pt x="1854" y="11010"/>
                  </a:lnTo>
                  <a:lnTo>
                    <a:pt x="609" y="23329"/>
                  </a:lnTo>
                  <a:lnTo>
                    <a:pt x="1003" y="36512"/>
                  </a:lnTo>
                  <a:lnTo>
                    <a:pt x="0" y="46126"/>
                  </a:lnTo>
                  <a:lnTo>
                    <a:pt x="5549" y="50393"/>
                  </a:lnTo>
                  <a:lnTo>
                    <a:pt x="9385" y="56362"/>
                  </a:lnTo>
                  <a:lnTo>
                    <a:pt x="11341" y="63182"/>
                  </a:lnTo>
                  <a:lnTo>
                    <a:pt x="11239" y="70015"/>
                  </a:lnTo>
                  <a:lnTo>
                    <a:pt x="53390" y="70015"/>
                  </a:lnTo>
                  <a:close/>
                </a:path>
                <a:path w="1054100" h="70485">
                  <a:moveTo>
                    <a:pt x="722096" y="22250"/>
                  </a:moveTo>
                  <a:lnTo>
                    <a:pt x="696023" y="0"/>
                  </a:lnTo>
                  <a:lnTo>
                    <a:pt x="672947" y="9296"/>
                  </a:lnTo>
                  <a:lnTo>
                    <a:pt x="658291" y="36995"/>
                  </a:lnTo>
                  <a:lnTo>
                    <a:pt x="657466" y="70015"/>
                  </a:lnTo>
                  <a:lnTo>
                    <a:pt x="696798" y="70015"/>
                  </a:lnTo>
                  <a:lnTo>
                    <a:pt x="698373" y="56908"/>
                  </a:lnTo>
                  <a:lnTo>
                    <a:pt x="704062" y="43434"/>
                  </a:lnTo>
                  <a:lnTo>
                    <a:pt x="712444" y="31292"/>
                  </a:lnTo>
                  <a:lnTo>
                    <a:pt x="722096" y="22250"/>
                  </a:lnTo>
                  <a:close/>
                </a:path>
                <a:path w="1054100" h="70485">
                  <a:moveTo>
                    <a:pt x="1053630" y="46126"/>
                  </a:moveTo>
                  <a:lnTo>
                    <a:pt x="1035278" y="9842"/>
                  </a:lnTo>
                  <a:lnTo>
                    <a:pt x="1012291" y="7213"/>
                  </a:lnTo>
                  <a:lnTo>
                    <a:pt x="993825" y="30010"/>
                  </a:lnTo>
                  <a:lnTo>
                    <a:pt x="989012" y="70015"/>
                  </a:lnTo>
                  <a:lnTo>
                    <a:pt x="1039583" y="70015"/>
                  </a:lnTo>
                  <a:lnTo>
                    <a:pt x="1039482" y="62674"/>
                  </a:lnTo>
                  <a:lnTo>
                    <a:pt x="1041946" y="54381"/>
                  </a:lnTo>
                  <a:lnTo>
                    <a:pt x="1046746" y="47942"/>
                  </a:lnTo>
                  <a:lnTo>
                    <a:pt x="1053630" y="46126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866302" y="1715541"/>
              <a:ext cx="1618615" cy="269875"/>
            </a:xfrm>
            <a:custGeom>
              <a:avLst/>
              <a:gdLst/>
              <a:ahLst/>
              <a:cxnLst/>
              <a:rect l="l" t="t" r="r" b="b"/>
              <a:pathLst>
                <a:path w="1618615" h="269875">
                  <a:moveTo>
                    <a:pt x="75857" y="90614"/>
                  </a:moveTo>
                  <a:lnTo>
                    <a:pt x="72694" y="79019"/>
                  </a:lnTo>
                  <a:lnTo>
                    <a:pt x="65582" y="76111"/>
                  </a:lnTo>
                  <a:lnTo>
                    <a:pt x="58153" y="77470"/>
                  </a:lnTo>
                  <a:lnTo>
                    <a:pt x="54089" y="78676"/>
                  </a:lnTo>
                  <a:lnTo>
                    <a:pt x="51739" y="73202"/>
                  </a:lnTo>
                  <a:lnTo>
                    <a:pt x="46799" y="62839"/>
                  </a:lnTo>
                  <a:lnTo>
                    <a:pt x="37414" y="55130"/>
                  </a:lnTo>
                  <a:lnTo>
                    <a:pt x="21767" y="57594"/>
                  </a:lnTo>
                  <a:lnTo>
                    <a:pt x="16662" y="62179"/>
                  </a:lnTo>
                  <a:lnTo>
                    <a:pt x="12179" y="68072"/>
                  </a:lnTo>
                  <a:lnTo>
                    <a:pt x="7035" y="72593"/>
                  </a:lnTo>
                  <a:lnTo>
                    <a:pt x="0" y="73050"/>
                  </a:lnTo>
                  <a:lnTo>
                    <a:pt x="0" y="92722"/>
                  </a:lnTo>
                  <a:lnTo>
                    <a:pt x="75857" y="90614"/>
                  </a:lnTo>
                  <a:close/>
                </a:path>
                <a:path w="1618615" h="269875">
                  <a:moveTo>
                    <a:pt x="83693" y="260070"/>
                  </a:moveTo>
                  <a:lnTo>
                    <a:pt x="74663" y="250710"/>
                  </a:lnTo>
                  <a:lnTo>
                    <a:pt x="63195" y="249262"/>
                  </a:lnTo>
                  <a:lnTo>
                    <a:pt x="56222" y="255879"/>
                  </a:lnTo>
                  <a:lnTo>
                    <a:pt x="55486" y="255676"/>
                  </a:lnTo>
                  <a:lnTo>
                    <a:pt x="53555" y="252463"/>
                  </a:lnTo>
                  <a:lnTo>
                    <a:pt x="46659" y="237756"/>
                  </a:lnTo>
                  <a:lnTo>
                    <a:pt x="43548" y="232498"/>
                  </a:lnTo>
                  <a:lnTo>
                    <a:pt x="13449" y="216141"/>
                  </a:lnTo>
                  <a:lnTo>
                    <a:pt x="6819" y="215011"/>
                  </a:lnTo>
                  <a:lnTo>
                    <a:pt x="0" y="210731"/>
                  </a:lnTo>
                  <a:lnTo>
                    <a:pt x="0" y="269722"/>
                  </a:lnTo>
                  <a:lnTo>
                    <a:pt x="81483" y="266217"/>
                  </a:lnTo>
                  <a:lnTo>
                    <a:pt x="83693" y="260070"/>
                  </a:lnTo>
                  <a:close/>
                </a:path>
                <a:path w="1618615" h="269875">
                  <a:moveTo>
                    <a:pt x="1618348" y="0"/>
                  </a:moveTo>
                  <a:lnTo>
                    <a:pt x="1614385" y="977"/>
                  </a:lnTo>
                  <a:lnTo>
                    <a:pt x="1608772" y="16611"/>
                  </a:lnTo>
                  <a:lnTo>
                    <a:pt x="1607820" y="16852"/>
                  </a:lnTo>
                  <a:lnTo>
                    <a:pt x="1599272" y="11684"/>
                  </a:lnTo>
                  <a:lnTo>
                    <a:pt x="1590713" y="9347"/>
                  </a:lnTo>
                  <a:lnTo>
                    <a:pt x="1579714" y="11239"/>
                  </a:lnTo>
                  <a:lnTo>
                    <a:pt x="1573580" y="16395"/>
                  </a:lnTo>
                  <a:lnTo>
                    <a:pt x="1569224" y="23990"/>
                  </a:lnTo>
                  <a:lnTo>
                    <a:pt x="1564970" y="34417"/>
                  </a:lnTo>
                  <a:lnTo>
                    <a:pt x="1549361" y="38354"/>
                  </a:lnTo>
                  <a:lnTo>
                    <a:pt x="1542542" y="44094"/>
                  </a:lnTo>
                  <a:lnTo>
                    <a:pt x="1543189" y="56197"/>
                  </a:lnTo>
                  <a:lnTo>
                    <a:pt x="1618348" y="56197"/>
                  </a:lnTo>
                  <a:lnTo>
                    <a:pt x="1618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0113795" y="2815459"/>
              <a:ext cx="60960" cy="48260"/>
            </a:xfrm>
            <a:custGeom>
              <a:avLst/>
              <a:gdLst/>
              <a:ahLst/>
              <a:cxnLst/>
              <a:rect l="l" t="t" r="r" b="b"/>
              <a:pathLst>
                <a:path w="60959" h="48260">
                  <a:moveTo>
                    <a:pt x="11400" y="0"/>
                  </a:moveTo>
                  <a:lnTo>
                    <a:pt x="0" y="1467"/>
                  </a:lnTo>
                  <a:lnTo>
                    <a:pt x="8610" y="10654"/>
                  </a:lnTo>
                  <a:lnTo>
                    <a:pt x="15363" y="22401"/>
                  </a:lnTo>
                  <a:lnTo>
                    <a:pt x="19702" y="35269"/>
                  </a:lnTo>
                  <a:lnTo>
                    <a:pt x="21069" y="47822"/>
                  </a:lnTo>
                  <a:lnTo>
                    <a:pt x="60401" y="47822"/>
                  </a:lnTo>
                  <a:lnTo>
                    <a:pt x="45656" y="4273"/>
                  </a:lnTo>
                  <a:lnTo>
                    <a:pt x="34048" y="4033"/>
                  </a:lnTo>
                  <a:lnTo>
                    <a:pt x="22690" y="1732"/>
                  </a:lnTo>
                  <a:lnTo>
                    <a:pt x="11400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020823" y="2801480"/>
              <a:ext cx="1464310" cy="62230"/>
            </a:xfrm>
            <a:custGeom>
              <a:avLst/>
              <a:gdLst/>
              <a:ahLst/>
              <a:cxnLst/>
              <a:rect l="l" t="t" r="r" b="b"/>
              <a:pathLst>
                <a:path w="1464309" h="62230">
                  <a:moveTo>
                    <a:pt x="32308" y="61810"/>
                  </a:moveTo>
                  <a:lnTo>
                    <a:pt x="27952" y="32397"/>
                  </a:lnTo>
                  <a:lnTo>
                    <a:pt x="15570" y="21844"/>
                  </a:lnTo>
                  <a:lnTo>
                    <a:pt x="3467" y="31280"/>
                  </a:lnTo>
                  <a:lnTo>
                    <a:pt x="0" y="61810"/>
                  </a:lnTo>
                  <a:lnTo>
                    <a:pt x="32308" y="61810"/>
                  </a:lnTo>
                  <a:close/>
                </a:path>
                <a:path w="1464309" h="62230">
                  <a:moveTo>
                    <a:pt x="1463827" y="0"/>
                  </a:moveTo>
                  <a:lnTo>
                    <a:pt x="1451190" y="12065"/>
                  </a:lnTo>
                  <a:lnTo>
                    <a:pt x="1439951" y="27216"/>
                  </a:lnTo>
                  <a:lnTo>
                    <a:pt x="1432229" y="44208"/>
                  </a:lnTo>
                  <a:lnTo>
                    <a:pt x="1430121" y="61810"/>
                  </a:lnTo>
                  <a:lnTo>
                    <a:pt x="1463827" y="61810"/>
                  </a:lnTo>
                  <a:lnTo>
                    <a:pt x="1463827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853890" y="2835153"/>
              <a:ext cx="48260" cy="28575"/>
            </a:xfrm>
            <a:custGeom>
              <a:avLst/>
              <a:gdLst/>
              <a:ahLst/>
              <a:cxnLst/>
              <a:rect l="l" t="t" r="r" b="b"/>
              <a:pathLst>
                <a:path w="48259" h="28575">
                  <a:moveTo>
                    <a:pt x="23687" y="0"/>
                  </a:moveTo>
                  <a:lnTo>
                    <a:pt x="8425" y="6621"/>
                  </a:lnTo>
                  <a:lnTo>
                    <a:pt x="0" y="28127"/>
                  </a:lnTo>
                  <a:lnTo>
                    <a:pt x="47764" y="28127"/>
                  </a:lnTo>
                  <a:lnTo>
                    <a:pt x="39045" y="7442"/>
                  </a:lnTo>
                  <a:lnTo>
                    <a:pt x="23687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300375" y="2833052"/>
              <a:ext cx="156210" cy="30480"/>
            </a:xfrm>
            <a:custGeom>
              <a:avLst/>
              <a:gdLst/>
              <a:ahLst/>
              <a:cxnLst/>
              <a:rect l="l" t="t" r="r" b="b"/>
              <a:pathLst>
                <a:path w="156209" h="30480">
                  <a:moveTo>
                    <a:pt x="36626" y="23406"/>
                  </a:moveTo>
                  <a:lnTo>
                    <a:pt x="34671" y="16586"/>
                  </a:lnTo>
                  <a:lnTo>
                    <a:pt x="30835" y="10617"/>
                  </a:lnTo>
                  <a:lnTo>
                    <a:pt x="25285" y="6350"/>
                  </a:lnTo>
                  <a:lnTo>
                    <a:pt x="13271" y="3784"/>
                  </a:lnTo>
                  <a:lnTo>
                    <a:pt x="5588" y="8686"/>
                  </a:lnTo>
                  <a:lnTo>
                    <a:pt x="1435" y="18389"/>
                  </a:lnTo>
                  <a:lnTo>
                    <a:pt x="0" y="30238"/>
                  </a:lnTo>
                  <a:lnTo>
                    <a:pt x="36525" y="30238"/>
                  </a:lnTo>
                  <a:lnTo>
                    <a:pt x="36626" y="23406"/>
                  </a:lnTo>
                  <a:close/>
                </a:path>
                <a:path w="156209" h="30480">
                  <a:moveTo>
                    <a:pt x="155956" y="30238"/>
                  </a:moveTo>
                  <a:lnTo>
                    <a:pt x="151447" y="8013"/>
                  </a:lnTo>
                  <a:lnTo>
                    <a:pt x="138226" y="0"/>
                  </a:lnTo>
                  <a:lnTo>
                    <a:pt x="124383" y="7099"/>
                  </a:lnTo>
                  <a:lnTo>
                    <a:pt x="118021" y="30238"/>
                  </a:lnTo>
                  <a:lnTo>
                    <a:pt x="155956" y="30238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756964" y="2833009"/>
              <a:ext cx="27305" cy="30480"/>
            </a:xfrm>
            <a:custGeom>
              <a:avLst/>
              <a:gdLst/>
              <a:ahLst/>
              <a:cxnLst/>
              <a:rect l="l" t="t" r="r" b="b"/>
              <a:pathLst>
                <a:path w="27304" h="30480">
                  <a:moveTo>
                    <a:pt x="12148" y="0"/>
                  </a:moveTo>
                  <a:lnTo>
                    <a:pt x="0" y="1468"/>
                  </a:lnTo>
                  <a:lnTo>
                    <a:pt x="0" y="30271"/>
                  </a:lnTo>
                  <a:lnTo>
                    <a:pt x="26695" y="30271"/>
                  </a:lnTo>
                  <a:lnTo>
                    <a:pt x="26197" y="17937"/>
                  </a:lnTo>
                  <a:lnTo>
                    <a:pt x="21115" y="6668"/>
                  </a:lnTo>
                  <a:lnTo>
                    <a:pt x="12148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655797" y="2840811"/>
              <a:ext cx="624205" cy="22860"/>
            </a:xfrm>
            <a:custGeom>
              <a:avLst/>
              <a:gdLst/>
              <a:ahLst/>
              <a:cxnLst/>
              <a:rect l="l" t="t" r="r" b="b"/>
              <a:pathLst>
                <a:path w="624204" h="22860">
                  <a:moveTo>
                    <a:pt x="35128" y="22479"/>
                  </a:moveTo>
                  <a:lnTo>
                    <a:pt x="29413" y="6591"/>
                  </a:lnTo>
                  <a:lnTo>
                    <a:pt x="18072" y="1308"/>
                  </a:lnTo>
                  <a:lnTo>
                    <a:pt x="6477" y="6604"/>
                  </a:lnTo>
                  <a:lnTo>
                    <a:pt x="0" y="22479"/>
                  </a:lnTo>
                  <a:lnTo>
                    <a:pt x="35128" y="22479"/>
                  </a:lnTo>
                  <a:close/>
                </a:path>
                <a:path w="624204" h="22860">
                  <a:moveTo>
                    <a:pt x="623747" y="22479"/>
                  </a:moveTo>
                  <a:lnTo>
                    <a:pt x="622160" y="5880"/>
                  </a:lnTo>
                  <a:lnTo>
                    <a:pt x="608698" y="0"/>
                  </a:lnTo>
                  <a:lnTo>
                    <a:pt x="593280" y="5346"/>
                  </a:lnTo>
                  <a:lnTo>
                    <a:pt x="585825" y="22479"/>
                  </a:lnTo>
                  <a:lnTo>
                    <a:pt x="623747" y="22479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0365143" y="2839392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30">
                  <a:moveTo>
                    <a:pt x="14158" y="0"/>
                  </a:moveTo>
                  <a:lnTo>
                    <a:pt x="7270" y="1816"/>
                  </a:lnTo>
                  <a:lnTo>
                    <a:pt x="2468" y="8262"/>
                  </a:lnTo>
                  <a:lnTo>
                    <a:pt x="0" y="16550"/>
                  </a:lnTo>
                  <a:lnTo>
                    <a:pt x="112" y="23888"/>
                  </a:lnTo>
                  <a:lnTo>
                    <a:pt x="25398" y="23888"/>
                  </a:lnTo>
                  <a:lnTo>
                    <a:pt x="25263" y="17800"/>
                  </a:lnTo>
                  <a:lnTo>
                    <a:pt x="22702" y="10120"/>
                  </a:lnTo>
                  <a:lnTo>
                    <a:pt x="18679" y="3352"/>
                  </a:lnTo>
                  <a:lnTo>
                    <a:pt x="14158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533596" y="2843292"/>
              <a:ext cx="27305" cy="20320"/>
            </a:xfrm>
            <a:custGeom>
              <a:avLst/>
              <a:gdLst/>
              <a:ahLst/>
              <a:cxnLst/>
              <a:rect l="l" t="t" r="r" b="b"/>
              <a:pathLst>
                <a:path w="27304" h="20319">
                  <a:moveTo>
                    <a:pt x="16651" y="0"/>
                  </a:moveTo>
                  <a:lnTo>
                    <a:pt x="7446" y="6609"/>
                  </a:lnTo>
                  <a:lnTo>
                    <a:pt x="0" y="19988"/>
                  </a:lnTo>
                  <a:lnTo>
                    <a:pt x="26682" y="19988"/>
                  </a:lnTo>
                  <a:lnTo>
                    <a:pt x="24201" y="3384"/>
                  </a:lnTo>
                  <a:lnTo>
                    <a:pt x="16651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970950" y="1696808"/>
              <a:ext cx="1506855" cy="315595"/>
            </a:xfrm>
            <a:custGeom>
              <a:avLst/>
              <a:gdLst/>
              <a:ahLst/>
              <a:cxnLst/>
              <a:rect l="l" t="t" r="r" b="b"/>
              <a:pathLst>
                <a:path w="1506854" h="315594">
                  <a:moveTo>
                    <a:pt x="313982" y="145872"/>
                  </a:moveTo>
                  <a:lnTo>
                    <a:pt x="311823" y="131902"/>
                  </a:lnTo>
                  <a:lnTo>
                    <a:pt x="306209" y="121742"/>
                  </a:lnTo>
                  <a:lnTo>
                    <a:pt x="296583" y="115735"/>
                  </a:lnTo>
                  <a:lnTo>
                    <a:pt x="282371" y="114261"/>
                  </a:lnTo>
                  <a:lnTo>
                    <a:pt x="280593" y="114363"/>
                  </a:lnTo>
                  <a:lnTo>
                    <a:pt x="274993" y="118821"/>
                  </a:lnTo>
                  <a:lnTo>
                    <a:pt x="273939" y="118478"/>
                  </a:lnTo>
                  <a:lnTo>
                    <a:pt x="266115" y="109423"/>
                  </a:lnTo>
                  <a:lnTo>
                    <a:pt x="258610" y="105067"/>
                  </a:lnTo>
                  <a:lnTo>
                    <a:pt x="249351" y="106540"/>
                  </a:lnTo>
                  <a:lnTo>
                    <a:pt x="246481" y="81026"/>
                  </a:lnTo>
                  <a:lnTo>
                    <a:pt x="232016" y="62496"/>
                  </a:lnTo>
                  <a:lnTo>
                    <a:pt x="210235" y="54216"/>
                  </a:lnTo>
                  <a:lnTo>
                    <a:pt x="185432" y="59474"/>
                  </a:lnTo>
                  <a:lnTo>
                    <a:pt x="178828" y="45618"/>
                  </a:lnTo>
                  <a:lnTo>
                    <a:pt x="168211" y="34963"/>
                  </a:lnTo>
                  <a:lnTo>
                    <a:pt x="154622" y="28486"/>
                  </a:lnTo>
                  <a:lnTo>
                    <a:pt x="139077" y="27165"/>
                  </a:lnTo>
                  <a:lnTo>
                    <a:pt x="123939" y="32410"/>
                  </a:lnTo>
                  <a:lnTo>
                    <a:pt x="112356" y="43357"/>
                  </a:lnTo>
                  <a:lnTo>
                    <a:pt x="104648" y="57810"/>
                  </a:lnTo>
                  <a:lnTo>
                    <a:pt x="101142" y="73520"/>
                  </a:lnTo>
                  <a:lnTo>
                    <a:pt x="77914" y="70637"/>
                  </a:lnTo>
                  <a:lnTo>
                    <a:pt x="59588" y="78574"/>
                  </a:lnTo>
                  <a:lnTo>
                    <a:pt x="46926" y="94856"/>
                  </a:lnTo>
                  <a:lnTo>
                    <a:pt x="40741" y="117068"/>
                  </a:lnTo>
                  <a:lnTo>
                    <a:pt x="23787" y="108673"/>
                  </a:lnTo>
                  <a:lnTo>
                    <a:pt x="10223" y="114007"/>
                  </a:lnTo>
                  <a:lnTo>
                    <a:pt x="1727" y="128244"/>
                  </a:lnTo>
                  <a:lnTo>
                    <a:pt x="0" y="146570"/>
                  </a:lnTo>
                  <a:lnTo>
                    <a:pt x="313982" y="145872"/>
                  </a:lnTo>
                  <a:close/>
                </a:path>
                <a:path w="1506854" h="315594">
                  <a:moveTo>
                    <a:pt x="786003" y="109347"/>
                  </a:moveTo>
                  <a:lnTo>
                    <a:pt x="782256" y="90144"/>
                  </a:lnTo>
                  <a:lnTo>
                    <a:pt x="769327" y="78346"/>
                  </a:lnTo>
                  <a:lnTo>
                    <a:pt x="751738" y="75742"/>
                  </a:lnTo>
                  <a:lnTo>
                    <a:pt x="734021" y="84061"/>
                  </a:lnTo>
                  <a:lnTo>
                    <a:pt x="731215" y="82651"/>
                  </a:lnTo>
                  <a:lnTo>
                    <a:pt x="727964" y="58064"/>
                  </a:lnTo>
                  <a:lnTo>
                    <a:pt x="717054" y="39230"/>
                  </a:lnTo>
                  <a:lnTo>
                    <a:pt x="699008" y="27876"/>
                  </a:lnTo>
                  <a:lnTo>
                    <a:pt x="674319" y="25755"/>
                  </a:lnTo>
                  <a:lnTo>
                    <a:pt x="670826" y="26136"/>
                  </a:lnTo>
                  <a:lnTo>
                    <a:pt x="664425" y="32143"/>
                  </a:lnTo>
                  <a:lnTo>
                    <a:pt x="659561" y="30797"/>
                  </a:lnTo>
                  <a:lnTo>
                    <a:pt x="624179" y="0"/>
                  </a:lnTo>
                  <a:lnTo>
                    <a:pt x="612508" y="469"/>
                  </a:lnTo>
                  <a:lnTo>
                    <a:pt x="600113" y="5283"/>
                  </a:lnTo>
                  <a:lnTo>
                    <a:pt x="590003" y="14579"/>
                  </a:lnTo>
                  <a:lnTo>
                    <a:pt x="583069" y="26657"/>
                  </a:lnTo>
                  <a:lnTo>
                    <a:pt x="580199" y="39801"/>
                  </a:lnTo>
                  <a:lnTo>
                    <a:pt x="558761" y="32486"/>
                  </a:lnTo>
                  <a:lnTo>
                    <a:pt x="539165" y="37515"/>
                  </a:lnTo>
                  <a:lnTo>
                    <a:pt x="524814" y="52298"/>
                  </a:lnTo>
                  <a:lnTo>
                    <a:pt x="519087" y="74218"/>
                  </a:lnTo>
                  <a:lnTo>
                    <a:pt x="516978" y="76327"/>
                  </a:lnTo>
                  <a:lnTo>
                    <a:pt x="500087" y="73596"/>
                  </a:lnTo>
                  <a:lnTo>
                    <a:pt x="485127" y="80213"/>
                  </a:lnTo>
                  <a:lnTo>
                    <a:pt x="474853" y="93319"/>
                  </a:lnTo>
                  <a:lnTo>
                    <a:pt x="472020" y="110045"/>
                  </a:lnTo>
                  <a:lnTo>
                    <a:pt x="786003" y="109347"/>
                  </a:lnTo>
                  <a:close/>
                </a:path>
                <a:path w="1506854" h="315594">
                  <a:moveTo>
                    <a:pt x="1073988" y="311645"/>
                  </a:moveTo>
                  <a:lnTo>
                    <a:pt x="1073518" y="301904"/>
                  </a:lnTo>
                  <a:lnTo>
                    <a:pt x="1065161" y="296418"/>
                  </a:lnTo>
                  <a:lnTo>
                    <a:pt x="1054023" y="295910"/>
                  </a:lnTo>
                  <a:lnTo>
                    <a:pt x="1045197" y="301104"/>
                  </a:lnTo>
                  <a:lnTo>
                    <a:pt x="1043546" y="288696"/>
                  </a:lnTo>
                  <a:lnTo>
                    <a:pt x="1036129" y="284200"/>
                  </a:lnTo>
                  <a:lnTo>
                    <a:pt x="1027264" y="283591"/>
                  </a:lnTo>
                  <a:lnTo>
                    <a:pt x="1021308" y="282841"/>
                  </a:lnTo>
                  <a:lnTo>
                    <a:pt x="1020470" y="277977"/>
                  </a:lnTo>
                  <a:lnTo>
                    <a:pt x="1020229" y="269240"/>
                  </a:lnTo>
                  <a:lnTo>
                    <a:pt x="1015974" y="259562"/>
                  </a:lnTo>
                  <a:lnTo>
                    <a:pt x="1003046" y="251929"/>
                  </a:lnTo>
                  <a:lnTo>
                    <a:pt x="1000848" y="251282"/>
                  </a:lnTo>
                  <a:lnTo>
                    <a:pt x="996911" y="254533"/>
                  </a:lnTo>
                  <a:lnTo>
                    <a:pt x="993216" y="253339"/>
                  </a:lnTo>
                  <a:lnTo>
                    <a:pt x="989418" y="249148"/>
                  </a:lnTo>
                  <a:lnTo>
                    <a:pt x="984389" y="241795"/>
                  </a:lnTo>
                  <a:lnTo>
                    <a:pt x="976058" y="235292"/>
                  </a:lnTo>
                  <a:lnTo>
                    <a:pt x="962304" y="233667"/>
                  </a:lnTo>
                  <a:lnTo>
                    <a:pt x="961402" y="233781"/>
                  </a:lnTo>
                  <a:lnTo>
                    <a:pt x="946391" y="240068"/>
                  </a:lnTo>
                  <a:lnTo>
                    <a:pt x="945451" y="240703"/>
                  </a:lnTo>
                  <a:lnTo>
                    <a:pt x="940282" y="246253"/>
                  </a:lnTo>
                  <a:lnTo>
                    <a:pt x="936117" y="253669"/>
                  </a:lnTo>
                  <a:lnTo>
                    <a:pt x="933107" y="260223"/>
                  </a:lnTo>
                  <a:lnTo>
                    <a:pt x="931405" y="263169"/>
                  </a:lnTo>
                  <a:lnTo>
                    <a:pt x="930910" y="263283"/>
                  </a:lnTo>
                  <a:lnTo>
                    <a:pt x="925156" y="257860"/>
                  </a:lnTo>
                  <a:lnTo>
                    <a:pt x="922972" y="257556"/>
                  </a:lnTo>
                  <a:lnTo>
                    <a:pt x="909853" y="258660"/>
                  </a:lnTo>
                  <a:lnTo>
                    <a:pt x="900061" y="265163"/>
                  </a:lnTo>
                  <a:lnTo>
                    <a:pt x="894880" y="275767"/>
                  </a:lnTo>
                  <a:lnTo>
                    <a:pt x="895578" y="289166"/>
                  </a:lnTo>
                  <a:lnTo>
                    <a:pt x="895019" y="291896"/>
                  </a:lnTo>
                  <a:lnTo>
                    <a:pt x="883983" y="288963"/>
                  </a:lnTo>
                  <a:lnTo>
                    <a:pt x="880821" y="289864"/>
                  </a:lnTo>
                  <a:lnTo>
                    <a:pt x="875487" y="293535"/>
                  </a:lnTo>
                  <a:lnTo>
                    <a:pt x="871486" y="300037"/>
                  </a:lnTo>
                  <a:lnTo>
                    <a:pt x="870051" y="307428"/>
                  </a:lnTo>
                  <a:lnTo>
                    <a:pt x="872401" y="313753"/>
                  </a:lnTo>
                  <a:lnTo>
                    <a:pt x="912749" y="312686"/>
                  </a:lnTo>
                  <a:lnTo>
                    <a:pt x="980046" y="314350"/>
                  </a:lnTo>
                  <a:lnTo>
                    <a:pt x="1043914" y="315175"/>
                  </a:lnTo>
                  <a:lnTo>
                    <a:pt x="1073988" y="311645"/>
                  </a:lnTo>
                  <a:close/>
                </a:path>
                <a:path w="1506854" h="315594">
                  <a:moveTo>
                    <a:pt x="1506677" y="193636"/>
                  </a:moveTo>
                  <a:lnTo>
                    <a:pt x="1504746" y="182372"/>
                  </a:lnTo>
                  <a:lnTo>
                    <a:pt x="1498460" y="172593"/>
                  </a:lnTo>
                  <a:lnTo>
                    <a:pt x="1489087" y="165785"/>
                  </a:lnTo>
                  <a:lnTo>
                    <a:pt x="1477886" y="163436"/>
                  </a:lnTo>
                  <a:lnTo>
                    <a:pt x="1477276" y="163449"/>
                  </a:lnTo>
                  <a:lnTo>
                    <a:pt x="1471256" y="167754"/>
                  </a:lnTo>
                  <a:lnTo>
                    <a:pt x="1469631" y="167322"/>
                  </a:lnTo>
                  <a:lnTo>
                    <a:pt x="1465910" y="153898"/>
                  </a:lnTo>
                  <a:lnTo>
                    <a:pt x="1459623" y="149377"/>
                  </a:lnTo>
                  <a:lnTo>
                    <a:pt x="1446885" y="144233"/>
                  </a:lnTo>
                  <a:lnTo>
                    <a:pt x="1437043" y="145986"/>
                  </a:lnTo>
                  <a:lnTo>
                    <a:pt x="1427302" y="152196"/>
                  </a:lnTo>
                  <a:lnTo>
                    <a:pt x="1426298" y="151765"/>
                  </a:lnTo>
                  <a:lnTo>
                    <a:pt x="1423085" y="136664"/>
                  </a:lnTo>
                  <a:lnTo>
                    <a:pt x="1419580" y="131826"/>
                  </a:lnTo>
                  <a:lnTo>
                    <a:pt x="1410068" y="123139"/>
                  </a:lnTo>
                  <a:lnTo>
                    <a:pt x="1399057" y="120091"/>
                  </a:lnTo>
                  <a:lnTo>
                    <a:pt x="1387957" y="122732"/>
                  </a:lnTo>
                  <a:lnTo>
                    <a:pt x="1378140" y="131114"/>
                  </a:lnTo>
                  <a:lnTo>
                    <a:pt x="1366774" y="115849"/>
                  </a:lnTo>
                  <a:lnTo>
                    <a:pt x="1352588" y="114681"/>
                  </a:lnTo>
                  <a:lnTo>
                    <a:pt x="1339240" y="124193"/>
                  </a:lnTo>
                  <a:lnTo>
                    <a:pt x="1330375" y="140957"/>
                  </a:lnTo>
                  <a:lnTo>
                    <a:pt x="1327226" y="120891"/>
                  </a:lnTo>
                  <a:lnTo>
                    <a:pt x="1316977" y="103365"/>
                  </a:lnTo>
                  <a:lnTo>
                    <a:pt x="1301140" y="91274"/>
                  </a:lnTo>
                  <a:lnTo>
                    <a:pt x="1281201" y="87566"/>
                  </a:lnTo>
                  <a:lnTo>
                    <a:pt x="1264272" y="93014"/>
                  </a:lnTo>
                  <a:lnTo>
                    <a:pt x="1249743" y="105283"/>
                  </a:lnTo>
                  <a:lnTo>
                    <a:pt x="1240409" y="121678"/>
                  </a:lnTo>
                  <a:lnTo>
                    <a:pt x="1239062" y="139547"/>
                  </a:lnTo>
                  <a:lnTo>
                    <a:pt x="1221651" y="118833"/>
                  </a:lnTo>
                  <a:lnTo>
                    <a:pt x="1197813" y="119240"/>
                  </a:lnTo>
                  <a:lnTo>
                    <a:pt x="1177925" y="135597"/>
                  </a:lnTo>
                  <a:lnTo>
                    <a:pt x="1172324" y="162725"/>
                  </a:lnTo>
                  <a:lnTo>
                    <a:pt x="1167879" y="165874"/>
                  </a:lnTo>
                  <a:lnTo>
                    <a:pt x="1167688" y="159969"/>
                  </a:lnTo>
                  <a:lnTo>
                    <a:pt x="1160386" y="162026"/>
                  </a:lnTo>
                  <a:lnTo>
                    <a:pt x="1152182" y="166954"/>
                  </a:lnTo>
                  <a:lnTo>
                    <a:pt x="1145362" y="175590"/>
                  </a:lnTo>
                  <a:lnTo>
                    <a:pt x="1142542" y="185521"/>
                  </a:lnTo>
                  <a:lnTo>
                    <a:pt x="1146340" y="194335"/>
                  </a:lnTo>
                  <a:lnTo>
                    <a:pt x="1506677" y="1936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876" y="1712724"/>
              <a:ext cx="192960" cy="77266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9091091" y="1916429"/>
              <a:ext cx="1186180" cy="131445"/>
            </a:xfrm>
            <a:custGeom>
              <a:avLst/>
              <a:gdLst/>
              <a:ahLst/>
              <a:cxnLst/>
              <a:rect l="l" t="t" r="r" b="b"/>
              <a:pathLst>
                <a:path w="1186179" h="131444">
                  <a:moveTo>
                    <a:pt x="143256" y="52679"/>
                  </a:moveTo>
                  <a:lnTo>
                    <a:pt x="142519" y="38747"/>
                  </a:lnTo>
                  <a:lnTo>
                    <a:pt x="136029" y="30391"/>
                  </a:lnTo>
                  <a:lnTo>
                    <a:pt x="125260" y="26339"/>
                  </a:lnTo>
                  <a:lnTo>
                    <a:pt x="111213" y="25285"/>
                  </a:lnTo>
                  <a:lnTo>
                    <a:pt x="103936" y="28409"/>
                  </a:lnTo>
                  <a:lnTo>
                    <a:pt x="102298" y="27698"/>
                  </a:lnTo>
                  <a:lnTo>
                    <a:pt x="71475" y="228"/>
                  </a:lnTo>
                  <a:lnTo>
                    <a:pt x="63893" y="0"/>
                  </a:lnTo>
                  <a:lnTo>
                    <a:pt x="53784" y="3873"/>
                  </a:lnTo>
                  <a:lnTo>
                    <a:pt x="46329" y="11430"/>
                  </a:lnTo>
                  <a:lnTo>
                    <a:pt x="40982" y="20993"/>
                  </a:lnTo>
                  <a:lnTo>
                    <a:pt x="37198" y="30911"/>
                  </a:lnTo>
                  <a:lnTo>
                    <a:pt x="21221" y="24295"/>
                  </a:lnTo>
                  <a:lnTo>
                    <a:pt x="7835" y="27076"/>
                  </a:lnTo>
                  <a:lnTo>
                    <a:pt x="0" y="37744"/>
                  </a:lnTo>
                  <a:lnTo>
                    <a:pt x="673" y="54787"/>
                  </a:lnTo>
                  <a:lnTo>
                    <a:pt x="143256" y="52679"/>
                  </a:lnTo>
                  <a:close/>
                </a:path>
                <a:path w="1186179" h="131444">
                  <a:moveTo>
                    <a:pt x="316052" y="104660"/>
                  </a:moveTo>
                  <a:lnTo>
                    <a:pt x="313321" y="91287"/>
                  </a:lnTo>
                  <a:lnTo>
                    <a:pt x="304634" y="88747"/>
                  </a:lnTo>
                  <a:lnTo>
                    <a:pt x="295160" y="91186"/>
                  </a:lnTo>
                  <a:lnTo>
                    <a:pt x="290068" y="92722"/>
                  </a:lnTo>
                  <a:lnTo>
                    <a:pt x="288632" y="91668"/>
                  </a:lnTo>
                  <a:lnTo>
                    <a:pt x="287870" y="74434"/>
                  </a:lnTo>
                  <a:lnTo>
                    <a:pt x="266750" y="69469"/>
                  </a:lnTo>
                  <a:lnTo>
                    <a:pt x="254685" y="76136"/>
                  </a:lnTo>
                  <a:lnTo>
                    <a:pt x="253542" y="75869"/>
                  </a:lnTo>
                  <a:lnTo>
                    <a:pt x="247167" y="69278"/>
                  </a:lnTo>
                  <a:lnTo>
                    <a:pt x="240411" y="65392"/>
                  </a:lnTo>
                  <a:lnTo>
                    <a:pt x="231063" y="64630"/>
                  </a:lnTo>
                  <a:lnTo>
                    <a:pt x="222948" y="69342"/>
                  </a:lnTo>
                  <a:lnTo>
                    <a:pt x="220116" y="77660"/>
                  </a:lnTo>
                  <a:lnTo>
                    <a:pt x="219773" y="86296"/>
                  </a:lnTo>
                  <a:lnTo>
                    <a:pt x="219125" y="92024"/>
                  </a:lnTo>
                  <a:lnTo>
                    <a:pt x="205854" y="93789"/>
                  </a:lnTo>
                  <a:lnTo>
                    <a:pt x="198297" y="98145"/>
                  </a:lnTo>
                  <a:lnTo>
                    <a:pt x="197345" y="108178"/>
                  </a:lnTo>
                  <a:lnTo>
                    <a:pt x="316052" y="104660"/>
                  </a:lnTo>
                  <a:close/>
                </a:path>
                <a:path w="1186179" h="131444">
                  <a:moveTo>
                    <a:pt x="1185646" y="120815"/>
                  </a:moveTo>
                  <a:lnTo>
                    <a:pt x="1183081" y="112153"/>
                  </a:lnTo>
                  <a:lnTo>
                    <a:pt x="1171613" y="117068"/>
                  </a:lnTo>
                  <a:lnTo>
                    <a:pt x="1170901" y="116598"/>
                  </a:lnTo>
                  <a:lnTo>
                    <a:pt x="1170012" y="113372"/>
                  </a:lnTo>
                  <a:lnTo>
                    <a:pt x="1168692" y="107238"/>
                  </a:lnTo>
                  <a:lnTo>
                    <a:pt x="1164958" y="100863"/>
                  </a:lnTo>
                  <a:lnTo>
                    <a:pt x="1156843" y="96939"/>
                  </a:lnTo>
                  <a:lnTo>
                    <a:pt x="1144524" y="97726"/>
                  </a:lnTo>
                  <a:lnTo>
                    <a:pt x="1136205" y="102654"/>
                  </a:lnTo>
                  <a:lnTo>
                    <a:pt x="1128750" y="110985"/>
                  </a:lnTo>
                  <a:lnTo>
                    <a:pt x="1128217" y="111061"/>
                  </a:lnTo>
                  <a:lnTo>
                    <a:pt x="1124864" y="105956"/>
                  </a:lnTo>
                  <a:lnTo>
                    <a:pt x="1116253" y="107137"/>
                  </a:lnTo>
                  <a:lnTo>
                    <a:pt x="1108379" y="115163"/>
                  </a:lnTo>
                  <a:lnTo>
                    <a:pt x="1106919" y="115239"/>
                  </a:lnTo>
                  <a:lnTo>
                    <a:pt x="1098854" y="109143"/>
                  </a:lnTo>
                  <a:lnTo>
                    <a:pt x="1093635" y="109575"/>
                  </a:lnTo>
                  <a:lnTo>
                    <a:pt x="1087805" y="112661"/>
                  </a:lnTo>
                  <a:lnTo>
                    <a:pt x="1084656" y="118859"/>
                  </a:lnTo>
                  <a:lnTo>
                    <a:pt x="1084237" y="125336"/>
                  </a:lnTo>
                  <a:lnTo>
                    <a:pt x="1086612" y="129247"/>
                  </a:lnTo>
                  <a:lnTo>
                    <a:pt x="1103972" y="131178"/>
                  </a:lnTo>
                  <a:lnTo>
                    <a:pt x="1132090" y="130644"/>
                  </a:lnTo>
                  <a:lnTo>
                    <a:pt x="1161173" y="129768"/>
                  </a:lnTo>
                  <a:lnTo>
                    <a:pt x="1181430" y="130657"/>
                  </a:lnTo>
                  <a:lnTo>
                    <a:pt x="1185646" y="1208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777436" y="1945921"/>
              <a:ext cx="46355" cy="41910"/>
            </a:xfrm>
            <a:custGeom>
              <a:avLst/>
              <a:gdLst/>
              <a:ahLst/>
              <a:cxnLst/>
              <a:rect l="l" t="t" r="r" b="b"/>
              <a:pathLst>
                <a:path w="46354" h="41910">
                  <a:moveTo>
                    <a:pt x="15353" y="0"/>
                  </a:moveTo>
                  <a:lnTo>
                    <a:pt x="6744" y="7167"/>
                  </a:lnTo>
                  <a:lnTo>
                    <a:pt x="1251" y="20156"/>
                  </a:lnTo>
                  <a:lnTo>
                    <a:pt x="0" y="33252"/>
                  </a:lnTo>
                  <a:lnTo>
                    <a:pt x="4114" y="40741"/>
                  </a:lnTo>
                  <a:lnTo>
                    <a:pt x="10788" y="41173"/>
                  </a:lnTo>
                  <a:lnTo>
                    <a:pt x="23818" y="41360"/>
                  </a:lnTo>
                  <a:lnTo>
                    <a:pt x="36829" y="41238"/>
                  </a:lnTo>
                  <a:lnTo>
                    <a:pt x="43446" y="40741"/>
                  </a:lnTo>
                  <a:lnTo>
                    <a:pt x="46034" y="31632"/>
                  </a:lnTo>
                  <a:lnTo>
                    <a:pt x="41663" y="16475"/>
                  </a:lnTo>
                  <a:lnTo>
                    <a:pt x="31160" y="3265"/>
                  </a:lnTo>
                  <a:lnTo>
                    <a:pt x="15353" y="0"/>
                  </a:lnTo>
                  <a:close/>
                </a:path>
              </a:pathLst>
            </a:custGeom>
            <a:solidFill>
              <a:srgbClr val="F9EF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699685" y="1999312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4">
                  <a:moveTo>
                    <a:pt x="10211" y="0"/>
                  </a:moveTo>
                  <a:lnTo>
                    <a:pt x="3399" y="4825"/>
                  </a:lnTo>
                  <a:lnTo>
                    <a:pt x="32" y="13269"/>
                  </a:lnTo>
                  <a:lnTo>
                    <a:pt x="0" y="22454"/>
                  </a:lnTo>
                  <a:lnTo>
                    <a:pt x="3188" y="29502"/>
                  </a:lnTo>
                  <a:lnTo>
                    <a:pt x="28474" y="30899"/>
                  </a:lnTo>
                  <a:lnTo>
                    <a:pt x="31159" y="19452"/>
                  </a:lnTo>
                  <a:lnTo>
                    <a:pt x="28920" y="8448"/>
                  </a:lnTo>
                  <a:lnTo>
                    <a:pt x="21893" y="945"/>
                  </a:lnTo>
                  <a:lnTo>
                    <a:pt x="10211" y="0"/>
                  </a:lnTo>
                  <a:close/>
                </a:path>
              </a:pathLst>
            </a:custGeom>
            <a:solidFill>
              <a:srgbClr val="CAD9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0449490" y="2009142"/>
              <a:ext cx="34290" cy="19050"/>
            </a:xfrm>
            <a:custGeom>
              <a:avLst/>
              <a:gdLst/>
              <a:ahLst/>
              <a:cxnLst/>
              <a:rect l="l" t="t" r="r" b="b"/>
              <a:pathLst>
                <a:path w="34290" h="19050">
                  <a:moveTo>
                    <a:pt x="13403" y="0"/>
                  </a:moveTo>
                  <a:lnTo>
                    <a:pt x="7902" y="2933"/>
                  </a:lnTo>
                  <a:lnTo>
                    <a:pt x="2673" y="8488"/>
                  </a:lnTo>
                  <a:lnTo>
                    <a:pt x="0" y="14364"/>
                  </a:lnTo>
                  <a:lnTo>
                    <a:pt x="2163" y="18262"/>
                  </a:lnTo>
                  <a:lnTo>
                    <a:pt x="7922" y="18704"/>
                  </a:lnTo>
                  <a:lnTo>
                    <a:pt x="18421" y="18570"/>
                  </a:lnTo>
                  <a:lnTo>
                    <a:pt x="28694" y="17755"/>
                  </a:lnTo>
                  <a:lnTo>
                    <a:pt x="33774" y="16154"/>
                  </a:lnTo>
                  <a:lnTo>
                    <a:pt x="31873" y="8729"/>
                  </a:lnTo>
                  <a:lnTo>
                    <a:pt x="27456" y="3238"/>
                  </a:lnTo>
                  <a:lnTo>
                    <a:pt x="21104" y="166"/>
                  </a:lnTo>
                  <a:lnTo>
                    <a:pt x="13403" y="0"/>
                  </a:lnTo>
                  <a:close/>
                </a:path>
              </a:pathLst>
            </a:custGeom>
            <a:solidFill>
              <a:srgbClr val="E2E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0449545" y="2562646"/>
              <a:ext cx="31115" cy="34290"/>
            </a:xfrm>
            <a:custGeom>
              <a:avLst/>
              <a:gdLst/>
              <a:ahLst/>
              <a:cxnLst/>
              <a:rect l="l" t="t" r="r" b="b"/>
              <a:pathLst>
                <a:path w="31115" h="34289">
                  <a:moveTo>
                    <a:pt x="0" y="0"/>
                  </a:moveTo>
                  <a:lnTo>
                    <a:pt x="6497" y="7268"/>
                  </a:lnTo>
                  <a:lnTo>
                    <a:pt x="10939" y="14197"/>
                  </a:lnTo>
                  <a:lnTo>
                    <a:pt x="12721" y="22104"/>
                  </a:lnTo>
                  <a:lnTo>
                    <a:pt x="11239" y="32308"/>
                  </a:lnTo>
                  <a:lnTo>
                    <a:pt x="18897" y="32486"/>
                  </a:lnTo>
                  <a:lnTo>
                    <a:pt x="22720" y="34035"/>
                  </a:lnTo>
                  <a:lnTo>
                    <a:pt x="30899" y="32308"/>
                  </a:lnTo>
                  <a:lnTo>
                    <a:pt x="31102" y="30010"/>
                  </a:lnTo>
                  <a:lnTo>
                    <a:pt x="30340" y="18605"/>
                  </a:lnTo>
                  <a:lnTo>
                    <a:pt x="28346" y="16116"/>
                  </a:lnTo>
                  <a:lnTo>
                    <a:pt x="25552" y="17195"/>
                  </a:lnTo>
                  <a:lnTo>
                    <a:pt x="25285" y="16852"/>
                  </a:lnTo>
                  <a:lnTo>
                    <a:pt x="19706" y="10499"/>
                  </a:lnTo>
                  <a:lnTo>
                    <a:pt x="14271" y="6011"/>
                  </a:lnTo>
                  <a:lnTo>
                    <a:pt x="8022" y="2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948087" y="1937501"/>
              <a:ext cx="33655" cy="18415"/>
            </a:xfrm>
            <a:custGeom>
              <a:avLst/>
              <a:gdLst/>
              <a:ahLst/>
              <a:cxnLst/>
              <a:rect l="l" t="t" r="r" b="b"/>
              <a:pathLst>
                <a:path w="33654" h="18414">
                  <a:moveTo>
                    <a:pt x="11633" y="0"/>
                  </a:moveTo>
                  <a:lnTo>
                    <a:pt x="7035" y="1308"/>
                  </a:lnTo>
                  <a:lnTo>
                    <a:pt x="0" y="16256"/>
                  </a:lnTo>
                  <a:lnTo>
                    <a:pt x="3200" y="18262"/>
                  </a:lnTo>
                  <a:lnTo>
                    <a:pt x="33401" y="16154"/>
                  </a:lnTo>
                  <a:lnTo>
                    <a:pt x="30444" y="9642"/>
                  </a:lnTo>
                  <a:lnTo>
                    <a:pt x="25274" y="3852"/>
                  </a:lnTo>
                  <a:lnTo>
                    <a:pt x="18725" y="175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CAD9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197833" y="2568260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90" h="27305">
                  <a:moveTo>
                    <a:pt x="21081" y="0"/>
                  </a:moveTo>
                  <a:lnTo>
                    <a:pt x="14442" y="5446"/>
                  </a:lnTo>
                  <a:lnTo>
                    <a:pt x="8488" y="11776"/>
                  </a:lnTo>
                  <a:lnTo>
                    <a:pt x="3560" y="18891"/>
                  </a:lnTo>
                  <a:lnTo>
                    <a:pt x="0" y="26695"/>
                  </a:lnTo>
                  <a:lnTo>
                    <a:pt x="3251" y="26720"/>
                  </a:lnTo>
                  <a:lnTo>
                    <a:pt x="6540" y="26670"/>
                  </a:lnTo>
                  <a:lnTo>
                    <a:pt x="9842" y="26695"/>
                  </a:lnTo>
                  <a:lnTo>
                    <a:pt x="10986" y="19391"/>
                  </a:lnTo>
                  <a:lnTo>
                    <a:pt x="13485" y="12538"/>
                  </a:lnTo>
                  <a:lnTo>
                    <a:pt x="16973" y="6089"/>
                  </a:lnTo>
                  <a:lnTo>
                    <a:pt x="21081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0012640" y="2735442"/>
              <a:ext cx="360045" cy="62230"/>
            </a:xfrm>
            <a:custGeom>
              <a:avLst/>
              <a:gdLst/>
              <a:ahLst/>
              <a:cxnLst/>
              <a:rect l="l" t="t" r="r" b="b"/>
              <a:pathLst>
                <a:path w="360045" h="62230">
                  <a:moveTo>
                    <a:pt x="316090" y="0"/>
                  </a:moveTo>
                  <a:lnTo>
                    <a:pt x="0" y="0"/>
                  </a:lnTo>
                  <a:lnTo>
                    <a:pt x="0" y="35115"/>
                  </a:lnTo>
                  <a:lnTo>
                    <a:pt x="3390" y="34074"/>
                  </a:lnTo>
                  <a:lnTo>
                    <a:pt x="14846" y="34759"/>
                  </a:lnTo>
                  <a:lnTo>
                    <a:pt x="19812" y="32842"/>
                  </a:lnTo>
                  <a:lnTo>
                    <a:pt x="24714" y="25273"/>
                  </a:lnTo>
                  <a:lnTo>
                    <a:pt x="27393" y="23876"/>
                  </a:lnTo>
                  <a:lnTo>
                    <a:pt x="42757" y="19681"/>
                  </a:lnTo>
                  <a:lnTo>
                    <a:pt x="53241" y="23704"/>
                  </a:lnTo>
                  <a:lnTo>
                    <a:pt x="63444" y="30623"/>
                  </a:lnTo>
                  <a:lnTo>
                    <a:pt x="77965" y="35115"/>
                  </a:lnTo>
                  <a:lnTo>
                    <a:pt x="78752" y="35179"/>
                  </a:lnTo>
                  <a:lnTo>
                    <a:pt x="86436" y="31127"/>
                  </a:lnTo>
                  <a:lnTo>
                    <a:pt x="97536" y="33007"/>
                  </a:lnTo>
                  <a:lnTo>
                    <a:pt x="107962" y="42138"/>
                  </a:lnTo>
                  <a:lnTo>
                    <a:pt x="112661" y="42164"/>
                  </a:lnTo>
                  <a:lnTo>
                    <a:pt x="113626" y="32194"/>
                  </a:lnTo>
                  <a:lnTo>
                    <a:pt x="115201" y="30200"/>
                  </a:lnTo>
                  <a:lnTo>
                    <a:pt x="126184" y="23341"/>
                  </a:lnTo>
                  <a:lnTo>
                    <a:pt x="137947" y="25568"/>
                  </a:lnTo>
                  <a:lnTo>
                    <a:pt x="150806" y="30286"/>
                  </a:lnTo>
                  <a:lnTo>
                    <a:pt x="165074" y="30899"/>
                  </a:lnTo>
                  <a:lnTo>
                    <a:pt x="165798" y="30734"/>
                  </a:lnTo>
                  <a:lnTo>
                    <a:pt x="171932" y="24523"/>
                  </a:lnTo>
                  <a:lnTo>
                    <a:pt x="174904" y="23876"/>
                  </a:lnTo>
                  <a:lnTo>
                    <a:pt x="181927" y="23309"/>
                  </a:lnTo>
                  <a:lnTo>
                    <a:pt x="198373" y="24177"/>
                  </a:lnTo>
                  <a:lnTo>
                    <a:pt x="205803" y="23876"/>
                  </a:lnTo>
                  <a:lnTo>
                    <a:pt x="211332" y="50199"/>
                  </a:lnTo>
                  <a:lnTo>
                    <a:pt x="221040" y="50118"/>
                  </a:lnTo>
                  <a:lnTo>
                    <a:pt x="233667" y="38672"/>
                  </a:lnTo>
                  <a:lnTo>
                    <a:pt x="247954" y="30899"/>
                  </a:lnTo>
                  <a:lnTo>
                    <a:pt x="254419" y="28968"/>
                  </a:lnTo>
                  <a:lnTo>
                    <a:pt x="250964" y="40144"/>
                  </a:lnTo>
                  <a:lnTo>
                    <a:pt x="259194" y="42138"/>
                  </a:lnTo>
                  <a:lnTo>
                    <a:pt x="270321" y="23843"/>
                  </a:lnTo>
                  <a:lnTo>
                    <a:pt x="285222" y="27814"/>
                  </a:lnTo>
                  <a:lnTo>
                    <a:pt x="299752" y="43865"/>
                  </a:lnTo>
                  <a:lnTo>
                    <a:pt x="309765" y="61810"/>
                  </a:lnTo>
                  <a:lnTo>
                    <a:pt x="313986" y="60417"/>
                  </a:lnTo>
                  <a:lnTo>
                    <a:pt x="319097" y="55654"/>
                  </a:lnTo>
                  <a:lnTo>
                    <a:pt x="324460" y="50105"/>
                  </a:lnTo>
                  <a:lnTo>
                    <a:pt x="329438" y="46355"/>
                  </a:lnTo>
                  <a:lnTo>
                    <a:pt x="337634" y="44138"/>
                  </a:lnTo>
                  <a:lnTo>
                    <a:pt x="344914" y="44672"/>
                  </a:lnTo>
                  <a:lnTo>
                    <a:pt x="352006" y="47101"/>
                  </a:lnTo>
                  <a:lnTo>
                    <a:pt x="359638" y="50571"/>
                  </a:lnTo>
                  <a:lnTo>
                    <a:pt x="352675" y="36366"/>
                  </a:lnTo>
                  <a:lnTo>
                    <a:pt x="348540" y="29365"/>
                  </a:lnTo>
                  <a:lnTo>
                    <a:pt x="343484" y="23876"/>
                  </a:lnTo>
                  <a:lnTo>
                    <a:pt x="332562" y="18957"/>
                  </a:lnTo>
                  <a:lnTo>
                    <a:pt x="322753" y="17038"/>
                  </a:lnTo>
                  <a:lnTo>
                    <a:pt x="316461" y="12569"/>
                  </a:lnTo>
                  <a:lnTo>
                    <a:pt x="316090" y="0"/>
                  </a:lnTo>
                  <a:close/>
                </a:path>
              </a:pathLst>
            </a:custGeom>
            <a:solidFill>
              <a:srgbClr val="579A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0947" y="2753705"/>
              <a:ext cx="217754" cy="64617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7861" y="2754279"/>
              <a:ext cx="181228" cy="93545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9304602" y="2760277"/>
              <a:ext cx="32384" cy="20320"/>
            </a:xfrm>
            <a:custGeom>
              <a:avLst/>
              <a:gdLst/>
              <a:ahLst/>
              <a:cxnLst/>
              <a:rect l="l" t="t" r="r" b="b"/>
              <a:pathLst>
                <a:path w="32384" h="20319">
                  <a:moveTo>
                    <a:pt x="20502" y="0"/>
                  </a:moveTo>
                  <a:lnTo>
                    <a:pt x="10650" y="1961"/>
                  </a:lnTo>
                  <a:lnTo>
                    <a:pt x="0" y="10280"/>
                  </a:lnTo>
                  <a:lnTo>
                    <a:pt x="5016" y="11449"/>
                  </a:lnTo>
                  <a:lnTo>
                    <a:pt x="14350" y="11664"/>
                  </a:lnTo>
                  <a:lnTo>
                    <a:pt x="17564" y="13087"/>
                  </a:lnTo>
                  <a:lnTo>
                    <a:pt x="22532" y="16472"/>
                  </a:lnTo>
                  <a:lnTo>
                    <a:pt x="23812" y="18934"/>
                  </a:lnTo>
                  <a:lnTo>
                    <a:pt x="25654" y="19879"/>
                  </a:lnTo>
                  <a:lnTo>
                    <a:pt x="32308" y="18713"/>
                  </a:lnTo>
                  <a:lnTo>
                    <a:pt x="28180" y="5287"/>
                  </a:lnTo>
                  <a:lnTo>
                    <a:pt x="20502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8036" y="2318146"/>
              <a:ext cx="120162" cy="276821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5828" y="2323289"/>
              <a:ext cx="73176" cy="271830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8866300" y="2591915"/>
              <a:ext cx="1618615" cy="144145"/>
            </a:xfrm>
            <a:custGeom>
              <a:avLst/>
              <a:gdLst/>
              <a:ahLst/>
              <a:cxnLst/>
              <a:rect l="l" t="t" r="r" b="b"/>
              <a:pathLst>
                <a:path w="1618615" h="144144">
                  <a:moveTo>
                    <a:pt x="246530" y="0"/>
                  </a:moveTo>
                  <a:lnTo>
                    <a:pt x="175602" y="233"/>
                  </a:lnTo>
                  <a:lnTo>
                    <a:pt x="167995" y="233"/>
                  </a:lnTo>
                  <a:lnTo>
                    <a:pt x="162369" y="4424"/>
                  </a:lnTo>
                  <a:lnTo>
                    <a:pt x="120674" y="4665"/>
                  </a:lnTo>
                  <a:lnTo>
                    <a:pt x="40207" y="4297"/>
                  </a:lnTo>
                  <a:lnTo>
                    <a:pt x="0" y="4449"/>
                  </a:lnTo>
                  <a:lnTo>
                    <a:pt x="0" y="143527"/>
                  </a:lnTo>
                  <a:lnTo>
                    <a:pt x="1618361" y="143527"/>
                  </a:lnTo>
                  <a:lnTo>
                    <a:pt x="1618361" y="102785"/>
                  </a:lnTo>
                  <a:lnTo>
                    <a:pt x="1613230" y="105948"/>
                  </a:lnTo>
                  <a:lnTo>
                    <a:pt x="1613230" y="98226"/>
                  </a:lnTo>
                  <a:lnTo>
                    <a:pt x="1618361" y="101376"/>
                  </a:lnTo>
                  <a:lnTo>
                    <a:pt x="1618361" y="76090"/>
                  </a:lnTo>
                  <a:lnTo>
                    <a:pt x="1614881" y="74858"/>
                  </a:lnTo>
                  <a:lnTo>
                    <a:pt x="1614068" y="71391"/>
                  </a:lnTo>
                  <a:lnTo>
                    <a:pt x="1618361" y="71874"/>
                  </a:lnTo>
                  <a:lnTo>
                    <a:pt x="1618361" y="3040"/>
                  </a:lnTo>
                  <a:lnTo>
                    <a:pt x="1617014" y="3205"/>
                  </a:lnTo>
                  <a:lnTo>
                    <a:pt x="1615452" y="2773"/>
                  </a:lnTo>
                  <a:lnTo>
                    <a:pt x="1605965" y="4767"/>
                  </a:lnTo>
                  <a:lnTo>
                    <a:pt x="1602143" y="3217"/>
                  </a:lnTo>
                  <a:lnTo>
                    <a:pt x="1545608" y="1997"/>
                  </a:lnTo>
                  <a:lnTo>
                    <a:pt x="1446779" y="546"/>
                  </a:lnTo>
                  <a:lnTo>
                    <a:pt x="1399209" y="233"/>
                  </a:lnTo>
                  <a:lnTo>
                    <a:pt x="1244536" y="233"/>
                  </a:lnTo>
                  <a:lnTo>
                    <a:pt x="1245120" y="3040"/>
                  </a:lnTo>
                  <a:lnTo>
                    <a:pt x="1192652" y="2555"/>
                  </a:lnTo>
                  <a:lnTo>
                    <a:pt x="1089474" y="661"/>
                  </a:lnTo>
                  <a:lnTo>
                    <a:pt x="1039571" y="233"/>
                  </a:lnTo>
                  <a:lnTo>
                    <a:pt x="972146" y="233"/>
                  </a:lnTo>
                  <a:lnTo>
                    <a:pt x="964899" y="451"/>
                  </a:lnTo>
                  <a:lnTo>
                    <a:pt x="950042" y="1417"/>
                  </a:lnTo>
                  <a:lnTo>
                    <a:pt x="942644" y="1643"/>
                  </a:lnTo>
                  <a:lnTo>
                    <a:pt x="721724" y="1600"/>
                  </a:lnTo>
                  <a:lnTo>
                    <a:pt x="512318" y="3052"/>
                  </a:lnTo>
                  <a:lnTo>
                    <a:pt x="512902" y="233"/>
                  </a:lnTo>
                  <a:lnTo>
                    <a:pt x="511124" y="246"/>
                  </a:lnTo>
                  <a:lnTo>
                    <a:pt x="509828" y="3040"/>
                  </a:lnTo>
                  <a:lnTo>
                    <a:pt x="475792" y="3040"/>
                  </a:lnTo>
                  <a:lnTo>
                    <a:pt x="476377" y="233"/>
                  </a:lnTo>
                  <a:lnTo>
                    <a:pt x="475792" y="233"/>
                  </a:lnTo>
                  <a:lnTo>
                    <a:pt x="471373" y="4424"/>
                  </a:lnTo>
                  <a:lnTo>
                    <a:pt x="436698" y="4424"/>
                  </a:lnTo>
                  <a:lnTo>
                    <a:pt x="373135" y="3444"/>
                  </a:lnTo>
                  <a:lnTo>
                    <a:pt x="328015" y="3027"/>
                  </a:lnTo>
                  <a:lnTo>
                    <a:pt x="328891" y="1643"/>
                  </a:lnTo>
                  <a:lnTo>
                    <a:pt x="326821" y="1630"/>
                  </a:lnTo>
                  <a:lnTo>
                    <a:pt x="322135" y="3052"/>
                  </a:lnTo>
                  <a:lnTo>
                    <a:pt x="317055" y="3040"/>
                  </a:lnTo>
                  <a:lnTo>
                    <a:pt x="317639" y="233"/>
                  </a:lnTo>
                  <a:lnTo>
                    <a:pt x="246530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0479530" y="2690141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0" y="0"/>
                  </a:moveTo>
                  <a:lnTo>
                    <a:pt x="0" y="7721"/>
                  </a:lnTo>
                  <a:lnTo>
                    <a:pt x="5130" y="4559"/>
                  </a:lnTo>
                  <a:lnTo>
                    <a:pt x="5130" y="3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9C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0290416" y="2663316"/>
              <a:ext cx="194310" cy="36830"/>
            </a:xfrm>
            <a:custGeom>
              <a:avLst/>
              <a:gdLst/>
              <a:ahLst/>
              <a:cxnLst/>
              <a:rect l="l" t="t" r="r" b="b"/>
              <a:pathLst>
                <a:path w="194309" h="36830">
                  <a:moveTo>
                    <a:pt x="11264" y="17373"/>
                  </a:moveTo>
                  <a:lnTo>
                    <a:pt x="6413" y="10845"/>
                  </a:lnTo>
                  <a:lnTo>
                    <a:pt x="3886" y="11722"/>
                  </a:lnTo>
                  <a:lnTo>
                    <a:pt x="647" y="12865"/>
                  </a:lnTo>
                  <a:lnTo>
                    <a:pt x="0" y="20764"/>
                  </a:lnTo>
                  <a:lnTo>
                    <a:pt x="11264" y="17373"/>
                  </a:lnTo>
                  <a:close/>
                </a:path>
                <a:path w="194309" h="36830">
                  <a:moveTo>
                    <a:pt x="40005" y="17018"/>
                  </a:moveTo>
                  <a:lnTo>
                    <a:pt x="33642" y="11518"/>
                  </a:lnTo>
                  <a:lnTo>
                    <a:pt x="31978" y="11722"/>
                  </a:lnTo>
                  <a:lnTo>
                    <a:pt x="27927" y="12230"/>
                  </a:lnTo>
                  <a:lnTo>
                    <a:pt x="27940" y="21018"/>
                  </a:lnTo>
                  <a:lnTo>
                    <a:pt x="40005" y="17018"/>
                  </a:lnTo>
                  <a:close/>
                </a:path>
                <a:path w="194309" h="36830">
                  <a:moveTo>
                    <a:pt x="147066" y="33070"/>
                  </a:moveTo>
                  <a:lnTo>
                    <a:pt x="142900" y="25869"/>
                  </a:lnTo>
                  <a:lnTo>
                    <a:pt x="141554" y="25768"/>
                  </a:lnTo>
                  <a:lnTo>
                    <a:pt x="138315" y="25552"/>
                  </a:lnTo>
                  <a:lnTo>
                    <a:pt x="135737" y="36207"/>
                  </a:lnTo>
                  <a:lnTo>
                    <a:pt x="147066" y="33070"/>
                  </a:lnTo>
                  <a:close/>
                </a:path>
                <a:path w="194309" h="36830">
                  <a:moveTo>
                    <a:pt x="194233" y="482"/>
                  </a:moveTo>
                  <a:lnTo>
                    <a:pt x="189941" y="0"/>
                  </a:lnTo>
                  <a:lnTo>
                    <a:pt x="190754" y="3467"/>
                  </a:lnTo>
                  <a:lnTo>
                    <a:pt x="194233" y="4699"/>
                  </a:lnTo>
                  <a:lnTo>
                    <a:pt x="194233" y="482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8870785" y="2618688"/>
              <a:ext cx="1373505" cy="79375"/>
            </a:xfrm>
            <a:custGeom>
              <a:avLst/>
              <a:gdLst/>
              <a:ahLst/>
              <a:cxnLst/>
              <a:rect l="l" t="t" r="r" b="b"/>
              <a:pathLst>
                <a:path w="1373504" h="79375">
                  <a:moveTo>
                    <a:pt x="9423" y="5867"/>
                  </a:moveTo>
                  <a:lnTo>
                    <a:pt x="8763" y="0"/>
                  </a:lnTo>
                  <a:lnTo>
                    <a:pt x="4635" y="165"/>
                  </a:lnTo>
                  <a:lnTo>
                    <a:pt x="825" y="304"/>
                  </a:lnTo>
                  <a:lnTo>
                    <a:pt x="0" y="9525"/>
                  </a:lnTo>
                  <a:lnTo>
                    <a:pt x="9423" y="5867"/>
                  </a:lnTo>
                  <a:close/>
                </a:path>
                <a:path w="1373504" h="79375">
                  <a:moveTo>
                    <a:pt x="1373365" y="69456"/>
                  </a:moveTo>
                  <a:lnTo>
                    <a:pt x="1367320" y="71805"/>
                  </a:lnTo>
                  <a:lnTo>
                    <a:pt x="1363929" y="73126"/>
                  </a:lnTo>
                  <a:lnTo>
                    <a:pt x="1364602" y="78994"/>
                  </a:lnTo>
                  <a:lnTo>
                    <a:pt x="1372527" y="78676"/>
                  </a:lnTo>
                  <a:lnTo>
                    <a:pt x="1373365" y="69456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9087434" y="2606230"/>
              <a:ext cx="1374775" cy="93980"/>
            </a:xfrm>
            <a:custGeom>
              <a:avLst/>
              <a:gdLst/>
              <a:ahLst/>
              <a:cxnLst/>
              <a:rect l="l" t="t" r="r" b="b"/>
              <a:pathLst>
                <a:path w="1374775" h="93980">
                  <a:moveTo>
                    <a:pt x="10058" y="67983"/>
                  </a:moveTo>
                  <a:lnTo>
                    <a:pt x="5727" y="67411"/>
                  </a:lnTo>
                  <a:lnTo>
                    <a:pt x="3721" y="67144"/>
                  </a:lnTo>
                  <a:lnTo>
                    <a:pt x="0" y="75260"/>
                  </a:lnTo>
                  <a:lnTo>
                    <a:pt x="6350" y="76098"/>
                  </a:lnTo>
                  <a:lnTo>
                    <a:pt x="10058" y="67983"/>
                  </a:lnTo>
                  <a:close/>
                </a:path>
                <a:path w="1374775" h="93980">
                  <a:moveTo>
                    <a:pt x="91071" y="18453"/>
                  </a:moveTo>
                  <a:lnTo>
                    <a:pt x="88861" y="12649"/>
                  </a:lnTo>
                  <a:lnTo>
                    <a:pt x="84404" y="14020"/>
                  </a:lnTo>
                  <a:lnTo>
                    <a:pt x="80543" y="15214"/>
                  </a:lnTo>
                  <a:lnTo>
                    <a:pt x="82765" y="21018"/>
                  </a:lnTo>
                  <a:lnTo>
                    <a:pt x="91071" y="18453"/>
                  </a:lnTo>
                  <a:close/>
                </a:path>
                <a:path w="1374775" h="93980">
                  <a:moveTo>
                    <a:pt x="257352" y="89865"/>
                  </a:moveTo>
                  <a:lnTo>
                    <a:pt x="252869" y="84277"/>
                  </a:lnTo>
                  <a:lnTo>
                    <a:pt x="251574" y="84264"/>
                  </a:lnTo>
                  <a:lnTo>
                    <a:pt x="248208" y="84239"/>
                  </a:lnTo>
                  <a:lnTo>
                    <a:pt x="246468" y="93421"/>
                  </a:lnTo>
                  <a:lnTo>
                    <a:pt x="257352" y="89865"/>
                  </a:lnTo>
                  <a:close/>
                </a:path>
                <a:path w="1374775" h="93980">
                  <a:moveTo>
                    <a:pt x="339204" y="88277"/>
                  </a:moveTo>
                  <a:lnTo>
                    <a:pt x="333844" y="81915"/>
                  </a:lnTo>
                  <a:lnTo>
                    <a:pt x="331647" y="82854"/>
                  </a:lnTo>
                  <a:lnTo>
                    <a:pt x="330047" y="83553"/>
                  </a:lnTo>
                  <a:lnTo>
                    <a:pt x="328676" y="91846"/>
                  </a:lnTo>
                  <a:lnTo>
                    <a:pt x="339204" y="88277"/>
                  </a:lnTo>
                  <a:close/>
                </a:path>
                <a:path w="1374775" h="93980">
                  <a:moveTo>
                    <a:pt x="550443" y="5803"/>
                  </a:moveTo>
                  <a:lnTo>
                    <a:pt x="548233" y="0"/>
                  </a:lnTo>
                  <a:lnTo>
                    <a:pt x="543788" y="1384"/>
                  </a:lnTo>
                  <a:lnTo>
                    <a:pt x="539927" y="2578"/>
                  </a:lnTo>
                  <a:lnTo>
                    <a:pt x="542137" y="8382"/>
                  </a:lnTo>
                  <a:lnTo>
                    <a:pt x="550443" y="5803"/>
                  </a:lnTo>
                  <a:close/>
                </a:path>
                <a:path w="1374775" h="93980">
                  <a:moveTo>
                    <a:pt x="618921" y="33553"/>
                  </a:moveTo>
                  <a:lnTo>
                    <a:pt x="617270" y="27279"/>
                  </a:lnTo>
                  <a:lnTo>
                    <a:pt x="614032" y="28067"/>
                  </a:lnTo>
                  <a:lnTo>
                    <a:pt x="609625" y="29146"/>
                  </a:lnTo>
                  <a:lnTo>
                    <a:pt x="612190" y="38544"/>
                  </a:lnTo>
                  <a:lnTo>
                    <a:pt x="618921" y="33553"/>
                  </a:lnTo>
                  <a:close/>
                </a:path>
                <a:path w="1374775" h="93980">
                  <a:moveTo>
                    <a:pt x="715860" y="74968"/>
                  </a:moveTo>
                  <a:lnTo>
                    <a:pt x="714654" y="67894"/>
                  </a:lnTo>
                  <a:lnTo>
                    <a:pt x="710958" y="68808"/>
                  </a:lnTo>
                  <a:lnTo>
                    <a:pt x="708393" y="69456"/>
                  </a:lnTo>
                  <a:lnTo>
                    <a:pt x="706856" y="77190"/>
                  </a:lnTo>
                  <a:lnTo>
                    <a:pt x="715860" y="74968"/>
                  </a:lnTo>
                  <a:close/>
                </a:path>
                <a:path w="1374775" h="93980">
                  <a:moveTo>
                    <a:pt x="784288" y="88328"/>
                  </a:moveTo>
                  <a:lnTo>
                    <a:pt x="782383" y="80175"/>
                  </a:lnTo>
                  <a:lnTo>
                    <a:pt x="778395" y="81457"/>
                  </a:lnTo>
                  <a:lnTo>
                    <a:pt x="775195" y="82473"/>
                  </a:lnTo>
                  <a:lnTo>
                    <a:pt x="775474" y="88633"/>
                  </a:lnTo>
                  <a:lnTo>
                    <a:pt x="784288" y="88328"/>
                  </a:lnTo>
                  <a:close/>
                </a:path>
                <a:path w="1374775" h="93980">
                  <a:moveTo>
                    <a:pt x="969733" y="91135"/>
                  </a:moveTo>
                  <a:lnTo>
                    <a:pt x="967828" y="82994"/>
                  </a:lnTo>
                  <a:lnTo>
                    <a:pt x="963828" y="84264"/>
                  </a:lnTo>
                  <a:lnTo>
                    <a:pt x="960628" y="85280"/>
                  </a:lnTo>
                  <a:lnTo>
                    <a:pt x="960920" y="91440"/>
                  </a:lnTo>
                  <a:lnTo>
                    <a:pt x="969733" y="91135"/>
                  </a:lnTo>
                  <a:close/>
                </a:path>
                <a:path w="1374775" h="93980">
                  <a:moveTo>
                    <a:pt x="1037856" y="19443"/>
                  </a:moveTo>
                  <a:lnTo>
                    <a:pt x="1035291" y="14249"/>
                  </a:lnTo>
                  <a:lnTo>
                    <a:pt x="1031265" y="15430"/>
                  </a:lnTo>
                  <a:lnTo>
                    <a:pt x="1026121" y="16941"/>
                  </a:lnTo>
                  <a:lnTo>
                    <a:pt x="1031773" y="23558"/>
                  </a:lnTo>
                  <a:lnTo>
                    <a:pt x="1035469" y="21043"/>
                  </a:lnTo>
                  <a:lnTo>
                    <a:pt x="1037856" y="19443"/>
                  </a:lnTo>
                  <a:close/>
                </a:path>
                <a:path w="1374775" h="93980">
                  <a:moveTo>
                    <a:pt x="1115834" y="73304"/>
                  </a:moveTo>
                  <a:lnTo>
                    <a:pt x="1109751" y="67043"/>
                  </a:lnTo>
                  <a:lnTo>
                    <a:pt x="1108532" y="67411"/>
                  </a:lnTo>
                  <a:lnTo>
                    <a:pt x="1106563" y="67995"/>
                  </a:lnTo>
                  <a:lnTo>
                    <a:pt x="1105039" y="76009"/>
                  </a:lnTo>
                  <a:lnTo>
                    <a:pt x="1115834" y="73304"/>
                  </a:lnTo>
                  <a:close/>
                </a:path>
                <a:path w="1374775" h="93980">
                  <a:moveTo>
                    <a:pt x="1142111" y="75387"/>
                  </a:moveTo>
                  <a:lnTo>
                    <a:pt x="1141374" y="68287"/>
                  </a:lnTo>
                  <a:lnTo>
                    <a:pt x="1136624" y="68808"/>
                  </a:lnTo>
                  <a:lnTo>
                    <a:pt x="1132535" y="69265"/>
                  </a:lnTo>
                  <a:lnTo>
                    <a:pt x="1133284" y="76365"/>
                  </a:lnTo>
                  <a:lnTo>
                    <a:pt x="1142111" y="75387"/>
                  </a:lnTo>
                  <a:close/>
                </a:path>
                <a:path w="1374775" h="93980">
                  <a:moveTo>
                    <a:pt x="1186141" y="76136"/>
                  </a:moveTo>
                  <a:lnTo>
                    <a:pt x="1181887" y="68580"/>
                  </a:lnTo>
                  <a:lnTo>
                    <a:pt x="1180172" y="68808"/>
                  </a:lnTo>
                  <a:lnTo>
                    <a:pt x="1176934" y="69253"/>
                  </a:lnTo>
                  <a:lnTo>
                    <a:pt x="1177315" y="78282"/>
                  </a:lnTo>
                  <a:lnTo>
                    <a:pt x="1186141" y="76136"/>
                  </a:lnTo>
                  <a:close/>
                </a:path>
                <a:path w="1374775" h="93980">
                  <a:moveTo>
                    <a:pt x="1197457" y="57912"/>
                  </a:moveTo>
                  <a:lnTo>
                    <a:pt x="1194219" y="56172"/>
                  </a:lnTo>
                  <a:lnTo>
                    <a:pt x="1193863" y="56184"/>
                  </a:lnTo>
                  <a:lnTo>
                    <a:pt x="1190244" y="59613"/>
                  </a:lnTo>
                  <a:lnTo>
                    <a:pt x="1190713" y="61087"/>
                  </a:lnTo>
                  <a:lnTo>
                    <a:pt x="1193444" y="63550"/>
                  </a:lnTo>
                  <a:lnTo>
                    <a:pt x="1196441" y="61429"/>
                  </a:lnTo>
                  <a:lnTo>
                    <a:pt x="1197457" y="57912"/>
                  </a:lnTo>
                  <a:close/>
                </a:path>
                <a:path w="1374775" h="93980">
                  <a:moveTo>
                    <a:pt x="1280960" y="90093"/>
                  </a:moveTo>
                  <a:lnTo>
                    <a:pt x="1278750" y="84289"/>
                  </a:lnTo>
                  <a:lnTo>
                    <a:pt x="1274292" y="85674"/>
                  </a:lnTo>
                  <a:lnTo>
                    <a:pt x="1270444" y="86868"/>
                  </a:lnTo>
                  <a:lnTo>
                    <a:pt x="1272654" y="92671"/>
                  </a:lnTo>
                  <a:lnTo>
                    <a:pt x="1280960" y="90093"/>
                  </a:lnTo>
                  <a:close/>
                </a:path>
                <a:path w="1374775" h="93980">
                  <a:moveTo>
                    <a:pt x="1324508" y="19850"/>
                  </a:moveTo>
                  <a:lnTo>
                    <a:pt x="1322298" y="14046"/>
                  </a:lnTo>
                  <a:lnTo>
                    <a:pt x="1317853" y="15430"/>
                  </a:lnTo>
                  <a:lnTo>
                    <a:pt x="1313992" y="16624"/>
                  </a:lnTo>
                  <a:lnTo>
                    <a:pt x="1316202" y="22428"/>
                  </a:lnTo>
                  <a:lnTo>
                    <a:pt x="1324508" y="19850"/>
                  </a:lnTo>
                  <a:close/>
                </a:path>
                <a:path w="1374775" h="93980">
                  <a:moveTo>
                    <a:pt x="1374609" y="90182"/>
                  </a:moveTo>
                  <a:lnTo>
                    <a:pt x="1372819" y="84213"/>
                  </a:lnTo>
                  <a:lnTo>
                    <a:pt x="1369822" y="84264"/>
                  </a:lnTo>
                  <a:lnTo>
                    <a:pt x="1366354" y="84328"/>
                  </a:lnTo>
                  <a:lnTo>
                    <a:pt x="1364792" y="93395"/>
                  </a:lnTo>
                  <a:lnTo>
                    <a:pt x="1374609" y="90182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8882811" y="2689100"/>
              <a:ext cx="10795" cy="8890"/>
            </a:xfrm>
            <a:custGeom>
              <a:avLst/>
              <a:gdLst/>
              <a:ahLst/>
              <a:cxnLst/>
              <a:rect l="l" t="t" r="r" b="b"/>
              <a:pathLst>
                <a:path w="10795" h="8889">
                  <a:moveTo>
                    <a:pt x="8305" y="0"/>
                  </a:moveTo>
                  <a:lnTo>
                    <a:pt x="3860" y="1384"/>
                  </a:lnTo>
                  <a:lnTo>
                    <a:pt x="0" y="2578"/>
                  </a:lnTo>
                  <a:lnTo>
                    <a:pt x="2209" y="8381"/>
                  </a:lnTo>
                  <a:lnTo>
                    <a:pt x="10528" y="5803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9225737" y="2687421"/>
              <a:ext cx="484505" cy="12065"/>
            </a:xfrm>
            <a:custGeom>
              <a:avLst/>
              <a:gdLst/>
              <a:ahLst/>
              <a:cxnLst/>
              <a:rect l="l" t="t" r="r" b="b"/>
              <a:pathLst>
                <a:path w="484504" h="12064">
                  <a:moveTo>
                    <a:pt x="11417" y="2501"/>
                  </a:moveTo>
                  <a:lnTo>
                    <a:pt x="5105" y="3073"/>
                  </a:lnTo>
                  <a:lnTo>
                    <a:pt x="4597" y="3124"/>
                  </a:lnTo>
                  <a:lnTo>
                    <a:pt x="0" y="7353"/>
                  </a:lnTo>
                  <a:lnTo>
                    <a:pt x="7493" y="11747"/>
                  </a:lnTo>
                  <a:lnTo>
                    <a:pt x="11417" y="2501"/>
                  </a:lnTo>
                  <a:close/>
                </a:path>
                <a:path w="484504" h="12064">
                  <a:moveTo>
                    <a:pt x="35280" y="6362"/>
                  </a:moveTo>
                  <a:lnTo>
                    <a:pt x="31673" y="381"/>
                  </a:lnTo>
                  <a:lnTo>
                    <a:pt x="30391" y="266"/>
                  </a:lnTo>
                  <a:lnTo>
                    <a:pt x="27571" y="0"/>
                  </a:lnTo>
                  <a:lnTo>
                    <a:pt x="24739" y="9169"/>
                  </a:lnTo>
                  <a:lnTo>
                    <a:pt x="35280" y="6362"/>
                  </a:lnTo>
                  <a:close/>
                </a:path>
                <a:path w="484504" h="12064">
                  <a:moveTo>
                    <a:pt x="484327" y="7708"/>
                  </a:moveTo>
                  <a:lnTo>
                    <a:pt x="479780" y="1498"/>
                  </a:lnTo>
                  <a:lnTo>
                    <a:pt x="478536" y="1663"/>
                  </a:lnTo>
                  <a:lnTo>
                    <a:pt x="476275" y="1981"/>
                  </a:lnTo>
                  <a:lnTo>
                    <a:pt x="474167" y="9982"/>
                  </a:lnTo>
                  <a:lnTo>
                    <a:pt x="484327" y="770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8869858" y="2619527"/>
              <a:ext cx="1057275" cy="64135"/>
            </a:xfrm>
            <a:custGeom>
              <a:avLst/>
              <a:gdLst/>
              <a:ahLst/>
              <a:cxnLst/>
              <a:rect l="l" t="t" r="r" b="b"/>
              <a:pathLst>
                <a:path w="1057275" h="64135">
                  <a:moveTo>
                    <a:pt x="9652" y="55460"/>
                  </a:moveTo>
                  <a:lnTo>
                    <a:pt x="5562" y="55511"/>
                  </a:lnTo>
                  <a:lnTo>
                    <a:pt x="3924" y="55537"/>
                  </a:lnTo>
                  <a:lnTo>
                    <a:pt x="0" y="61518"/>
                  </a:lnTo>
                  <a:lnTo>
                    <a:pt x="8648" y="63639"/>
                  </a:lnTo>
                  <a:lnTo>
                    <a:pt x="9652" y="55460"/>
                  </a:lnTo>
                  <a:close/>
                </a:path>
                <a:path w="1057275" h="64135">
                  <a:moveTo>
                    <a:pt x="1056894" y="4775"/>
                  </a:moveTo>
                  <a:lnTo>
                    <a:pt x="1052106" y="0"/>
                  </a:lnTo>
                  <a:lnTo>
                    <a:pt x="1049350" y="723"/>
                  </a:lnTo>
                  <a:lnTo>
                    <a:pt x="1045552" y="1727"/>
                  </a:lnTo>
                  <a:lnTo>
                    <a:pt x="1047673" y="7835"/>
                  </a:lnTo>
                  <a:lnTo>
                    <a:pt x="1056894" y="4775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0468354" y="2673454"/>
              <a:ext cx="10795" cy="8890"/>
            </a:xfrm>
            <a:custGeom>
              <a:avLst/>
              <a:gdLst/>
              <a:ahLst/>
              <a:cxnLst/>
              <a:rect l="l" t="t" r="r" b="b"/>
              <a:pathLst>
                <a:path w="10795" h="8889">
                  <a:moveTo>
                    <a:pt x="5613" y="0"/>
                  </a:moveTo>
                  <a:lnTo>
                    <a:pt x="4368" y="177"/>
                  </a:lnTo>
                  <a:lnTo>
                    <a:pt x="2120" y="482"/>
                  </a:lnTo>
                  <a:lnTo>
                    <a:pt x="0" y="8483"/>
                  </a:lnTo>
                  <a:lnTo>
                    <a:pt x="10172" y="6223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9683113" y="2672692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8128" y="0"/>
                  </a:moveTo>
                  <a:lnTo>
                    <a:pt x="4305" y="939"/>
                  </a:lnTo>
                  <a:lnTo>
                    <a:pt x="0" y="1993"/>
                  </a:lnTo>
                  <a:lnTo>
                    <a:pt x="3276" y="8445"/>
                  </a:lnTo>
                  <a:lnTo>
                    <a:pt x="9093" y="7289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9267215" y="2634030"/>
              <a:ext cx="494665" cy="48260"/>
            </a:xfrm>
            <a:custGeom>
              <a:avLst/>
              <a:gdLst/>
              <a:ahLst/>
              <a:cxnLst/>
              <a:rect l="l" t="t" r="r" b="b"/>
              <a:pathLst>
                <a:path w="494665" h="48260">
                  <a:moveTo>
                    <a:pt x="10160" y="45656"/>
                  </a:moveTo>
                  <a:lnTo>
                    <a:pt x="5613" y="39433"/>
                  </a:lnTo>
                  <a:lnTo>
                    <a:pt x="4368" y="39611"/>
                  </a:lnTo>
                  <a:lnTo>
                    <a:pt x="2108" y="39916"/>
                  </a:lnTo>
                  <a:lnTo>
                    <a:pt x="0" y="47917"/>
                  </a:lnTo>
                  <a:lnTo>
                    <a:pt x="10160" y="45656"/>
                  </a:lnTo>
                  <a:close/>
                </a:path>
                <a:path w="494665" h="48260">
                  <a:moveTo>
                    <a:pt x="184480" y="32969"/>
                  </a:moveTo>
                  <a:lnTo>
                    <a:pt x="183972" y="28359"/>
                  </a:lnTo>
                  <a:lnTo>
                    <a:pt x="179971" y="28371"/>
                  </a:lnTo>
                  <a:lnTo>
                    <a:pt x="175069" y="28371"/>
                  </a:lnTo>
                  <a:lnTo>
                    <a:pt x="176047" y="35750"/>
                  </a:lnTo>
                  <a:lnTo>
                    <a:pt x="181368" y="33985"/>
                  </a:lnTo>
                  <a:lnTo>
                    <a:pt x="184480" y="32969"/>
                  </a:lnTo>
                  <a:close/>
                </a:path>
                <a:path w="494665" h="48260">
                  <a:moveTo>
                    <a:pt x="467766" y="32677"/>
                  </a:moveTo>
                  <a:lnTo>
                    <a:pt x="465074" y="26885"/>
                  </a:lnTo>
                  <a:lnTo>
                    <a:pt x="460933" y="28371"/>
                  </a:lnTo>
                  <a:lnTo>
                    <a:pt x="458698" y="29171"/>
                  </a:lnTo>
                  <a:lnTo>
                    <a:pt x="458558" y="35674"/>
                  </a:lnTo>
                  <a:lnTo>
                    <a:pt x="467766" y="32677"/>
                  </a:lnTo>
                  <a:close/>
                </a:path>
                <a:path w="494665" h="48260">
                  <a:moveTo>
                    <a:pt x="494207" y="0"/>
                  </a:moveTo>
                  <a:lnTo>
                    <a:pt x="489038" y="1676"/>
                  </a:lnTo>
                  <a:lnTo>
                    <a:pt x="485013" y="2984"/>
                  </a:lnTo>
                  <a:lnTo>
                    <a:pt x="487705" y="8788"/>
                  </a:lnTo>
                  <a:lnTo>
                    <a:pt x="494080" y="6489"/>
                  </a:lnTo>
                  <a:lnTo>
                    <a:pt x="494207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9443339" y="2635008"/>
              <a:ext cx="168275" cy="8255"/>
            </a:xfrm>
            <a:custGeom>
              <a:avLst/>
              <a:gdLst/>
              <a:ahLst/>
              <a:cxnLst/>
              <a:rect l="l" t="t" r="r" b="b"/>
              <a:pathLst>
                <a:path w="168275" h="8255">
                  <a:moveTo>
                    <a:pt x="10629" y="5334"/>
                  </a:moveTo>
                  <a:lnTo>
                    <a:pt x="6146" y="0"/>
                  </a:lnTo>
                  <a:lnTo>
                    <a:pt x="3848" y="698"/>
                  </a:lnTo>
                  <a:lnTo>
                    <a:pt x="774" y="1638"/>
                  </a:lnTo>
                  <a:lnTo>
                    <a:pt x="0" y="7962"/>
                  </a:lnTo>
                  <a:lnTo>
                    <a:pt x="10629" y="5334"/>
                  </a:lnTo>
                  <a:close/>
                </a:path>
                <a:path w="168275" h="8255">
                  <a:moveTo>
                    <a:pt x="167970" y="5334"/>
                  </a:moveTo>
                  <a:lnTo>
                    <a:pt x="163487" y="0"/>
                  </a:lnTo>
                  <a:lnTo>
                    <a:pt x="161188" y="698"/>
                  </a:lnTo>
                  <a:lnTo>
                    <a:pt x="158115" y="1638"/>
                  </a:lnTo>
                  <a:lnTo>
                    <a:pt x="157340" y="7962"/>
                  </a:lnTo>
                  <a:lnTo>
                    <a:pt x="167970" y="5334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8925636" y="2618676"/>
              <a:ext cx="1525270" cy="78740"/>
            </a:xfrm>
            <a:custGeom>
              <a:avLst/>
              <a:gdLst/>
              <a:ahLst/>
              <a:cxnLst/>
              <a:rect l="l" t="t" r="r" b="b"/>
              <a:pathLst>
                <a:path w="1525270" h="78739">
                  <a:moveTo>
                    <a:pt x="8953" y="6235"/>
                  </a:moveTo>
                  <a:lnTo>
                    <a:pt x="4432" y="0"/>
                  </a:lnTo>
                  <a:lnTo>
                    <a:pt x="3162" y="177"/>
                  </a:lnTo>
                  <a:lnTo>
                    <a:pt x="0" y="596"/>
                  </a:lnTo>
                  <a:lnTo>
                    <a:pt x="520" y="8089"/>
                  </a:lnTo>
                  <a:lnTo>
                    <a:pt x="8953" y="6235"/>
                  </a:lnTo>
                  <a:close/>
                </a:path>
                <a:path w="1525270" h="78739">
                  <a:moveTo>
                    <a:pt x="185458" y="75057"/>
                  </a:moveTo>
                  <a:lnTo>
                    <a:pt x="181305" y="69837"/>
                  </a:lnTo>
                  <a:lnTo>
                    <a:pt x="178765" y="70408"/>
                  </a:lnTo>
                  <a:lnTo>
                    <a:pt x="175285" y="71208"/>
                  </a:lnTo>
                  <a:lnTo>
                    <a:pt x="176568" y="77304"/>
                  </a:lnTo>
                  <a:lnTo>
                    <a:pt x="185458" y="75057"/>
                  </a:lnTo>
                  <a:close/>
                </a:path>
                <a:path w="1525270" h="78739">
                  <a:moveTo>
                    <a:pt x="552907" y="21577"/>
                  </a:moveTo>
                  <a:lnTo>
                    <a:pt x="551954" y="16802"/>
                  </a:lnTo>
                  <a:lnTo>
                    <a:pt x="548246" y="17030"/>
                  </a:lnTo>
                  <a:lnTo>
                    <a:pt x="544982" y="17221"/>
                  </a:lnTo>
                  <a:lnTo>
                    <a:pt x="543725" y="24612"/>
                  </a:lnTo>
                  <a:lnTo>
                    <a:pt x="552907" y="21577"/>
                  </a:lnTo>
                  <a:close/>
                </a:path>
                <a:path w="1525270" h="78739">
                  <a:moveTo>
                    <a:pt x="672350" y="74891"/>
                  </a:moveTo>
                  <a:lnTo>
                    <a:pt x="668426" y="68986"/>
                  </a:lnTo>
                  <a:lnTo>
                    <a:pt x="667651" y="69011"/>
                  </a:lnTo>
                  <a:lnTo>
                    <a:pt x="663689" y="69151"/>
                  </a:lnTo>
                  <a:lnTo>
                    <a:pt x="666000" y="78714"/>
                  </a:lnTo>
                  <a:lnTo>
                    <a:pt x="672350" y="74891"/>
                  </a:lnTo>
                  <a:close/>
                </a:path>
                <a:path w="1525270" h="78739">
                  <a:moveTo>
                    <a:pt x="796556" y="61010"/>
                  </a:moveTo>
                  <a:lnTo>
                    <a:pt x="792403" y="55791"/>
                  </a:lnTo>
                  <a:lnTo>
                    <a:pt x="789876" y="56362"/>
                  </a:lnTo>
                  <a:lnTo>
                    <a:pt x="786384" y="57162"/>
                  </a:lnTo>
                  <a:lnTo>
                    <a:pt x="787666" y="63258"/>
                  </a:lnTo>
                  <a:lnTo>
                    <a:pt x="796556" y="61010"/>
                  </a:lnTo>
                  <a:close/>
                </a:path>
                <a:path w="1525270" h="78739">
                  <a:moveTo>
                    <a:pt x="821118" y="622"/>
                  </a:moveTo>
                  <a:lnTo>
                    <a:pt x="816559" y="1574"/>
                  </a:lnTo>
                  <a:lnTo>
                    <a:pt x="811987" y="2540"/>
                  </a:lnTo>
                  <a:lnTo>
                    <a:pt x="816406" y="9512"/>
                  </a:lnTo>
                  <a:lnTo>
                    <a:pt x="821080" y="5867"/>
                  </a:lnTo>
                  <a:lnTo>
                    <a:pt x="821118" y="622"/>
                  </a:lnTo>
                  <a:close/>
                </a:path>
                <a:path w="1525270" h="78739">
                  <a:moveTo>
                    <a:pt x="865098" y="41884"/>
                  </a:moveTo>
                  <a:lnTo>
                    <a:pt x="857300" y="43726"/>
                  </a:lnTo>
                  <a:lnTo>
                    <a:pt x="853427" y="44640"/>
                  </a:lnTo>
                  <a:lnTo>
                    <a:pt x="857783" y="49339"/>
                  </a:lnTo>
                  <a:lnTo>
                    <a:pt x="862342" y="49339"/>
                  </a:lnTo>
                  <a:lnTo>
                    <a:pt x="865098" y="41884"/>
                  </a:lnTo>
                  <a:close/>
                </a:path>
                <a:path w="1525270" h="78739">
                  <a:moveTo>
                    <a:pt x="1026337" y="2692"/>
                  </a:moveTo>
                  <a:lnTo>
                    <a:pt x="1020267" y="2984"/>
                  </a:lnTo>
                  <a:lnTo>
                    <a:pt x="1017549" y="3111"/>
                  </a:lnTo>
                  <a:lnTo>
                    <a:pt x="1015047" y="7467"/>
                  </a:lnTo>
                  <a:lnTo>
                    <a:pt x="1022654" y="9728"/>
                  </a:lnTo>
                  <a:lnTo>
                    <a:pt x="1026337" y="2692"/>
                  </a:lnTo>
                  <a:close/>
                </a:path>
                <a:path w="1525270" h="78739">
                  <a:moveTo>
                    <a:pt x="1362100" y="6121"/>
                  </a:moveTo>
                  <a:lnTo>
                    <a:pt x="1361147" y="1358"/>
                  </a:lnTo>
                  <a:lnTo>
                    <a:pt x="1357426" y="1574"/>
                  </a:lnTo>
                  <a:lnTo>
                    <a:pt x="1354162" y="1778"/>
                  </a:lnTo>
                  <a:lnTo>
                    <a:pt x="1352905" y="9156"/>
                  </a:lnTo>
                  <a:lnTo>
                    <a:pt x="1362100" y="6121"/>
                  </a:lnTo>
                  <a:close/>
                </a:path>
                <a:path w="1525270" h="78739">
                  <a:moveTo>
                    <a:pt x="1375778" y="21590"/>
                  </a:moveTo>
                  <a:lnTo>
                    <a:pt x="1372501" y="15138"/>
                  </a:lnTo>
                  <a:lnTo>
                    <a:pt x="1370063" y="15621"/>
                  </a:lnTo>
                  <a:lnTo>
                    <a:pt x="1366697" y="16294"/>
                  </a:lnTo>
                  <a:lnTo>
                    <a:pt x="1367650" y="23583"/>
                  </a:lnTo>
                  <a:lnTo>
                    <a:pt x="1371473" y="22656"/>
                  </a:lnTo>
                  <a:lnTo>
                    <a:pt x="1375778" y="21590"/>
                  </a:lnTo>
                  <a:close/>
                </a:path>
                <a:path w="1525270" h="78739">
                  <a:moveTo>
                    <a:pt x="1431213" y="57188"/>
                  </a:moveTo>
                  <a:lnTo>
                    <a:pt x="1426260" y="56362"/>
                  </a:lnTo>
                  <a:lnTo>
                    <a:pt x="1425575" y="56248"/>
                  </a:lnTo>
                  <a:lnTo>
                    <a:pt x="1420583" y="61760"/>
                  </a:lnTo>
                  <a:lnTo>
                    <a:pt x="1426387" y="65062"/>
                  </a:lnTo>
                  <a:lnTo>
                    <a:pt x="1431213" y="57188"/>
                  </a:lnTo>
                  <a:close/>
                </a:path>
                <a:path w="1525270" h="78739">
                  <a:moveTo>
                    <a:pt x="1524685" y="7569"/>
                  </a:moveTo>
                  <a:lnTo>
                    <a:pt x="1522056" y="38"/>
                  </a:lnTo>
                  <a:lnTo>
                    <a:pt x="1517573" y="2984"/>
                  </a:lnTo>
                  <a:lnTo>
                    <a:pt x="1515427" y="4394"/>
                  </a:lnTo>
                  <a:lnTo>
                    <a:pt x="1517637" y="9258"/>
                  </a:lnTo>
                  <a:lnTo>
                    <a:pt x="1524685" y="7569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9442626" y="2688135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9118" y="0"/>
                  </a:moveTo>
                  <a:lnTo>
                    <a:pt x="4572" y="939"/>
                  </a:lnTo>
                  <a:lnTo>
                    <a:pt x="0" y="1905"/>
                  </a:lnTo>
                  <a:lnTo>
                    <a:pt x="4419" y="8877"/>
                  </a:lnTo>
                  <a:lnTo>
                    <a:pt x="9093" y="5232"/>
                  </a:lnTo>
                  <a:lnTo>
                    <a:pt x="9118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9018524" y="2606204"/>
              <a:ext cx="1252855" cy="92710"/>
            </a:xfrm>
            <a:custGeom>
              <a:avLst/>
              <a:gdLst/>
              <a:ahLst/>
              <a:cxnLst/>
              <a:rect l="l" t="t" r="r" b="b"/>
              <a:pathLst>
                <a:path w="1252854" h="92710">
                  <a:moveTo>
                    <a:pt x="8280" y="63"/>
                  </a:moveTo>
                  <a:lnTo>
                    <a:pt x="2997" y="1409"/>
                  </a:lnTo>
                  <a:lnTo>
                    <a:pt x="0" y="2171"/>
                  </a:lnTo>
                  <a:lnTo>
                    <a:pt x="508" y="8089"/>
                  </a:lnTo>
                  <a:lnTo>
                    <a:pt x="5562" y="8775"/>
                  </a:lnTo>
                  <a:lnTo>
                    <a:pt x="8280" y="63"/>
                  </a:lnTo>
                  <a:close/>
                </a:path>
                <a:path w="1252854" h="92710">
                  <a:moveTo>
                    <a:pt x="351726" y="83337"/>
                  </a:moveTo>
                  <a:lnTo>
                    <a:pt x="347179" y="84289"/>
                  </a:lnTo>
                  <a:lnTo>
                    <a:pt x="342607" y="85242"/>
                  </a:lnTo>
                  <a:lnTo>
                    <a:pt x="347027" y="92227"/>
                  </a:lnTo>
                  <a:lnTo>
                    <a:pt x="351701" y="88569"/>
                  </a:lnTo>
                  <a:lnTo>
                    <a:pt x="351726" y="83337"/>
                  </a:lnTo>
                  <a:close/>
                </a:path>
                <a:path w="1252854" h="92710">
                  <a:moveTo>
                    <a:pt x="448068" y="65786"/>
                  </a:moveTo>
                  <a:lnTo>
                    <a:pt x="442709" y="67437"/>
                  </a:lnTo>
                  <a:lnTo>
                    <a:pt x="440512" y="68110"/>
                  </a:lnTo>
                  <a:lnTo>
                    <a:pt x="439635" y="73240"/>
                  </a:lnTo>
                  <a:lnTo>
                    <a:pt x="444563" y="76835"/>
                  </a:lnTo>
                  <a:lnTo>
                    <a:pt x="448068" y="65786"/>
                  </a:lnTo>
                  <a:close/>
                </a:path>
                <a:path w="1252854" h="92710">
                  <a:moveTo>
                    <a:pt x="489229" y="88950"/>
                  </a:moveTo>
                  <a:lnTo>
                    <a:pt x="484720" y="82715"/>
                  </a:lnTo>
                  <a:lnTo>
                    <a:pt x="483450" y="82880"/>
                  </a:lnTo>
                  <a:lnTo>
                    <a:pt x="480288" y="83299"/>
                  </a:lnTo>
                  <a:lnTo>
                    <a:pt x="480796" y="90792"/>
                  </a:lnTo>
                  <a:lnTo>
                    <a:pt x="484860" y="89916"/>
                  </a:lnTo>
                  <a:lnTo>
                    <a:pt x="489229" y="88950"/>
                  </a:lnTo>
                  <a:close/>
                </a:path>
                <a:path w="1252854" h="92710">
                  <a:moveTo>
                    <a:pt x="1252499" y="0"/>
                  </a:moveTo>
                  <a:lnTo>
                    <a:pt x="1249083" y="0"/>
                  </a:lnTo>
                  <a:lnTo>
                    <a:pt x="1245984" y="0"/>
                  </a:lnTo>
                  <a:lnTo>
                    <a:pt x="1246060" y="10058"/>
                  </a:lnTo>
                  <a:lnTo>
                    <a:pt x="1251521" y="6311"/>
                  </a:lnTo>
                  <a:lnTo>
                    <a:pt x="1252499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0455514" y="2606029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4432" y="0"/>
                  </a:moveTo>
                  <a:lnTo>
                    <a:pt x="3162" y="165"/>
                  </a:lnTo>
                  <a:lnTo>
                    <a:pt x="0" y="584"/>
                  </a:lnTo>
                  <a:lnTo>
                    <a:pt x="508" y="8077"/>
                  </a:lnTo>
                  <a:lnTo>
                    <a:pt x="8940" y="6235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8979179" y="2621076"/>
              <a:ext cx="1172845" cy="76200"/>
            </a:xfrm>
            <a:custGeom>
              <a:avLst/>
              <a:gdLst/>
              <a:ahLst/>
              <a:cxnLst/>
              <a:rect l="l" t="t" r="r" b="b"/>
              <a:pathLst>
                <a:path w="1172845" h="76200">
                  <a:moveTo>
                    <a:pt x="7353" y="62090"/>
                  </a:moveTo>
                  <a:lnTo>
                    <a:pt x="6121" y="53555"/>
                  </a:lnTo>
                  <a:lnTo>
                    <a:pt x="3009" y="53962"/>
                  </a:lnTo>
                  <a:lnTo>
                    <a:pt x="533" y="54292"/>
                  </a:lnTo>
                  <a:lnTo>
                    <a:pt x="0" y="60223"/>
                  </a:lnTo>
                  <a:lnTo>
                    <a:pt x="7353" y="62090"/>
                  </a:lnTo>
                  <a:close/>
                </a:path>
                <a:path w="1172845" h="76200">
                  <a:moveTo>
                    <a:pt x="74409" y="68199"/>
                  </a:moveTo>
                  <a:lnTo>
                    <a:pt x="69037" y="69418"/>
                  </a:lnTo>
                  <a:lnTo>
                    <a:pt x="65684" y="70180"/>
                  </a:lnTo>
                  <a:lnTo>
                    <a:pt x="67094" y="75882"/>
                  </a:lnTo>
                  <a:lnTo>
                    <a:pt x="72923" y="74422"/>
                  </a:lnTo>
                  <a:lnTo>
                    <a:pt x="74409" y="68199"/>
                  </a:lnTo>
                  <a:close/>
                </a:path>
                <a:path w="1172845" h="76200">
                  <a:moveTo>
                    <a:pt x="269062" y="58826"/>
                  </a:moveTo>
                  <a:lnTo>
                    <a:pt x="267652" y="53124"/>
                  </a:lnTo>
                  <a:lnTo>
                    <a:pt x="264299" y="53962"/>
                  </a:lnTo>
                  <a:lnTo>
                    <a:pt x="261823" y="54584"/>
                  </a:lnTo>
                  <a:lnTo>
                    <a:pt x="260324" y="60807"/>
                  </a:lnTo>
                  <a:lnTo>
                    <a:pt x="269062" y="58826"/>
                  </a:lnTo>
                  <a:close/>
                </a:path>
                <a:path w="1172845" h="76200">
                  <a:moveTo>
                    <a:pt x="798360" y="60071"/>
                  </a:moveTo>
                  <a:lnTo>
                    <a:pt x="794346" y="53136"/>
                  </a:lnTo>
                  <a:lnTo>
                    <a:pt x="791121" y="55372"/>
                  </a:lnTo>
                  <a:lnTo>
                    <a:pt x="788987" y="56845"/>
                  </a:lnTo>
                  <a:lnTo>
                    <a:pt x="791121" y="61569"/>
                  </a:lnTo>
                  <a:lnTo>
                    <a:pt x="798360" y="60071"/>
                  </a:lnTo>
                  <a:close/>
                </a:path>
                <a:path w="1172845" h="76200">
                  <a:moveTo>
                    <a:pt x="1023124" y="74117"/>
                  </a:moveTo>
                  <a:lnTo>
                    <a:pt x="1019111" y="67183"/>
                  </a:lnTo>
                  <a:lnTo>
                    <a:pt x="1015885" y="69418"/>
                  </a:lnTo>
                  <a:lnTo>
                    <a:pt x="1013764" y="70891"/>
                  </a:lnTo>
                  <a:lnTo>
                    <a:pt x="1015898" y="75628"/>
                  </a:lnTo>
                  <a:lnTo>
                    <a:pt x="1023124" y="74117"/>
                  </a:lnTo>
                  <a:close/>
                </a:path>
                <a:path w="1172845" h="76200">
                  <a:moveTo>
                    <a:pt x="1172540" y="4737"/>
                  </a:moveTo>
                  <a:lnTo>
                    <a:pt x="1170419" y="0"/>
                  </a:lnTo>
                  <a:lnTo>
                    <a:pt x="1167612" y="584"/>
                  </a:lnTo>
                  <a:lnTo>
                    <a:pt x="1163180" y="1511"/>
                  </a:lnTo>
                  <a:lnTo>
                    <a:pt x="1167193" y="8432"/>
                  </a:lnTo>
                  <a:lnTo>
                    <a:pt x="1172540" y="4737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883319" y="263447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5">
                  <a:moveTo>
                    <a:pt x="8724" y="0"/>
                  </a:moveTo>
                  <a:lnTo>
                    <a:pt x="3352" y="1219"/>
                  </a:lnTo>
                  <a:lnTo>
                    <a:pt x="0" y="1981"/>
                  </a:lnTo>
                  <a:lnTo>
                    <a:pt x="1409" y="7683"/>
                  </a:lnTo>
                  <a:lnTo>
                    <a:pt x="7239" y="6210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072345" y="268964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5">
                  <a:moveTo>
                    <a:pt x="7327" y="0"/>
                  </a:moveTo>
                  <a:lnTo>
                    <a:pt x="3975" y="838"/>
                  </a:lnTo>
                  <a:lnTo>
                    <a:pt x="1498" y="1460"/>
                  </a:lnTo>
                  <a:lnTo>
                    <a:pt x="0" y="7683"/>
                  </a:lnTo>
                  <a:lnTo>
                    <a:pt x="5384" y="6464"/>
                  </a:lnTo>
                  <a:lnTo>
                    <a:pt x="8737" y="5689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8990584" y="2688437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5">
                  <a:moveTo>
                    <a:pt x="8242" y="0"/>
                  </a:moveTo>
                  <a:lnTo>
                    <a:pt x="2844" y="2057"/>
                  </a:lnTo>
                  <a:lnTo>
                    <a:pt x="1270" y="2654"/>
                  </a:lnTo>
                  <a:lnTo>
                    <a:pt x="0" y="8242"/>
                  </a:lnTo>
                  <a:lnTo>
                    <a:pt x="8013" y="7175"/>
                  </a:lnTo>
                  <a:lnTo>
                    <a:pt x="8242" y="0"/>
                  </a:lnTo>
                  <a:close/>
                </a:path>
                <a:path w="36195" h="8255">
                  <a:moveTo>
                    <a:pt x="35814" y="7937"/>
                  </a:moveTo>
                  <a:lnTo>
                    <a:pt x="34861" y="762"/>
                  </a:lnTo>
                  <a:lnTo>
                    <a:pt x="32359" y="647"/>
                  </a:lnTo>
                  <a:lnTo>
                    <a:pt x="30949" y="584"/>
                  </a:lnTo>
                  <a:lnTo>
                    <a:pt x="27533" y="7505"/>
                  </a:lnTo>
                  <a:lnTo>
                    <a:pt x="35814" y="7937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8899283" y="2618066"/>
              <a:ext cx="1116330" cy="79375"/>
            </a:xfrm>
            <a:custGeom>
              <a:avLst/>
              <a:gdLst/>
              <a:ahLst/>
              <a:cxnLst/>
              <a:rect l="l" t="t" r="r" b="b"/>
              <a:pathLst>
                <a:path w="1116329" h="79375">
                  <a:moveTo>
                    <a:pt x="7835" y="4953"/>
                  </a:moveTo>
                  <a:lnTo>
                    <a:pt x="5410" y="0"/>
                  </a:lnTo>
                  <a:lnTo>
                    <a:pt x="2832" y="787"/>
                  </a:lnTo>
                  <a:lnTo>
                    <a:pt x="0" y="1651"/>
                  </a:lnTo>
                  <a:lnTo>
                    <a:pt x="584" y="9715"/>
                  </a:lnTo>
                  <a:lnTo>
                    <a:pt x="7835" y="4953"/>
                  </a:lnTo>
                  <a:close/>
                </a:path>
                <a:path w="1116329" h="79375">
                  <a:moveTo>
                    <a:pt x="46913" y="77279"/>
                  </a:moveTo>
                  <a:lnTo>
                    <a:pt x="45504" y="71589"/>
                  </a:lnTo>
                  <a:lnTo>
                    <a:pt x="42164" y="72428"/>
                  </a:lnTo>
                  <a:lnTo>
                    <a:pt x="39674" y="73050"/>
                  </a:lnTo>
                  <a:lnTo>
                    <a:pt x="38188" y="79273"/>
                  </a:lnTo>
                  <a:lnTo>
                    <a:pt x="46913" y="77279"/>
                  </a:lnTo>
                  <a:close/>
                </a:path>
                <a:path w="1116329" h="79375">
                  <a:moveTo>
                    <a:pt x="863307" y="75171"/>
                  </a:moveTo>
                  <a:lnTo>
                    <a:pt x="861174" y="70434"/>
                  </a:lnTo>
                  <a:lnTo>
                    <a:pt x="858367" y="71018"/>
                  </a:lnTo>
                  <a:lnTo>
                    <a:pt x="853935" y="71945"/>
                  </a:lnTo>
                  <a:lnTo>
                    <a:pt x="857948" y="78879"/>
                  </a:lnTo>
                  <a:lnTo>
                    <a:pt x="863307" y="75171"/>
                  </a:lnTo>
                  <a:close/>
                </a:path>
                <a:path w="1116329" h="79375">
                  <a:moveTo>
                    <a:pt x="944816" y="74218"/>
                  </a:moveTo>
                  <a:lnTo>
                    <a:pt x="939431" y="70281"/>
                  </a:lnTo>
                  <a:lnTo>
                    <a:pt x="938441" y="71018"/>
                  </a:lnTo>
                  <a:lnTo>
                    <a:pt x="935850" y="72961"/>
                  </a:lnTo>
                  <a:lnTo>
                    <a:pt x="937958" y="78587"/>
                  </a:lnTo>
                  <a:lnTo>
                    <a:pt x="942657" y="76644"/>
                  </a:lnTo>
                  <a:lnTo>
                    <a:pt x="944816" y="74218"/>
                  </a:lnTo>
                  <a:close/>
                </a:path>
                <a:path w="1116329" h="79375">
                  <a:moveTo>
                    <a:pt x="999566" y="75171"/>
                  </a:moveTo>
                  <a:lnTo>
                    <a:pt x="997445" y="70434"/>
                  </a:lnTo>
                  <a:lnTo>
                    <a:pt x="994638" y="71018"/>
                  </a:lnTo>
                  <a:lnTo>
                    <a:pt x="990206" y="71945"/>
                  </a:lnTo>
                  <a:lnTo>
                    <a:pt x="994219" y="78879"/>
                  </a:lnTo>
                  <a:lnTo>
                    <a:pt x="999566" y="75171"/>
                  </a:lnTo>
                  <a:close/>
                </a:path>
                <a:path w="1116329" h="79375">
                  <a:moveTo>
                    <a:pt x="1116177" y="34429"/>
                  </a:moveTo>
                  <a:lnTo>
                    <a:pt x="1114044" y="29705"/>
                  </a:lnTo>
                  <a:lnTo>
                    <a:pt x="1111237" y="30289"/>
                  </a:lnTo>
                  <a:lnTo>
                    <a:pt x="1106817" y="31203"/>
                  </a:lnTo>
                  <a:lnTo>
                    <a:pt x="1110818" y="38138"/>
                  </a:lnTo>
                  <a:lnTo>
                    <a:pt x="1116177" y="34429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8937928" y="2633461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5346" y="0"/>
                  </a:moveTo>
                  <a:lnTo>
                    <a:pt x="2120" y="2235"/>
                  </a:lnTo>
                  <a:lnTo>
                    <a:pt x="0" y="3708"/>
                  </a:lnTo>
                  <a:lnTo>
                    <a:pt x="2133" y="8445"/>
                  </a:lnTo>
                  <a:lnTo>
                    <a:pt x="9359" y="6934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8883586" y="2661119"/>
              <a:ext cx="595630" cy="35560"/>
            </a:xfrm>
            <a:custGeom>
              <a:avLst/>
              <a:gdLst/>
              <a:ahLst/>
              <a:cxnLst/>
              <a:rect l="l" t="t" r="r" b="b"/>
              <a:pathLst>
                <a:path w="595629" h="35560">
                  <a:moveTo>
                    <a:pt x="8534" y="6654"/>
                  </a:moveTo>
                  <a:lnTo>
                    <a:pt x="7607" y="0"/>
                  </a:lnTo>
                  <a:lnTo>
                    <a:pt x="3086" y="1282"/>
                  </a:lnTo>
                  <a:lnTo>
                    <a:pt x="0" y="2146"/>
                  </a:lnTo>
                  <a:lnTo>
                    <a:pt x="571" y="7137"/>
                  </a:lnTo>
                  <a:lnTo>
                    <a:pt x="8534" y="6654"/>
                  </a:lnTo>
                  <a:close/>
                </a:path>
                <a:path w="595629" h="35560">
                  <a:moveTo>
                    <a:pt x="595045" y="27533"/>
                  </a:moveTo>
                  <a:lnTo>
                    <a:pt x="591693" y="27965"/>
                  </a:lnTo>
                  <a:lnTo>
                    <a:pt x="588987" y="28333"/>
                  </a:lnTo>
                  <a:lnTo>
                    <a:pt x="588987" y="34645"/>
                  </a:lnTo>
                  <a:lnTo>
                    <a:pt x="595045" y="35433"/>
                  </a:lnTo>
                  <a:lnTo>
                    <a:pt x="595045" y="27533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9549268" y="2688313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19">
                  <a:moveTo>
                    <a:pt x="6743" y="0"/>
                  </a:moveTo>
                  <a:lnTo>
                    <a:pt x="3289" y="762"/>
                  </a:lnTo>
                  <a:lnTo>
                    <a:pt x="0" y="1498"/>
                  </a:lnTo>
                  <a:lnTo>
                    <a:pt x="1244" y="7150"/>
                  </a:lnTo>
                  <a:lnTo>
                    <a:pt x="7988" y="5651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9213507" y="2634944"/>
              <a:ext cx="411480" cy="60960"/>
            </a:xfrm>
            <a:custGeom>
              <a:avLst/>
              <a:gdLst/>
              <a:ahLst/>
              <a:cxnLst/>
              <a:rect l="l" t="t" r="r" b="b"/>
              <a:pathLst>
                <a:path w="411479" h="60960">
                  <a:moveTo>
                    <a:pt x="7975" y="5651"/>
                  </a:moveTo>
                  <a:lnTo>
                    <a:pt x="6731" y="0"/>
                  </a:lnTo>
                  <a:lnTo>
                    <a:pt x="3289" y="762"/>
                  </a:lnTo>
                  <a:lnTo>
                    <a:pt x="0" y="1498"/>
                  </a:lnTo>
                  <a:lnTo>
                    <a:pt x="1244" y="7150"/>
                  </a:lnTo>
                  <a:lnTo>
                    <a:pt x="7975" y="5651"/>
                  </a:lnTo>
                  <a:close/>
                </a:path>
                <a:path w="411479" h="60960">
                  <a:moveTo>
                    <a:pt x="411162" y="59029"/>
                  </a:moveTo>
                  <a:lnTo>
                    <a:pt x="409917" y="53378"/>
                  </a:lnTo>
                  <a:lnTo>
                    <a:pt x="406476" y="54140"/>
                  </a:lnTo>
                  <a:lnTo>
                    <a:pt x="403186" y="54876"/>
                  </a:lnTo>
                  <a:lnTo>
                    <a:pt x="404431" y="60528"/>
                  </a:lnTo>
                  <a:lnTo>
                    <a:pt x="411162" y="59029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9941545" y="268718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90" h="7619">
                  <a:moveTo>
                    <a:pt x="7150" y="0"/>
                  </a:moveTo>
                  <a:lnTo>
                    <a:pt x="4368" y="495"/>
                  </a:lnTo>
                  <a:lnTo>
                    <a:pt x="2273" y="863"/>
                  </a:lnTo>
                  <a:lnTo>
                    <a:pt x="0" y="7073"/>
                  </a:lnTo>
                  <a:lnTo>
                    <a:pt x="8559" y="5651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9470580" y="2618104"/>
              <a:ext cx="22860" cy="50800"/>
            </a:xfrm>
            <a:custGeom>
              <a:avLst/>
              <a:gdLst/>
              <a:ahLst/>
              <a:cxnLst/>
              <a:rect l="l" t="t" r="r" b="b"/>
              <a:pathLst>
                <a:path w="22859" h="50800">
                  <a:moveTo>
                    <a:pt x="7988" y="49187"/>
                  </a:moveTo>
                  <a:lnTo>
                    <a:pt x="6743" y="43522"/>
                  </a:lnTo>
                  <a:lnTo>
                    <a:pt x="3302" y="44297"/>
                  </a:lnTo>
                  <a:lnTo>
                    <a:pt x="0" y="45021"/>
                  </a:lnTo>
                  <a:lnTo>
                    <a:pt x="1244" y="50685"/>
                  </a:lnTo>
                  <a:lnTo>
                    <a:pt x="7988" y="49187"/>
                  </a:lnTo>
                  <a:close/>
                </a:path>
                <a:path w="22859" h="50800">
                  <a:moveTo>
                    <a:pt x="22339" y="4851"/>
                  </a:moveTo>
                  <a:lnTo>
                    <a:pt x="19951" y="0"/>
                  </a:lnTo>
                  <a:lnTo>
                    <a:pt x="17348" y="749"/>
                  </a:lnTo>
                  <a:lnTo>
                    <a:pt x="14236" y="1638"/>
                  </a:lnTo>
                  <a:lnTo>
                    <a:pt x="16446" y="8928"/>
                  </a:lnTo>
                  <a:lnTo>
                    <a:pt x="22339" y="4851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9197567" y="2690434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4876" y="0"/>
                  </a:moveTo>
                  <a:lnTo>
                    <a:pt x="0" y="4343"/>
                  </a:lnTo>
                  <a:lnTo>
                    <a:pt x="7581" y="8572"/>
                  </a:lnTo>
                  <a:lnTo>
                    <a:pt x="8953" y="635"/>
                  </a:lnTo>
                  <a:lnTo>
                    <a:pt x="5194" y="50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8948229" y="2620009"/>
              <a:ext cx="758825" cy="48895"/>
            </a:xfrm>
            <a:custGeom>
              <a:avLst/>
              <a:gdLst/>
              <a:ahLst/>
              <a:cxnLst/>
              <a:rect l="l" t="t" r="r" b="b"/>
              <a:pathLst>
                <a:path w="758825" h="48894">
                  <a:moveTo>
                    <a:pt x="11125" y="1790"/>
                  </a:moveTo>
                  <a:lnTo>
                    <a:pt x="6959" y="0"/>
                  </a:lnTo>
                  <a:lnTo>
                    <a:pt x="5854" y="241"/>
                  </a:lnTo>
                  <a:lnTo>
                    <a:pt x="0" y="1574"/>
                  </a:lnTo>
                  <a:lnTo>
                    <a:pt x="9931" y="8458"/>
                  </a:lnTo>
                  <a:lnTo>
                    <a:pt x="11125" y="1790"/>
                  </a:lnTo>
                  <a:close/>
                </a:path>
                <a:path w="758825" h="48894">
                  <a:moveTo>
                    <a:pt x="758685" y="48526"/>
                  </a:moveTo>
                  <a:lnTo>
                    <a:pt x="757732" y="38925"/>
                  </a:lnTo>
                  <a:lnTo>
                    <a:pt x="753237" y="42392"/>
                  </a:lnTo>
                  <a:lnTo>
                    <a:pt x="752005" y="43332"/>
                  </a:lnTo>
                  <a:lnTo>
                    <a:pt x="751344" y="47586"/>
                  </a:lnTo>
                  <a:lnTo>
                    <a:pt x="758685" y="48526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9726026" y="2688338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20" h="10160">
                  <a:moveTo>
                    <a:pt x="5588" y="0"/>
                  </a:moveTo>
                  <a:lnTo>
                    <a:pt x="2133" y="2146"/>
                  </a:lnTo>
                  <a:lnTo>
                    <a:pt x="0" y="3479"/>
                  </a:lnTo>
                  <a:lnTo>
                    <a:pt x="1498" y="9905"/>
                  </a:lnTo>
                  <a:lnTo>
                    <a:pt x="7073" y="64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9537027" y="2620162"/>
              <a:ext cx="803275" cy="82550"/>
            </a:xfrm>
            <a:custGeom>
              <a:avLst/>
              <a:gdLst/>
              <a:ahLst/>
              <a:cxnLst/>
              <a:rect l="l" t="t" r="r" b="b"/>
              <a:pathLst>
                <a:path w="803275" h="82550">
                  <a:moveTo>
                    <a:pt x="9906" y="457"/>
                  </a:moveTo>
                  <a:lnTo>
                    <a:pt x="5689" y="88"/>
                  </a:lnTo>
                  <a:lnTo>
                    <a:pt x="4597" y="0"/>
                  </a:lnTo>
                  <a:lnTo>
                    <a:pt x="0" y="3644"/>
                  </a:lnTo>
                  <a:lnTo>
                    <a:pt x="6324" y="8191"/>
                  </a:lnTo>
                  <a:lnTo>
                    <a:pt x="9906" y="457"/>
                  </a:lnTo>
                  <a:close/>
                </a:path>
                <a:path w="803275" h="82550">
                  <a:moveTo>
                    <a:pt x="34759" y="4381"/>
                  </a:moveTo>
                  <a:lnTo>
                    <a:pt x="29883" y="50"/>
                  </a:lnTo>
                  <a:lnTo>
                    <a:pt x="29565" y="88"/>
                  </a:lnTo>
                  <a:lnTo>
                    <a:pt x="25806" y="673"/>
                  </a:lnTo>
                  <a:lnTo>
                    <a:pt x="27165" y="8610"/>
                  </a:lnTo>
                  <a:lnTo>
                    <a:pt x="34759" y="4381"/>
                  </a:lnTo>
                  <a:close/>
                </a:path>
                <a:path w="803275" h="82550">
                  <a:moveTo>
                    <a:pt x="292836" y="61836"/>
                  </a:moveTo>
                  <a:lnTo>
                    <a:pt x="289521" y="54813"/>
                  </a:lnTo>
                  <a:lnTo>
                    <a:pt x="288061" y="54876"/>
                  </a:lnTo>
                  <a:lnTo>
                    <a:pt x="284924" y="55016"/>
                  </a:lnTo>
                  <a:lnTo>
                    <a:pt x="285534" y="61988"/>
                  </a:lnTo>
                  <a:lnTo>
                    <a:pt x="292836" y="61836"/>
                  </a:lnTo>
                  <a:close/>
                </a:path>
                <a:path w="803275" h="82550">
                  <a:moveTo>
                    <a:pt x="449465" y="60363"/>
                  </a:moveTo>
                  <a:lnTo>
                    <a:pt x="448703" y="53721"/>
                  </a:lnTo>
                  <a:lnTo>
                    <a:pt x="443992" y="54876"/>
                  </a:lnTo>
                  <a:lnTo>
                    <a:pt x="439432" y="56007"/>
                  </a:lnTo>
                  <a:lnTo>
                    <a:pt x="445376" y="60566"/>
                  </a:lnTo>
                  <a:lnTo>
                    <a:pt x="449465" y="60363"/>
                  </a:lnTo>
                  <a:close/>
                </a:path>
                <a:path w="803275" h="82550">
                  <a:moveTo>
                    <a:pt x="779716" y="72631"/>
                  </a:moveTo>
                  <a:lnTo>
                    <a:pt x="772731" y="71742"/>
                  </a:lnTo>
                  <a:lnTo>
                    <a:pt x="772477" y="71704"/>
                  </a:lnTo>
                  <a:lnTo>
                    <a:pt x="769162" y="75006"/>
                  </a:lnTo>
                  <a:lnTo>
                    <a:pt x="770737" y="81991"/>
                  </a:lnTo>
                  <a:lnTo>
                    <a:pt x="779716" y="72631"/>
                  </a:lnTo>
                  <a:close/>
                </a:path>
                <a:path w="803275" h="82550">
                  <a:moveTo>
                    <a:pt x="802703" y="76631"/>
                  </a:moveTo>
                  <a:lnTo>
                    <a:pt x="801458" y="70967"/>
                  </a:lnTo>
                  <a:lnTo>
                    <a:pt x="798017" y="71742"/>
                  </a:lnTo>
                  <a:lnTo>
                    <a:pt x="794727" y="72466"/>
                  </a:lnTo>
                  <a:lnTo>
                    <a:pt x="795959" y="78130"/>
                  </a:lnTo>
                  <a:lnTo>
                    <a:pt x="802703" y="76631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9602646" y="2606829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19">
                  <a:moveTo>
                    <a:pt x="6743" y="0"/>
                  </a:moveTo>
                  <a:lnTo>
                    <a:pt x="3301" y="774"/>
                  </a:lnTo>
                  <a:lnTo>
                    <a:pt x="0" y="1498"/>
                  </a:lnTo>
                  <a:lnTo>
                    <a:pt x="1244" y="7162"/>
                  </a:lnTo>
                  <a:lnTo>
                    <a:pt x="7988" y="5664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9589425" y="2619898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19">
                  <a:moveTo>
                    <a:pt x="10363" y="0"/>
                  </a:moveTo>
                  <a:lnTo>
                    <a:pt x="3873" y="1752"/>
                  </a:lnTo>
                  <a:lnTo>
                    <a:pt x="0" y="2793"/>
                  </a:lnTo>
                  <a:lnTo>
                    <a:pt x="4381" y="7365"/>
                  </a:lnTo>
                  <a:lnTo>
                    <a:pt x="7975" y="7404"/>
                  </a:lnTo>
                  <a:lnTo>
                    <a:pt x="10363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9669497" y="263441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5867" y="0"/>
                  </a:moveTo>
                  <a:lnTo>
                    <a:pt x="3873" y="1282"/>
                  </a:lnTo>
                  <a:lnTo>
                    <a:pt x="0" y="3771"/>
                  </a:lnTo>
                  <a:lnTo>
                    <a:pt x="6921" y="7886"/>
                  </a:lnTo>
                  <a:lnTo>
                    <a:pt x="10579" y="182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9630372" y="2618930"/>
              <a:ext cx="697230" cy="52069"/>
            </a:xfrm>
            <a:custGeom>
              <a:avLst/>
              <a:gdLst/>
              <a:ahLst/>
              <a:cxnLst/>
              <a:rect l="l" t="t" r="r" b="b"/>
              <a:pathLst>
                <a:path w="697229" h="52069">
                  <a:moveTo>
                    <a:pt x="6934" y="21183"/>
                  </a:moveTo>
                  <a:lnTo>
                    <a:pt x="5219" y="17068"/>
                  </a:lnTo>
                  <a:lnTo>
                    <a:pt x="3657" y="16776"/>
                  </a:lnTo>
                  <a:lnTo>
                    <a:pt x="88" y="16103"/>
                  </a:lnTo>
                  <a:lnTo>
                    <a:pt x="0" y="25679"/>
                  </a:lnTo>
                  <a:lnTo>
                    <a:pt x="6934" y="21183"/>
                  </a:lnTo>
                  <a:close/>
                </a:path>
                <a:path w="697229" h="52069">
                  <a:moveTo>
                    <a:pt x="213652" y="5981"/>
                  </a:moveTo>
                  <a:lnTo>
                    <a:pt x="211874" y="330"/>
                  </a:lnTo>
                  <a:lnTo>
                    <a:pt x="208762" y="1320"/>
                  </a:lnTo>
                  <a:lnTo>
                    <a:pt x="207860" y="1612"/>
                  </a:lnTo>
                  <a:lnTo>
                    <a:pt x="204368" y="8547"/>
                  </a:lnTo>
                  <a:lnTo>
                    <a:pt x="213652" y="5981"/>
                  </a:lnTo>
                  <a:close/>
                </a:path>
                <a:path w="697229" h="52069">
                  <a:moveTo>
                    <a:pt x="399122" y="48044"/>
                  </a:moveTo>
                  <a:lnTo>
                    <a:pt x="395960" y="42075"/>
                  </a:lnTo>
                  <a:lnTo>
                    <a:pt x="395605" y="42062"/>
                  </a:lnTo>
                  <a:lnTo>
                    <a:pt x="392988" y="41986"/>
                  </a:lnTo>
                  <a:lnTo>
                    <a:pt x="391947" y="51587"/>
                  </a:lnTo>
                  <a:lnTo>
                    <a:pt x="399122" y="48044"/>
                  </a:lnTo>
                  <a:close/>
                </a:path>
                <a:path w="697229" h="52069">
                  <a:moveTo>
                    <a:pt x="614451" y="5626"/>
                  </a:moveTo>
                  <a:lnTo>
                    <a:pt x="611047" y="0"/>
                  </a:lnTo>
                  <a:lnTo>
                    <a:pt x="609142" y="1320"/>
                  </a:lnTo>
                  <a:lnTo>
                    <a:pt x="607136" y="2717"/>
                  </a:lnTo>
                  <a:lnTo>
                    <a:pt x="608241" y="8890"/>
                  </a:lnTo>
                  <a:lnTo>
                    <a:pt x="614451" y="5626"/>
                  </a:lnTo>
                  <a:close/>
                </a:path>
                <a:path w="697229" h="52069">
                  <a:moveTo>
                    <a:pt x="685101" y="368"/>
                  </a:moveTo>
                  <a:lnTo>
                    <a:pt x="679386" y="1320"/>
                  </a:lnTo>
                  <a:lnTo>
                    <a:pt x="675360" y="1993"/>
                  </a:lnTo>
                  <a:lnTo>
                    <a:pt x="680072" y="7086"/>
                  </a:lnTo>
                  <a:lnTo>
                    <a:pt x="682942" y="6515"/>
                  </a:lnTo>
                  <a:lnTo>
                    <a:pt x="685101" y="368"/>
                  </a:lnTo>
                  <a:close/>
                </a:path>
                <a:path w="697229" h="52069">
                  <a:moveTo>
                    <a:pt x="696722" y="21666"/>
                  </a:moveTo>
                  <a:lnTo>
                    <a:pt x="695477" y="16014"/>
                  </a:lnTo>
                  <a:lnTo>
                    <a:pt x="692023" y="16776"/>
                  </a:lnTo>
                  <a:lnTo>
                    <a:pt x="688733" y="17513"/>
                  </a:lnTo>
                  <a:lnTo>
                    <a:pt x="689978" y="23164"/>
                  </a:lnTo>
                  <a:lnTo>
                    <a:pt x="696722" y="21666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9779748" y="2634681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90" h="7619">
                  <a:moveTo>
                    <a:pt x="4698" y="0"/>
                  </a:moveTo>
                  <a:lnTo>
                    <a:pt x="3200" y="1015"/>
                  </a:lnTo>
                  <a:lnTo>
                    <a:pt x="0" y="3187"/>
                  </a:lnTo>
                  <a:lnTo>
                    <a:pt x="4533" y="7442"/>
                  </a:lnTo>
                  <a:lnTo>
                    <a:pt x="8115" y="4533"/>
                  </a:lnTo>
                  <a:lnTo>
                    <a:pt x="8547" y="1955"/>
                  </a:lnTo>
                  <a:lnTo>
                    <a:pt x="4698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9251518" y="2634691"/>
              <a:ext cx="1089025" cy="77470"/>
            </a:xfrm>
            <a:custGeom>
              <a:avLst/>
              <a:gdLst/>
              <a:ahLst/>
              <a:cxnLst/>
              <a:rect l="l" t="t" r="r" b="b"/>
              <a:pathLst>
                <a:path w="1089025" h="77469">
                  <a:moveTo>
                    <a:pt x="8547" y="1955"/>
                  </a:moveTo>
                  <a:lnTo>
                    <a:pt x="4699" y="0"/>
                  </a:lnTo>
                  <a:lnTo>
                    <a:pt x="3200" y="1016"/>
                  </a:lnTo>
                  <a:lnTo>
                    <a:pt x="0" y="3187"/>
                  </a:lnTo>
                  <a:lnTo>
                    <a:pt x="4533" y="7442"/>
                  </a:lnTo>
                  <a:lnTo>
                    <a:pt x="8115" y="4533"/>
                  </a:lnTo>
                  <a:lnTo>
                    <a:pt x="8547" y="1955"/>
                  </a:lnTo>
                  <a:close/>
                </a:path>
                <a:path w="1089025" h="77469">
                  <a:moveTo>
                    <a:pt x="105321" y="44640"/>
                  </a:moveTo>
                  <a:lnTo>
                    <a:pt x="100444" y="40284"/>
                  </a:lnTo>
                  <a:lnTo>
                    <a:pt x="100139" y="40347"/>
                  </a:lnTo>
                  <a:lnTo>
                    <a:pt x="97790" y="40906"/>
                  </a:lnTo>
                  <a:lnTo>
                    <a:pt x="97218" y="49161"/>
                  </a:lnTo>
                  <a:lnTo>
                    <a:pt x="105321" y="44640"/>
                  </a:lnTo>
                  <a:close/>
                </a:path>
                <a:path w="1089025" h="77469">
                  <a:moveTo>
                    <a:pt x="241833" y="45300"/>
                  </a:moveTo>
                  <a:lnTo>
                    <a:pt x="237121" y="40208"/>
                  </a:lnTo>
                  <a:lnTo>
                    <a:pt x="236410" y="40347"/>
                  </a:lnTo>
                  <a:lnTo>
                    <a:pt x="234251" y="40779"/>
                  </a:lnTo>
                  <a:lnTo>
                    <a:pt x="232092" y="46926"/>
                  </a:lnTo>
                  <a:lnTo>
                    <a:pt x="241833" y="45300"/>
                  </a:lnTo>
                  <a:close/>
                </a:path>
                <a:path w="1089025" h="77469">
                  <a:moveTo>
                    <a:pt x="295224" y="45300"/>
                  </a:moveTo>
                  <a:lnTo>
                    <a:pt x="290499" y="40208"/>
                  </a:lnTo>
                  <a:lnTo>
                    <a:pt x="289788" y="40347"/>
                  </a:lnTo>
                  <a:lnTo>
                    <a:pt x="287629" y="40779"/>
                  </a:lnTo>
                  <a:lnTo>
                    <a:pt x="285483" y="46926"/>
                  </a:lnTo>
                  <a:lnTo>
                    <a:pt x="295224" y="45300"/>
                  </a:lnTo>
                  <a:close/>
                </a:path>
                <a:path w="1089025" h="77469">
                  <a:moveTo>
                    <a:pt x="359727" y="44653"/>
                  </a:moveTo>
                  <a:lnTo>
                    <a:pt x="356323" y="39027"/>
                  </a:lnTo>
                  <a:lnTo>
                    <a:pt x="354418" y="40347"/>
                  </a:lnTo>
                  <a:lnTo>
                    <a:pt x="352412" y="41744"/>
                  </a:lnTo>
                  <a:lnTo>
                    <a:pt x="353517" y="47917"/>
                  </a:lnTo>
                  <a:lnTo>
                    <a:pt x="359727" y="44653"/>
                  </a:lnTo>
                  <a:close/>
                </a:path>
                <a:path w="1089025" h="77469">
                  <a:moveTo>
                    <a:pt x="1021664" y="70561"/>
                  </a:moveTo>
                  <a:lnTo>
                    <a:pt x="1014679" y="71259"/>
                  </a:lnTo>
                  <a:lnTo>
                    <a:pt x="1011872" y="71539"/>
                  </a:lnTo>
                  <a:lnTo>
                    <a:pt x="1013815" y="76796"/>
                  </a:lnTo>
                  <a:lnTo>
                    <a:pt x="1016939" y="77101"/>
                  </a:lnTo>
                  <a:lnTo>
                    <a:pt x="1021664" y="70561"/>
                  </a:lnTo>
                  <a:close/>
                </a:path>
                <a:path w="1089025" h="77469">
                  <a:moveTo>
                    <a:pt x="1088948" y="33108"/>
                  </a:moveTo>
                  <a:lnTo>
                    <a:pt x="1087920" y="27279"/>
                  </a:lnTo>
                  <a:lnTo>
                    <a:pt x="1084922" y="27711"/>
                  </a:lnTo>
                  <a:lnTo>
                    <a:pt x="1082179" y="28105"/>
                  </a:lnTo>
                  <a:lnTo>
                    <a:pt x="1082154" y="33667"/>
                  </a:lnTo>
                  <a:lnTo>
                    <a:pt x="1088948" y="3310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0400485" y="2690650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3949" y="0"/>
                  </a:moveTo>
                  <a:lnTo>
                    <a:pt x="1993" y="1244"/>
                  </a:lnTo>
                  <a:lnTo>
                    <a:pt x="0" y="2501"/>
                  </a:lnTo>
                  <a:lnTo>
                    <a:pt x="1485" y="6934"/>
                  </a:lnTo>
                  <a:lnTo>
                    <a:pt x="9029" y="6756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9294291" y="2608274"/>
              <a:ext cx="290195" cy="35560"/>
            </a:xfrm>
            <a:custGeom>
              <a:avLst/>
              <a:gdLst/>
              <a:ahLst/>
              <a:cxnLst/>
              <a:rect l="l" t="t" r="r" b="b"/>
              <a:pathLst>
                <a:path w="290195" h="35560">
                  <a:moveTo>
                    <a:pt x="7353" y="5461"/>
                  </a:moveTo>
                  <a:lnTo>
                    <a:pt x="5943" y="0"/>
                  </a:lnTo>
                  <a:lnTo>
                    <a:pt x="2578" y="736"/>
                  </a:lnTo>
                  <a:lnTo>
                    <a:pt x="901" y="1104"/>
                  </a:lnTo>
                  <a:lnTo>
                    <a:pt x="0" y="7429"/>
                  </a:lnTo>
                  <a:lnTo>
                    <a:pt x="7353" y="5461"/>
                  </a:lnTo>
                  <a:close/>
                </a:path>
                <a:path w="290195" h="35560">
                  <a:moveTo>
                    <a:pt x="289725" y="33553"/>
                  </a:moveTo>
                  <a:lnTo>
                    <a:pt x="288315" y="28092"/>
                  </a:lnTo>
                  <a:lnTo>
                    <a:pt x="284949" y="28841"/>
                  </a:lnTo>
                  <a:lnTo>
                    <a:pt x="283273" y="29210"/>
                  </a:lnTo>
                  <a:lnTo>
                    <a:pt x="282371" y="35521"/>
                  </a:lnTo>
                  <a:lnTo>
                    <a:pt x="289725" y="33553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0265243" y="2636547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5" h="6985">
                  <a:moveTo>
                    <a:pt x="6819" y="0"/>
                  </a:moveTo>
                  <a:lnTo>
                    <a:pt x="2374" y="558"/>
                  </a:lnTo>
                  <a:lnTo>
                    <a:pt x="393" y="800"/>
                  </a:lnTo>
                  <a:lnTo>
                    <a:pt x="0" y="4229"/>
                  </a:lnTo>
                  <a:lnTo>
                    <a:pt x="10464" y="6591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9129953" y="2620225"/>
              <a:ext cx="873125" cy="77470"/>
            </a:xfrm>
            <a:custGeom>
              <a:avLst/>
              <a:gdLst/>
              <a:ahLst/>
              <a:cxnLst/>
              <a:rect l="l" t="t" r="r" b="b"/>
              <a:pathLst>
                <a:path w="873125" h="77469">
                  <a:moveTo>
                    <a:pt x="7569" y="69596"/>
                  </a:moveTo>
                  <a:lnTo>
                    <a:pt x="2552" y="70269"/>
                  </a:lnTo>
                  <a:lnTo>
                    <a:pt x="0" y="70612"/>
                  </a:lnTo>
                  <a:lnTo>
                    <a:pt x="101" y="75615"/>
                  </a:lnTo>
                  <a:lnTo>
                    <a:pt x="5892" y="76263"/>
                  </a:lnTo>
                  <a:lnTo>
                    <a:pt x="7569" y="69596"/>
                  </a:lnTo>
                  <a:close/>
                </a:path>
                <a:path w="873125" h="77469">
                  <a:moveTo>
                    <a:pt x="159042" y="74993"/>
                  </a:moveTo>
                  <a:lnTo>
                    <a:pt x="157645" y="69532"/>
                  </a:lnTo>
                  <a:lnTo>
                    <a:pt x="154266" y="70269"/>
                  </a:lnTo>
                  <a:lnTo>
                    <a:pt x="152590" y="70637"/>
                  </a:lnTo>
                  <a:lnTo>
                    <a:pt x="151688" y="76949"/>
                  </a:lnTo>
                  <a:lnTo>
                    <a:pt x="159042" y="74993"/>
                  </a:lnTo>
                  <a:close/>
                </a:path>
                <a:path w="873125" h="77469">
                  <a:moveTo>
                    <a:pt x="255155" y="419"/>
                  </a:moveTo>
                  <a:lnTo>
                    <a:pt x="251206" y="25"/>
                  </a:lnTo>
                  <a:lnTo>
                    <a:pt x="250888" y="0"/>
                  </a:lnTo>
                  <a:lnTo>
                    <a:pt x="246011" y="4305"/>
                  </a:lnTo>
                  <a:lnTo>
                    <a:pt x="252336" y="7874"/>
                  </a:lnTo>
                  <a:lnTo>
                    <a:pt x="255155" y="419"/>
                  </a:lnTo>
                  <a:close/>
                </a:path>
                <a:path w="873125" h="77469">
                  <a:moveTo>
                    <a:pt x="872705" y="46888"/>
                  </a:moveTo>
                  <a:lnTo>
                    <a:pt x="871296" y="41427"/>
                  </a:lnTo>
                  <a:lnTo>
                    <a:pt x="867930" y="42176"/>
                  </a:lnTo>
                  <a:lnTo>
                    <a:pt x="866241" y="42545"/>
                  </a:lnTo>
                  <a:lnTo>
                    <a:pt x="865352" y="48856"/>
                  </a:lnTo>
                  <a:lnTo>
                    <a:pt x="872705" y="4688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8964166" y="2689748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5943" y="0"/>
                  </a:moveTo>
                  <a:lnTo>
                    <a:pt x="2578" y="736"/>
                  </a:lnTo>
                  <a:lnTo>
                    <a:pt x="901" y="1104"/>
                  </a:lnTo>
                  <a:lnTo>
                    <a:pt x="0" y="7416"/>
                  </a:lnTo>
                  <a:lnTo>
                    <a:pt x="7353" y="5460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8911387" y="2620644"/>
              <a:ext cx="1092200" cy="77470"/>
            </a:xfrm>
            <a:custGeom>
              <a:avLst/>
              <a:gdLst/>
              <a:ahLst/>
              <a:cxnLst/>
              <a:rect l="l" t="t" r="r" b="b"/>
              <a:pathLst>
                <a:path w="1092200" h="77469">
                  <a:moveTo>
                    <a:pt x="6781" y="73050"/>
                  </a:moveTo>
                  <a:lnTo>
                    <a:pt x="4673" y="68453"/>
                  </a:lnTo>
                  <a:lnTo>
                    <a:pt x="3365" y="68440"/>
                  </a:lnTo>
                  <a:lnTo>
                    <a:pt x="736" y="68427"/>
                  </a:lnTo>
                  <a:lnTo>
                    <a:pt x="0" y="76492"/>
                  </a:lnTo>
                  <a:lnTo>
                    <a:pt x="6781" y="73050"/>
                  </a:lnTo>
                  <a:close/>
                </a:path>
                <a:path w="1092200" h="77469">
                  <a:moveTo>
                    <a:pt x="21234" y="57213"/>
                  </a:moveTo>
                  <a:lnTo>
                    <a:pt x="16624" y="55448"/>
                  </a:lnTo>
                  <a:lnTo>
                    <a:pt x="16014" y="55803"/>
                  </a:lnTo>
                  <a:lnTo>
                    <a:pt x="11506" y="58407"/>
                  </a:lnTo>
                  <a:lnTo>
                    <a:pt x="20307" y="63563"/>
                  </a:lnTo>
                  <a:lnTo>
                    <a:pt x="21234" y="57213"/>
                  </a:lnTo>
                  <a:close/>
                </a:path>
                <a:path w="1092200" h="77469">
                  <a:moveTo>
                    <a:pt x="100012" y="1955"/>
                  </a:moveTo>
                  <a:lnTo>
                    <a:pt x="96177" y="0"/>
                  </a:lnTo>
                  <a:lnTo>
                    <a:pt x="94678" y="1016"/>
                  </a:lnTo>
                  <a:lnTo>
                    <a:pt x="91478" y="3187"/>
                  </a:lnTo>
                  <a:lnTo>
                    <a:pt x="96012" y="7442"/>
                  </a:lnTo>
                  <a:lnTo>
                    <a:pt x="99593" y="4521"/>
                  </a:lnTo>
                  <a:lnTo>
                    <a:pt x="100012" y="1955"/>
                  </a:lnTo>
                  <a:close/>
                </a:path>
                <a:path w="1092200" h="77469">
                  <a:moveTo>
                    <a:pt x="458495" y="40005"/>
                  </a:moveTo>
                  <a:lnTo>
                    <a:pt x="454317" y="40347"/>
                  </a:lnTo>
                  <a:lnTo>
                    <a:pt x="451688" y="40563"/>
                  </a:lnTo>
                  <a:lnTo>
                    <a:pt x="452729" y="46393"/>
                  </a:lnTo>
                  <a:lnTo>
                    <a:pt x="458470" y="45580"/>
                  </a:lnTo>
                  <a:lnTo>
                    <a:pt x="458495" y="40005"/>
                  </a:lnTo>
                  <a:close/>
                </a:path>
                <a:path w="1092200" h="77469">
                  <a:moveTo>
                    <a:pt x="877633" y="72859"/>
                  </a:moveTo>
                  <a:lnTo>
                    <a:pt x="875919" y="68745"/>
                  </a:lnTo>
                  <a:lnTo>
                    <a:pt x="874356" y="68440"/>
                  </a:lnTo>
                  <a:lnTo>
                    <a:pt x="870788" y="67779"/>
                  </a:lnTo>
                  <a:lnTo>
                    <a:pt x="870699" y="77343"/>
                  </a:lnTo>
                  <a:lnTo>
                    <a:pt x="877633" y="72859"/>
                  </a:lnTo>
                  <a:close/>
                </a:path>
                <a:path w="1092200" h="77469">
                  <a:moveTo>
                    <a:pt x="905827" y="73164"/>
                  </a:moveTo>
                  <a:lnTo>
                    <a:pt x="904430" y="67703"/>
                  </a:lnTo>
                  <a:lnTo>
                    <a:pt x="901052" y="68440"/>
                  </a:lnTo>
                  <a:lnTo>
                    <a:pt x="899375" y="68821"/>
                  </a:lnTo>
                  <a:lnTo>
                    <a:pt x="898474" y="75133"/>
                  </a:lnTo>
                  <a:lnTo>
                    <a:pt x="905827" y="73164"/>
                  </a:lnTo>
                  <a:close/>
                </a:path>
                <a:path w="1092200" h="77469">
                  <a:moveTo>
                    <a:pt x="1091920" y="18605"/>
                  </a:moveTo>
                  <a:lnTo>
                    <a:pt x="1087208" y="13512"/>
                  </a:lnTo>
                  <a:lnTo>
                    <a:pt x="1086497" y="13652"/>
                  </a:lnTo>
                  <a:lnTo>
                    <a:pt x="1084338" y="14084"/>
                  </a:lnTo>
                  <a:lnTo>
                    <a:pt x="1082179" y="20231"/>
                  </a:lnTo>
                  <a:lnTo>
                    <a:pt x="1091920" y="18605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9739755" y="2676324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4216" y="0"/>
                  </a:moveTo>
                  <a:lnTo>
                    <a:pt x="0" y="5410"/>
                  </a:lnTo>
                  <a:lnTo>
                    <a:pt x="8127" y="6083"/>
                  </a:lnTo>
                  <a:lnTo>
                    <a:pt x="7912" y="406"/>
                  </a:lnTo>
                  <a:lnTo>
                    <a:pt x="5270" y="114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9754652" y="266239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5">
                  <a:moveTo>
                    <a:pt x="1612" y="0"/>
                  </a:moveTo>
                  <a:lnTo>
                    <a:pt x="0" y="3365"/>
                  </a:lnTo>
                  <a:lnTo>
                    <a:pt x="215" y="6502"/>
                  </a:lnTo>
                  <a:lnTo>
                    <a:pt x="4419" y="5613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8991484" y="263567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723" y="0"/>
                  </a:moveTo>
                  <a:lnTo>
                    <a:pt x="0" y="8077"/>
                  </a:lnTo>
                  <a:lnTo>
                    <a:pt x="6769" y="4622"/>
                  </a:lnTo>
                  <a:lnTo>
                    <a:pt x="4660" y="38"/>
                  </a:lnTo>
                  <a:lnTo>
                    <a:pt x="3352" y="25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9683393" y="2621219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9042" y="0"/>
                  </a:moveTo>
                  <a:lnTo>
                    <a:pt x="4025" y="431"/>
                  </a:lnTo>
                  <a:lnTo>
                    <a:pt x="3771" y="457"/>
                  </a:lnTo>
                  <a:lnTo>
                    <a:pt x="0" y="3619"/>
                  </a:lnTo>
                  <a:lnTo>
                    <a:pt x="1219" y="4648"/>
                  </a:lnTo>
                  <a:lnTo>
                    <a:pt x="7581" y="6248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0387887" y="263567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723" y="0"/>
                  </a:moveTo>
                  <a:lnTo>
                    <a:pt x="0" y="8077"/>
                  </a:lnTo>
                  <a:lnTo>
                    <a:pt x="6769" y="4622"/>
                  </a:lnTo>
                  <a:lnTo>
                    <a:pt x="4660" y="38"/>
                  </a:lnTo>
                  <a:lnTo>
                    <a:pt x="3352" y="25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8978709" y="2619908"/>
              <a:ext cx="1236345" cy="76200"/>
            </a:xfrm>
            <a:custGeom>
              <a:avLst/>
              <a:gdLst/>
              <a:ahLst/>
              <a:cxnLst/>
              <a:rect l="l" t="t" r="r" b="b"/>
              <a:pathLst>
                <a:path w="1236345" h="76200">
                  <a:moveTo>
                    <a:pt x="8255" y="4025"/>
                  </a:moveTo>
                  <a:lnTo>
                    <a:pt x="5270" y="1282"/>
                  </a:lnTo>
                  <a:lnTo>
                    <a:pt x="3479" y="1752"/>
                  </a:lnTo>
                  <a:lnTo>
                    <a:pt x="0" y="2641"/>
                  </a:lnTo>
                  <a:lnTo>
                    <a:pt x="787" y="7658"/>
                  </a:lnTo>
                  <a:lnTo>
                    <a:pt x="6286" y="5969"/>
                  </a:lnTo>
                  <a:lnTo>
                    <a:pt x="8255" y="4025"/>
                  </a:lnTo>
                  <a:close/>
                </a:path>
                <a:path w="1236345" h="76200">
                  <a:moveTo>
                    <a:pt x="46189" y="19481"/>
                  </a:moveTo>
                  <a:lnTo>
                    <a:pt x="43205" y="16738"/>
                  </a:lnTo>
                  <a:lnTo>
                    <a:pt x="41402" y="17208"/>
                  </a:lnTo>
                  <a:lnTo>
                    <a:pt x="37934" y="18097"/>
                  </a:lnTo>
                  <a:lnTo>
                    <a:pt x="38722" y="23114"/>
                  </a:lnTo>
                  <a:lnTo>
                    <a:pt x="44221" y="21424"/>
                  </a:lnTo>
                  <a:lnTo>
                    <a:pt x="46189" y="19481"/>
                  </a:lnTo>
                  <a:close/>
                </a:path>
                <a:path w="1236345" h="76200">
                  <a:moveTo>
                    <a:pt x="61772" y="4241"/>
                  </a:moveTo>
                  <a:lnTo>
                    <a:pt x="58153" y="2286"/>
                  </a:lnTo>
                  <a:lnTo>
                    <a:pt x="56857" y="3149"/>
                  </a:lnTo>
                  <a:lnTo>
                    <a:pt x="52095" y="6375"/>
                  </a:lnTo>
                  <a:lnTo>
                    <a:pt x="61772" y="9525"/>
                  </a:lnTo>
                  <a:lnTo>
                    <a:pt x="61772" y="4241"/>
                  </a:lnTo>
                  <a:close/>
                </a:path>
                <a:path w="1236345" h="76200">
                  <a:moveTo>
                    <a:pt x="228295" y="0"/>
                  </a:moveTo>
                  <a:lnTo>
                    <a:pt x="224040" y="342"/>
                  </a:lnTo>
                  <a:lnTo>
                    <a:pt x="220167" y="660"/>
                  </a:lnTo>
                  <a:lnTo>
                    <a:pt x="224383" y="6083"/>
                  </a:lnTo>
                  <a:lnTo>
                    <a:pt x="228092" y="5676"/>
                  </a:lnTo>
                  <a:lnTo>
                    <a:pt x="228295" y="0"/>
                  </a:lnTo>
                  <a:close/>
                </a:path>
                <a:path w="1236345" h="76200">
                  <a:moveTo>
                    <a:pt x="403161" y="31153"/>
                  </a:moveTo>
                  <a:lnTo>
                    <a:pt x="402297" y="28181"/>
                  </a:lnTo>
                  <a:lnTo>
                    <a:pt x="398233" y="28448"/>
                  </a:lnTo>
                  <a:lnTo>
                    <a:pt x="394309" y="28689"/>
                  </a:lnTo>
                  <a:lnTo>
                    <a:pt x="398106" y="34747"/>
                  </a:lnTo>
                  <a:lnTo>
                    <a:pt x="403161" y="31153"/>
                  </a:lnTo>
                  <a:close/>
                </a:path>
                <a:path w="1236345" h="76200">
                  <a:moveTo>
                    <a:pt x="552627" y="19189"/>
                  </a:moveTo>
                  <a:lnTo>
                    <a:pt x="547725" y="14249"/>
                  </a:lnTo>
                  <a:lnTo>
                    <a:pt x="547141" y="14389"/>
                  </a:lnTo>
                  <a:lnTo>
                    <a:pt x="546633" y="14516"/>
                  </a:lnTo>
                  <a:lnTo>
                    <a:pt x="542417" y="21247"/>
                  </a:lnTo>
                  <a:lnTo>
                    <a:pt x="552627" y="19189"/>
                  </a:lnTo>
                  <a:close/>
                </a:path>
                <a:path w="1236345" h="76200">
                  <a:moveTo>
                    <a:pt x="604799" y="48463"/>
                  </a:moveTo>
                  <a:lnTo>
                    <a:pt x="604583" y="42786"/>
                  </a:lnTo>
                  <a:lnTo>
                    <a:pt x="601929" y="42494"/>
                  </a:lnTo>
                  <a:lnTo>
                    <a:pt x="600875" y="42379"/>
                  </a:lnTo>
                  <a:lnTo>
                    <a:pt x="596671" y="47790"/>
                  </a:lnTo>
                  <a:lnTo>
                    <a:pt x="604799" y="48463"/>
                  </a:lnTo>
                  <a:close/>
                </a:path>
                <a:path w="1236345" h="76200">
                  <a:moveTo>
                    <a:pt x="879602" y="55105"/>
                  </a:moveTo>
                  <a:lnTo>
                    <a:pt x="875880" y="55130"/>
                  </a:lnTo>
                  <a:lnTo>
                    <a:pt x="875080" y="55143"/>
                  </a:lnTo>
                  <a:lnTo>
                    <a:pt x="871982" y="60134"/>
                  </a:lnTo>
                  <a:lnTo>
                    <a:pt x="877227" y="63144"/>
                  </a:lnTo>
                  <a:lnTo>
                    <a:pt x="879602" y="55105"/>
                  </a:lnTo>
                  <a:close/>
                </a:path>
                <a:path w="1236345" h="76200">
                  <a:moveTo>
                    <a:pt x="1236116" y="72377"/>
                  </a:moveTo>
                  <a:lnTo>
                    <a:pt x="1234020" y="67792"/>
                  </a:lnTo>
                  <a:lnTo>
                    <a:pt x="1232700" y="67779"/>
                  </a:lnTo>
                  <a:lnTo>
                    <a:pt x="1230083" y="67754"/>
                  </a:lnTo>
                  <a:lnTo>
                    <a:pt x="1229347" y="75819"/>
                  </a:lnTo>
                  <a:lnTo>
                    <a:pt x="1236116" y="72377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0019320" y="2691539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8115" y="0"/>
                  </a:moveTo>
                  <a:lnTo>
                    <a:pt x="3860" y="355"/>
                  </a:lnTo>
                  <a:lnTo>
                    <a:pt x="0" y="673"/>
                  </a:lnTo>
                  <a:lnTo>
                    <a:pt x="4203" y="6083"/>
                  </a:lnTo>
                  <a:lnTo>
                    <a:pt x="7912" y="5676"/>
                  </a:lnTo>
                  <a:lnTo>
                    <a:pt x="8115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9115169" y="263380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4584" y="0"/>
                  </a:moveTo>
                  <a:lnTo>
                    <a:pt x="1892" y="1892"/>
                  </a:lnTo>
                  <a:lnTo>
                    <a:pt x="736" y="2705"/>
                  </a:lnTo>
                  <a:lnTo>
                    <a:pt x="0" y="7391"/>
                  </a:lnTo>
                  <a:lnTo>
                    <a:pt x="6794" y="7645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9521990" y="2674048"/>
              <a:ext cx="617855" cy="22860"/>
            </a:xfrm>
            <a:custGeom>
              <a:avLst/>
              <a:gdLst/>
              <a:ahLst/>
              <a:cxnLst/>
              <a:rect l="l" t="t" r="r" b="b"/>
              <a:pathLst>
                <a:path w="617854" h="22860">
                  <a:moveTo>
                    <a:pt x="8128" y="22415"/>
                  </a:moveTo>
                  <a:lnTo>
                    <a:pt x="7912" y="16738"/>
                  </a:lnTo>
                  <a:lnTo>
                    <a:pt x="5270" y="16446"/>
                  </a:lnTo>
                  <a:lnTo>
                    <a:pt x="4216" y="16332"/>
                  </a:lnTo>
                  <a:lnTo>
                    <a:pt x="0" y="21755"/>
                  </a:lnTo>
                  <a:lnTo>
                    <a:pt x="8128" y="22415"/>
                  </a:lnTo>
                  <a:close/>
                </a:path>
                <a:path w="617854" h="22860">
                  <a:moveTo>
                    <a:pt x="617232" y="0"/>
                  </a:moveTo>
                  <a:lnTo>
                    <a:pt x="612152" y="990"/>
                  </a:lnTo>
                  <a:lnTo>
                    <a:pt x="609295" y="1549"/>
                  </a:lnTo>
                  <a:lnTo>
                    <a:pt x="610044" y="6515"/>
                  </a:lnTo>
                  <a:lnTo>
                    <a:pt x="614273" y="6705"/>
                  </a:lnTo>
                  <a:lnTo>
                    <a:pt x="617232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9044406" y="2608300"/>
              <a:ext cx="608965" cy="88900"/>
            </a:xfrm>
            <a:custGeom>
              <a:avLst/>
              <a:gdLst/>
              <a:ahLst/>
              <a:cxnLst/>
              <a:rect l="l" t="t" r="r" b="b"/>
              <a:pathLst>
                <a:path w="608965" h="88900">
                  <a:moveTo>
                    <a:pt x="8890" y="3975"/>
                  </a:moveTo>
                  <a:lnTo>
                    <a:pt x="4953" y="0"/>
                  </a:lnTo>
                  <a:lnTo>
                    <a:pt x="3810" y="711"/>
                  </a:lnTo>
                  <a:lnTo>
                    <a:pt x="0" y="3098"/>
                  </a:lnTo>
                  <a:lnTo>
                    <a:pt x="6642" y="7353"/>
                  </a:lnTo>
                  <a:lnTo>
                    <a:pt x="8890" y="3975"/>
                  </a:lnTo>
                  <a:close/>
                </a:path>
                <a:path w="608965" h="88900">
                  <a:moveTo>
                    <a:pt x="608482" y="84493"/>
                  </a:moveTo>
                  <a:lnTo>
                    <a:pt x="605383" y="81661"/>
                  </a:lnTo>
                  <a:lnTo>
                    <a:pt x="603669" y="82194"/>
                  </a:lnTo>
                  <a:lnTo>
                    <a:pt x="601814" y="82778"/>
                  </a:lnTo>
                  <a:lnTo>
                    <a:pt x="600608" y="88417"/>
                  </a:lnTo>
                  <a:lnTo>
                    <a:pt x="606475" y="86410"/>
                  </a:lnTo>
                  <a:lnTo>
                    <a:pt x="608482" y="84493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8898344" y="2620251"/>
              <a:ext cx="1577975" cy="63500"/>
            </a:xfrm>
            <a:custGeom>
              <a:avLst/>
              <a:gdLst/>
              <a:ahLst/>
              <a:cxnLst/>
              <a:rect l="l" t="t" r="r" b="b"/>
              <a:pathLst>
                <a:path w="1577975" h="63500">
                  <a:moveTo>
                    <a:pt x="8191" y="59829"/>
                  </a:moveTo>
                  <a:lnTo>
                    <a:pt x="6654" y="55410"/>
                  </a:lnTo>
                  <a:lnTo>
                    <a:pt x="3771" y="56197"/>
                  </a:lnTo>
                  <a:lnTo>
                    <a:pt x="1397" y="56845"/>
                  </a:lnTo>
                  <a:lnTo>
                    <a:pt x="0" y="61404"/>
                  </a:lnTo>
                  <a:lnTo>
                    <a:pt x="8191" y="59829"/>
                  </a:lnTo>
                  <a:close/>
                </a:path>
                <a:path w="1577975" h="63500">
                  <a:moveTo>
                    <a:pt x="60528" y="60718"/>
                  </a:moveTo>
                  <a:lnTo>
                    <a:pt x="58508" y="56261"/>
                  </a:lnTo>
                  <a:lnTo>
                    <a:pt x="57150" y="56197"/>
                  </a:lnTo>
                  <a:lnTo>
                    <a:pt x="53886" y="56045"/>
                  </a:lnTo>
                  <a:lnTo>
                    <a:pt x="55511" y="63500"/>
                  </a:lnTo>
                  <a:lnTo>
                    <a:pt x="60528" y="60718"/>
                  </a:lnTo>
                  <a:close/>
                </a:path>
                <a:path w="1577975" h="63500">
                  <a:moveTo>
                    <a:pt x="1089875" y="31610"/>
                  </a:moveTo>
                  <a:lnTo>
                    <a:pt x="1084338" y="29349"/>
                  </a:lnTo>
                  <a:lnTo>
                    <a:pt x="1084084" y="29502"/>
                  </a:lnTo>
                  <a:lnTo>
                    <a:pt x="1080198" y="31762"/>
                  </a:lnTo>
                  <a:lnTo>
                    <a:pt x="1087018" y="36207"/>
                  </a:lnTo>
                  <a:lnTo>
                    <a:pt x="1089875" y="31610"/>
                  </a:lnTo>
                  <a:close/>
                </a:path>
                <a:path w="1577975" h="63500">
                  <a:moveTo>
                    <a:pt x="1577898" y="3200"/>
                  </a:moveTo>
                  <a:lnTo>
                    <a:pt x="1575777" y="0"/>
                  </a:lnTo>
                  <a:lnTo>
                    <a:pt x="1571561" y="5626"/>
                  </a:lnTo>
                  <a:lnTo>
                    <a:pt x="1575396" y="6248"/>
                  </a:lnTo>
                  <a:lnTo>
                    <a:pt x="1577898" y="320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8913342" y="2620060"/>
              <a:ext cx="1548765" cy="62230"/>
            </a:xfrm>
            <a:custGeom>
              <a:avLst/>
              <a:gdLst/>
              <a:ahLst/>
              <a:cxnLst/>
              <a:rect l="l" t="t" r="r" b="b"/>
              <a:pathLst>
                <a:path w="1548765" h="62230">
                  <a:moveTo>
                    <a:pt x="4432" y="17907"/>
                  </a:moveTo>
                  <a:lnTo>
                    <a:pt x="4203" y="14757"/>
                  </a:lnTo>
                  <a:lnTo>
                    <a:pt x="0" y="15646"/>
                  </a:lnTo>
                  <a:lnTo>
                    <a:pt x="2819" y="21272"/>
                  </a:lnTo>
                  <a:lnTo>
                    <a:pt x="4432" y="17907"/>
                  </a:lnTo>
                  <a:close/>
                </a:path>
                <a:path w="1548765" h="62230">
                  <a:moveTo>
                    <a:pt x="670826" y="58623"/>
                  </a:moveTo>
                  <a:lnTo>
                    <a:pt x="667143" y="55587"/>
                  </a:lnTo>
                  <a:lnTo>
                    <a:pt x="665899" y="56388"/>
                  </a:lnTo>
                  <a:lnTo>
                    <a:pt x="663778" y="57746"/>
                  </a:lnTo>
                  <a:lnTo>
                    <a:pt x="665213" y="61912"/>
                  </a:lnTo>
                  <a:lnTo>
                    <a:pt x="668705" y="60604"/>
                  </a:lnTo>
                  <a:lnTo>
                    <a:pt x="670826" y="58623"/>
                  </a:lnTo>
                  <a:close/>
                </a:path>
                <a:path w="1548765" h="62230">
                  <a:moveTo>
                    <a:pt x="1129436" y="0"/>
                  </a:moveTo>
                  <a:lnTo>
                    <a:pt x="1125270" y="190"/>
                  </a:lnTo>
                  <a:lnTo>
                    <a:pt x="1122730" y="317"/>
                  </a:lnTo>
                  <a:lnTo>
                    <a:pt x="1122946" y="5803"/>
                  </a:lnTo>
                  <a:lnTo>
                    <a:pt x="1126756" y="5816"/>
                  </a:lnTo>
                  <a:lnTo>
                    <a:pt x="1129436" y="0"/>
                  </a:lnTo>
                  <a:close/>
                </a:path>
                <a:path w="1548765" h="62230">
                  <a:moveTo>
                    <a:pt x="1548345" y="20688"/>
                  </a:moveTo>
                  <a:lnTo>
                    <a:pt x="1546796" y="16268"/>
                  </a:lnTo>
                  <a:lnTo>
                    <a:pt x="1543913" y="17056"/>
                  </a:lnTo>
                  <a:lnTo>
                    <a:pt x="1541538" y="17703"/>
                  </a:lnTo>
                  <a:lnTo>
                    <a:pt x="1540154" y="22263"/>
                  </a:lnTo>
                  <a:lnTo>
                    <a:pt x="1548345" y="2068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9321457" y="2636303"/>
              <a:ext cx="1062990" cy="62230"/>
            </a:xfrm>
            <a:custGeom>
              <a:avLst/>
              <a:gdLst/>
              <a:ahLst/>
              <a:cxnLst/>
              <a:rect l="l" t="t" r="r" b="b"/>
              <a:pathLst>
                <a:path w="1062990" h="62230">
                  <a:moveTo>
                    <a:pt x="7048" y="3048"/>
                  </a:moveTo>
                  <a:lnTo>
                    <a:pt x="3365" y="0"/>
                  </a:lnTo>
                  <a:lnTo>
                    <a:pt x="2120" y="812"/>
                  </a:lnTo>
                  <a:lnTo>
                    <a:pt x="0" y="2171"/>
                  </a:lnTo>
                  <a:lnTo>
                    <a:pt x="1435" y="6337"/>
                  </a:lnTo>
                  <a:lnTo>
                    <a:pt x="4927" y="5029"/>
                  </a:lnTo>
                  <a:lnTo>
                    <a:pt x="7048" y="3048"/>
                  </a:lnTo>
                  <a:close/>
                </a:path>
                <a:path w="1062990" h="62230">
                  <a:moveTo>
                    <a:pt x="604799" y="54838"/>
                  </a:moveTo>
                  <a:lnTo>
                    <a:pt x="599897" y="51206"/>
                  </a:lnTo>
                  <a:lnTo>
                    <a:pt x="599160" y="51384"/>
                  </a:lnTo>
                  <a:lnTo>
                    <a:pt x="596950" y="51917"/>
                  </a:lnTo>
                  <a:lnTo>
                    <a:pt x="595249" y="56540"/>
                  </a:lnTo>
                  <a:lnTo>
                    <a:pt x="604799" y="54838"/>
                  </a:lnTo>
                  <a:close/>
                </a:path>
                <a:path w="1062990" h="62230">
                  <a:moveTo>
                    <a:pt x="1062723" y="55397"/>
                  </a:moveTo>
                  <a:lnTo>
                    <a:pt x="1058532" y="55600"/>
                  </a:lnTo>
                  <a:lnTo>
                    <a:pt x="1057148" y="55664"/>
                  </a:lnTo>
                  <a:lnTo>
                    <a:pt x="1055166" y="60223"/>
                  </a:lnTo>
                  <a:lnTo>
                    <a:pt x="1058811" y="62064"/>
                  </a:lnTo>
                  <a:lnTo>
                    <a:pt x="1062723" y="55397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8991879" y="2606103"/>
              <a:ext cx="155575" cy="76835"/>
            </a:xfrm>
            <a:custGeom>
              <a:avLst/>
              <a:gdLst/>
              <a:ahLst/>
              <a:cxnLst/>
              <a:rect l="l" t="t" r="r" b="b"/>
              <a:pathLst>
                <a:path w="155575" h="76835">
                  <a:moveTo>
                    <a:pt x="4533" y="6413"/>
                  </a:moveTo>
                  <a:lnTo>
                    <a:pt x="3975" y="0"/>
                  </a:lnTo>
                  <a:lnTo>
                    <a:pt x="1549" y="1511"/>
                  </a:lnTo>
                  <a:lnTo>
                    <a:pt x="0" y="2463"/>
                  </a:lnTo>
                  <a:lnTo>
                    <a:pt x="355" y="8305"/>
                  </a:lnTo>
                  <a:lnTo>
                    <a:pt x="4533" y="6413"/>
                  </a:lnTo>
                  <a:close/>
                </a:path>
                <a:path w="155575" h="76835">
                  <a:moveTo>
                    <a:pt x="155003" y="68389"/>
                  </a:moveTo>
                  <a:lnTo>
                    <a:pt x="149047" y="71755"/>
                  </a:lnTo>
                  <a:lnTo>
                    <a:pt x="147116" y="72834"/>
                  </a:lnTo>
                  <a:lnTo>
                    <a:pt x="149669" y="75895"/>
                  </a:lnTo>
                  <a:lnTo>
                    <a:pt x="153466" y="76212"/>
                  </a:lnTo>
                  <a:lnTo>
                    <a:pt x="155003" y="68389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9073883" y="2662389"/>
              <a:ext cx="1213485" cy="36830"/>
            </a:xfrm>
            <a:custGeom>
              <a:avLst/>
              <a:gdLst/>
              <a:ahLst/>
              <a:cxnLst/>
              <a:rect l="l" t="t" r="r" b="b"/>
              <a:pathLst>
                <a:path w="1213484" h="36830">
                  <a:moveTo>
                    <a:pt x="4851" y="12"/>
                  </a:moveTo>
                  <a:lnTo>
                    <a:pt x="2425" y="12"/>
                  </a:lnTo>
                  <a:lnTo>
                    <a:pt x="12" y="0"/>
                  </a:lnTo>
                  <a:lnTo>
                    <a:pt x="0" y="5626"/>
                  </a:lnTo>
                  <a:lnTo>
                    <a:pt x="2425" y="5626"/>
                  </a:lnTo>
                  <a:lnTo>
                    <a:pt x="4838" y="5638"/>
                  </a:lnTo>
                  <a:lnTo>
                    <a:pt x="4851" y="12"/>
                  </a:lnTo>
                  <a:close/>
                </a:path>
                <a:path w="1213484" h="36830">
                  <a:moveTo>
                    <a:pt x="1213205" y="29083"/>
                  </a:moveTo>
                  <a:lnTo>
                    <a:pt x="1210576" y="29514"/>
                  </a:lnTo>
                  <a:lnTo>
                    <a:pt x="1208989" y="29768"/>
                  </a:lnTo>
                  <a:lnTo>
                    <a:pt x="1207300" y="34188"/>
                  </a:lnTo>
                  <a:lnTo>
                    <a:pt x="1211859" y="36474"/>
                  </a:lnTo>
                  <a:lnTo>
                    <a:pt x="1213205" y="29083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9308160" y="2635707"/>
              <a:ext cx="962660" cy="60960"/>
            </a:xfrm>
            <a:custGeom>
              <a:avLst/>
              <a:gdLst/>
              <a:ahLst/>
              <a:cxnLst/>
              <a:rect l="l" t="t" r="r" b="b"/>
              <a:pathLst>
                <a:path w="962659" h="60960">
                  <a:moveTo>
                    <a:pt x="6908" y="59956"/>
                  </a:moveTo>
                  <a:lnTo>
                    <a:pt x="6070" y="55651"/>
                  </a:lnTo>
                  <a:lnTo>
                    <a:pt x="2755" y="56197"/>
                  </a:lnTo>
                  <a:lnTo>
                    <a:pt x="0" y="56654"/>
                  </a:lnTo>
                  <a:lnTo>
                    <a:pt x="850" y="60960"/>
                  </a:lnTo>
                  <a:lnTo>
                    <a:pt x="6908" y="59956"/>
                  </a:lnTo>
                  <a:close/>
                </a:path>
                <a:path w="962659" h="60960">
                  <a:moveTo>
                    <a:pt x="547446" y="0"/>
                  </a:moveTo>
                  <a:lnTo>
                    <a:pt x="545020" y="0"/>
                  </a:lnTo>
                  <a:lnTo>
                    <a:pt x="542607" y="0"/>
                  </a:lnTo>
                  <a:lnTo>
                    <a:pt x="542594" y="5613"/>
                  </a:lnTo>
                  <a:lnTo>
                    <a:pt x="545020" y="5626"/>
                  </a:lnTo>
                  <a:lnTo>
                    <a:pt x="547433" y="5626"/>
                  </a:lnTo>
                  <a:lnTo>
                    <a:pt x="547446" y="0"/>
                  </a:lnTo>
                  <a:close/>
                </a:path>
                <a:path w="962659" h="60960">
                  <a:moveTo>
                    <a:pt x="962431" y="31597"/>
                  </a:moveTo>
                  <a:lnTo>
                    <a:pt x="961885" y="25184"/>
                  </a:lnTo>
                  <a:lnTo>
                    <a:pt x="959446" y="26695"/>
                  </a:lnTo>
                  <a:lnTo>
                    <a:pt x="957910" y="27647"/>
                  </a:lnTo>
                  <a:lnTo>
                    <a:pt x="958265" y="33489"/>
                  </a:lnTo>
                  <a:lnTo>
                    <a:pt x="962431" y="31597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0130001" y="263654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>
                  <a:moveTo>
                    <a:pt x="6057" y="0"/>
                  </a:moveTo>
                  <a:lnTo>
                    <a:pt x="2755" y="558"/>
                  </a:lnTo>
                  <a:lnTo>
                    <a:pt x="0" y="1015"/>
                  </a:lnTo>
                  <a:lnTo>
                    <a:pt x="850" y="5321"/>
                  </a:lnTo>
                  <a:lnTo>
                    <a:pt x="6908" y="431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8965705" y="2635160"/>
              <a:ext cx="1196975" cy="33020"/>
            </a:xfrm>
            <a:custGeom>
              <a:avLst/>
              <a:gdLst/>
              <a:ahLst/>
              <a:cxnLst/>
              <a:rect l="l" t="t" r="r" b="b"/>
              <a:pathLst>
                <a:path w="1196975" h="33019">
                  <a:moveTo>
                    <a:pt x="4864" y="27241"/>
                  </a:moveTo>
                  <a:lnTo>
                    <a:pt x="2438" y="27241"/>
                  </a:lnTo>
                  <a:lnTo>
                    <a:pt x="12" y="27228"/>
                  </a:lnTo>
                  <a:lnTo>
                    <a:pt x="0" y="32854"/>
                  </a:lnTo>
                  <a:lnTo>
                    <a:pt x="2438" y="32854"/>
                  </a:lnTo>
                  <a:lnTo>
                    <a:pt x="4851" y="32867"/>
                  </a:lnTo>
                  <a:lnTo>
                    <a:pt x="4864" y="27241"/>
                  </a:lnTo>
                  <a:close/>
                </a:path>
                <a:path w="1196975" h="33019">
                  <a:moveTo>
                    <a:pt x="227152" y="4305"/>
                  </a:moveTo>
                  <a:lnTo>
                    <a:pt x="226301" y="0"/>
                  </a:lnTo>
                  <a:lnTo>
                    <a:pt x="222986" y="546"/>
                  </a:lnTo>
                  <a:lnTo>
                    <a:pt x="220243" y="1003"/>
                  </a:lnTo>
                  <a:lnTo>
                    <a:pt x="221081" y="5308"/>
                  </a:lnTo>
                  <a:lnTo>
                    <a:pt x="227152" y="4305"/>
                  </a:lnTo>
                  <a:close/>
                </a:path>
                <a:path w="1196975" h="33019">
                  <a:moveTo>
                    <a:pt x="1196479" y="29591"/>
                  </a:moveTo>
                  <a:lnTo>
                    <a:pt x="1195628" y="25285"/>
                  </a:lnTo>
                  <a:lnTo>
                    <a:pt x="1192326" y="25831"/>
                  </a:lnTo>
                  <a:lnTo>
                    <a:pt x="1189570" y="26289"/>
                  </a:lnTo>
                  <a:lnTo>
                    <a:pt x="1190421" y="30594"/>
                  </a:lnTo>
                  <a:lnTo>
                    <a:pt x="1196479" y="29591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9115537" y="267633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4241" y="0"/>
                  </a:moveTo>
                  <a:lnTo>
                    <a:pt x="2933" y="101"/>
                  </a:lnTo>
                  <a:lnTo>
                    <a:pt x="838" y="253"/>
                  </a:lnTo>
                  <a:lnTo>
                    <a:pt x="0" y="4965"/>
                  </a:lnTo>
                  <a:lnTo>
                    <a:pt x="5194" y="6299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579A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9905083" y="263694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1574" y="5803"/>
                  </a:lnTo>
                  <a:lnTo>
                    <a:pt x="4305" y="4381"/>
                  </a:lnTo>
                  <a:lnTo>
                    <a:pt x="5638" y="3670"/>
                  </a:lnTo>
                  <a:lnTo>
                    <a:pt x="6007" y="330"/>
                  </a:lnTo>
                  <a:lnTo>
                    <a:pt x="2895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9099599" y="260835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6654" y="0"/>
                  </a:moveTo>
                  <a:lnTo>
                    <a:pt x="2006" y="2057"/>
                  </a:lnTo>
                  <a:lnTo>
                    <a:pt x="0" y="2946"/>
                  </a:lnTo>
                  <a:lnTo>
                    <a:pt x="2692" y="6299"/>
                  </a:lnTo>
                  <a:lnTo>
                    <a:pt x="5816" y="6197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9403205" y="267641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3962" y="0"/>
                  </a:moveTo>
                  <a:lnTo>
                    <a:pt x="3251" y="25"/>
                  </a:lnTo>
                  <a:lnTo>
                    <a:pt x="850" y="101"/>
                  </a:lnTo>
                  <a:lnTo>
                    <a:pt x="0" y="6286"/>
                  </a:lnTo>
                  <a:lnTo>
                    <a:pt x="6667" y="335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9034018" y="2674683"/>
              <a:ext cx="1223645" cy="23495"/>
            </a:xfrm>
            <a:custGeom>
              <a:avLst/>
              <a:gdLst/>
              <a:ahLst/>
              <a:cxnLst/>
              <a:rect l="l" t="t" r="r" b="b"/>
              <a:pathLst>
                <a:path w="1223645" h="23494">
                  <a:moveTo>
                    <a:pt x="5283" y="0"/>
                  </a:moveTo>
                  <a:lnTo>
                    <a:pt x="2959" y="355"/>
                  </a:lnTo>
                  <a:lnTo>
                    <a:pt x="0" y="825"/>
                  </a:lnTo>
                  <a:lnTo>
                    <a:pt x="1028" y="6121"/>
                  </a:lnTo>
                  <a:lnTo>
                    <a:pt x="4279" y="5880"/>
                  </a:lnTo>
                  <a:lnTo>
                    <a:pt x="5283" y="0"/>
                  </a:lnTo>
                  <a:close/>
                </a:path>
                <a:path w="1223645" h="23494">
                  <a:moveTo>
                    <a:pt x="1223276" y="16852"/>
                  </a:moveTo>
                  <a:lnTo>
                    <a:pt x="1220952" y="17221"/>
                  </a:lnTo>
                  <a:lnTo>
                    <a:pt x="1217993" y="17678"/>
                  </a:lnTo>
                  <a:lnTo>
                    <a:pt x="1219022" y="22974"/>
                  </a:lnTo>
                  <a:lnTo>
                    <a:pt x="1222273" y="22745"/>
                  </a:lnTo>
                  <a:lnTo>
                    <a:pt x="1223276" y="16852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9441700" y="2612719"/>
              <a:ext cx="993775" cy="85090"/>
            </a:xfrm>
            <a:custGeom>
              <a:avLst/>
              <a:gdLst/>
              <a:ahLst/>
              <a:cxnLst/>
              <a:rect l="l" t="t" r="r" b="b"/>
              <a:pathLst>
                <a:path w="993775" h="85089">
                  <a:moveTo>
                    <a:pt x="8102" y="4394"/>
                  </a:moveTo>
                  <a:lnTo>
                    <a:pt x="7556" y="0"/>
                  </a:lnTo>
                  <a:lnTo>
                    <a:pt x="4076" y="508"/>
                  </a:lnTo>
                  <a:lnTo>
                    <a:pt x="0" y="1104"/>
                  </a:lnTo>
                  <a:lnTo>
                    <a:pt x="4406" y="4864"/>
                  </a:lnTo>
                  <a:lnTo>
                    <a:pt x="8102" y="4394"/>
                  </a:lnTo>
                  <a:close/>
                </a:path>
                <a:path w="993775" h="85089">
                  <a:moveTo>
                    <a:pt x="183197" y="12446"/>
                  </a:moveTo>
                  <a:lnTo>
                    <a:pt x="182283" y="10985"/>
                  </a:lnTo>
                  <a:lnTo>
                    <a:pt x="179641" y="9436"/>
                  </a:lnTo>
                  <a:lnTo>
                    <a:pt x="178282" y="10337"/>
                  </a:lnTo>
                  <a:lnTo>
                    <a:pt x="175120" y="12458"/>
                  </a:lnTo>
                  <a:lnTo>
                    <a:pt x="180759" y="14605"/>
                  </a:lnTo>
                  <a:lnTo>
                    <a:pt x="183197" y="12446"/>
                  </a:lnTo>
                  <a:close/>
                </a:path>
                <a:path w="993775" h="85089">
                  <a:moveTo>
                    <a:pt x="828522" y="84467"/>
                  </a:moveTo>
                  <a:lnTo>
                    <a:pt x="827976" y="80073"/>
                  </a:lnTo>
                  <a:lnTo>
                    <a:pt x="824496" y="80581"/>
                  </a:lnTo>
                  <a:lnTo>
                    <a:pt x="820420" y="81178"/>
                  </a:lnTo>
                  <a:lnTo>
                    <a:pt x="824826" y="84937"/>
                  </a:lnTo>
                  <a:lnTo>
                    <a:pt x="828522" y="84467"/>
                  </a:lnTo>
                  <a:close/>
                </a:path>
                <a:path w="993775" h="85089">
                  <a:moveTo>
                    <a:pt x="926566" y="12103"/>
                  </a:moveTo>
                  <a:lnTo>
                    <a:pt x="923556" y="7124"/>
                  </a:lnTo>
                  <a:lnTo>
                    <a:pt x="922845" y="7531"/>
                  </a:lnTo>
                  <a:lnTo>
                    <a:pt x="921321" y="8394"/>
                  </a:lnTo>
                  <a:lnTo>
                    <a:pt x="921626" y="14338"/>
                  </a:lnTo>
                  <a:lnTo>
                    <a:pt x="926566" y="12103"/>
                  </a:lnTo>
                  <a:close/>
                </a:path>
                <a:path w="993775" h="85089">
                  <a:moveTo>
                    <a:pt x="993521" y="49034"/>
                  </a:moveTo>
                  <a:lnTo>
                    <a:pt x="988872" y="51079"/>
                  </a:lnTo>
                  <a:lnTo>
                    <a:pt x="986853" y="51968"/>
                  </a:lnTo>
                  <a:lnTo>
                    <a:pt x="989558" y="55321"/>
                  </a:lnTo>
                  <a:lnTo>
                    <a:pt x="992670" y="55219"/>
                  </a:lnTo>
                  <a:lnTo>
                    <a:pt x="993521" y="49034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9602608" y="2661820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7670" y="0"/>
                  </a:moveTo>
                  <a:lnTo>
                    <a:pt x="3340" y="571"/>
                  </a:lnTo>
                  <a:lnTo>
                    <a:pt x="2413" y="685"/>
                  </a:lnTo>
                  <a:lnTo>
                    <a:pt x="0" y="3924"/>
                  </a:lnTo>
                  <a:lnTo>
                    <a:pt x="4279" y="5829"/>
                  </a:lnTo>
                  <a:lnTo>
                    <a:pt x="767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9966223" y="2648432"/>
              <a:ext cx="401320" cy="20320"/>
            </a:xfrm>
            <a:custGeom>
              <a:avLst/>
              <a:gdLst/>
              <a:ahLst/>
              <a:cxnLst/>
              <a:rect l="l" t="t" r="r" b="b"/>
              <a:pathLst>
                <a:path w="401320" h="20319">
                  <a:moveTo>
                    <a:pt x="6934" y="14338"/>
                  </a:moveTo>
                  <a:lnTo>
                    <a:pt x="2159" y="13970"/>
                  </a:lnTo>
                  <a:lnTo>
                    <a:pt x="1955" y="13957"/>
                  </a:lnTo>
                  <a:lnTo>
                    <a:pt x="0" y="15240"/>
                  </a:lnTo>
                  <a:lnTo>
                    <a:pt x="2298" y="19964"/>
                  </a:lnTo>
                  <a:lnTo>
                    <a:pt x="6934" y="14338"/>
                  </a:lnTo>
                  <a:close/>
                </a:path>
                <a:path w="401320" h="20319">
                  <a:moveTo>
                    <a:pt x="400989" y="5778"/>
                  </a:moveTo>
                  <a:lnTo>
                    <a:pt x="399910" y="0"/>
                  </a:lnTo>
                  <a:lnTo>
                    <a:pt x="396913" y="1320"/>
                  </a:lnTo>
                  <a:lnTo>
                    <a:pt x="394957" y="2184"/>
                  </a:lnTo>
                  <a:lnTo>
                    <a:pt x="397446" y="5461"/>
                  </a:lnTo>
                  <a:lnTo>
                    <a:pt x="400989" y="577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10180356" y="268800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3987" y="0"/>
                  </a:moveTo>
                  <a:lnTo>
                    <a:pt x="1562" y="1066"/>
                  </a:lnTo>
                  <a:lnTo>
                    <a:pt x="0" y="1765"/>
                  </a:lnTo>
                  <a:lnTo>
                    <a:pt x="558" y="6362"/>
                  </a:lnTo>
                  <a:lnTo>
                    <a:pt x="4546" y="4584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9268612" y="2620581"/>
              <a:ext cx="702945" cy="47625"/>
            </a:xfrm>
            <a:custGeom>
              <a:avLst/>
              <a:gdLst/>
              <a:ahLst/>
              <a:cxnLst/>
              <a:rect l="l" t="t" r="r" b="b"/>
              <a:pathLst>
                <a:path w="702945" h="47625">
                  <a:moveTo>
                    <a:pt x="4533" y="4597"/>
                  </a:moveTo>
                  <a:lnTo>
                    <a:pt x="3987" y="0"/>
                  </a:lnTo>
                  <a:lnTo>
                    <a:pt x="1562" y="1079"/>
                  </a:lnTo>
                  <a:lnTo>
                    <a:pt x="0" y="1778"/>
                  </a:lnTo>
                  <a:lnTo>
                    <a:pt x="546" y="6362"/>
                  </a:lnTo>
                  <a:lnTo>
                    <a:pt x="2971" y="5295"/>
                  </a:lnTo>
                  <a:lnTo>
                    <a:pt x="4533" y="4597"/>
                  </a:lnTo>
                  <a:close/>
                </a:path>
                <a:path w="702945" h="47625">
                  <a:moveTo>
                    <a:pt x="5943" y="45339"/>
                  </a:moveTo>
                  <a:lnTo>
                    <a:pt x="5384" y="40741"/>
                  </a:lnTo>
                  <a:lnTo>
                    <a:pt x="2971" y="41821"/>
                  </a:lnTo>
                  <a:lnTo>
                    <a:pt x="1397" y="42519"/>
                  </a:lnTo>
                  <a:lnTo>
                    <a:pt x="1955" y="47104"/>
                  </a:lnTo>
                  <a:lnTo>
                    <a:pt x="5943" y="45339"/>
                  </a:lnTo>
                  <a:close/>
                </a:path>
                <a:path w="702945" h="47625">
                  <a:moveTo>
                    <a:pt x="476948" y="32524"/>
                  </a:moveTo>
                  <a:lnTo>
                    <a:pt x="474459" y="29248"/>
                  </a:lnTo>
                  <a:lnTo>
                    <a:pt x="473583" y="29171"/>
                  </a:lnTo>
                  <a:lnTo>
                    <a:pt x="470916" y="28943"/>
                  </a:lnTo>
                  <a:lnTo>
                    <a:pt x="471995" y="34721"/>
                  </a:lnTo>
                  <a:lnTo>
                    <a:pt x="476948" y="32524"/>
                  </a:lnTo>
                  <a:close/>
                </a:path>
                <a:path w="702945" h="47625">
                  <a:moveTo>
                    <a:pt x="702741" y="18643"/>
                  </a:moveTo>
                  <a:lnTo>
                    <a:pt x="702183" y="14046"/>
                  </a:lnTo>
                  <a:lnTo>
                    <a:pt x="699770" y="15125"/>
                  </a:lnTo>
                  <a:lnTo>
                    <a:pt x="698195" y="15824"/>
                  </a:lnTo>
                  <a:lnTo>
                    <a:pt x="698754" y="20421"/>
                  </a:lnTo>
                  <a:lnTo>
                    <a:pt x="702741" y="18643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10441659" y="267676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3987" y="0"/>
                  </a:moveTo>
                  <a:lnTo>
                    <a:pt x="1562" y="1079"/>
                  </a:lnTo>
                  <a:lnTo>
                    <a:pt x="0" y="1765"/>
                  </a:lnTo>
                  <a:lnTo>
                    <a:pt x="546" y="6362"/>
                  </a:lnTo>
                  <a:lnTo>
                    <a:pt x="4533" y="4597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9659809" y="2677822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2171" y="0"/>
                  </a:moveTo>
                  <a:lnTo>
                    <a:pt x="0" y="1422"/>
                  </a:lnTo>
                  <a:lnTo>
                    <a:pt x="3213" y="6311"/>
                  </a:lnTo>
                  <a:lnTo>
                    <a:pt x="5651" y="419"/>
                  </a:lnTo>
                  <a:lnTo>
                    <a:pt x="2324" y="25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9905846" y="267487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3047" y="0"/>
                  </a:moveTo>
                  <a:lnTo>
                    <a:pt x="0" y="3543"/>
                  </a:lnTo>
                  <a:lnTo>
                    <a:pt x="4737" y="5384"/>
                  </a:lnTo>
                  <a:lnTo>
                    <a:pt x="4978" y="596"/>
                  </a:lnTo>
                  <a:lnTo>
                    <a:pt x="3543" y="152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9875339" y="263639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>
                  <a:moveTo>
                    <a:pt x="4305" y="0"/>
                  </a:moveTo>
                  <a:lnTo>
                    <a:pt x="3136" y="711"/>
                  </a:lnTo>
                  <a:lnTo>
                    <a:pt x="0" y="2616"/>
                  </a:lnTo>
                  <a:lnTo>
                    <a:pt x="5587" y="5143"/>
                  </a:lnTo>
                  <a:lnTo>
                    <a:pt x="6654" y="2819"/>
                  </a:lnTo>
                  <a:lnTo>
                    <a:pt x="6730" y="2628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10416754" y="2606829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19">
                  <a:moveTo>
                    <a:pt x="4190" y="0"/>
                  </a:moveTo>
                  <a:lnTo>
                    <a:pt x="1181" y="2171"/>
                  </a:lnTo>
                  <a:lnTo>
                    <a:pt x="0" y="3035"/>
                  </a:lnTo>
                  <a:lnTo>
                    <a:pt x="101" y="5918"/>
                  </a:lnTo>
                  <a:lnTo>
                    <a:pt x="2895" y="7137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9333877" y="2623045"/>
              <a:ext cx="639445" cy="72390"/>
            </a:xfrm>
            <a:custGeom>
              <a:avLst/>
              <a:gdLst/>
              <a:ahLst/>
              <a:cxnLst/>
              <a:rect l="l" t="t" r="r" b="b"/>
              <a:pathLst>
                <a:path w="639445" h="72389">
                  <a:moveTo>
                    <a:pt x="5651" y="419"/>
                  </a:moveTo>
                  <a:lnTo>
                    <a:pt x="2324" y="12"/>
                  </a:lnTo>
                  <a:lnTo>
                    <a:pt x="2171" y="0"/>
                  </a:lnTo>
                  <a:lnTo>
                    <a:pt x="0" y="1422"/>
                  </a:lnTo>
                  <a:lnTo>
                    <a:pt x="3213" y="6311"/>
                  </a:lnTo>
                  <a:lnTo>
                    <a:pt x="5651" y="419"/>
                  </a:lnTo>
                  <a:close/>
                </a:path>
                <a:path w="639445" h="72389">
                  <a:moveTo>
                    <a:pt x="639229" y="66446"/>
                  </a:moveTo>
                  <a:lnTo>
                    <a:pt x="635901" y="66040"/>
                  </a:lnTo>
                  <a:lnTo>
                    <a:pt x="635749" y="66027"/>
                  </a:lnTo>
                  <a:lnTo>
                    <a:pt x="633577" y="67449"/>
                  </a:lnTo>
                  <a:lnTo>
                    <a:pt x="636790" y="72339"/>
                  </a:lnTo>
                  <a:lnTo>
                    <a:pt x="639229" y="66446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8924252" y="2649041"/>
              <a:ext cx="986790" cy="19050"/>
            </a:xfrm>
            <a:custGeom>
              <a:avLst/>
              <a:gdLst/>
              <a:ahLst/>
              <a:cxnLst/>
              <a:rect l="l" t="t" r="r" b="b"/>
              <a:pathLst>
                <a:path w="986790" h="19050">
                  <a:moveTo>
                    <a:pt x="6743" y="2628"/>
                  </a:moveTo>
                  <a:lnTo>
                    <a:pt x="4318" y="0"/>
                  </a:lnTo>
                  <a:lnTo>
                    <a:pt x="3149" y="711"/>
                  </a:lnTo>
                  <a:lnTo>
                    <a:pt x="0" y="2628"/>
                  </a:lnTo>
                  <a:lnTo>
                    <a:pt x="5600" y="5156"/>
                  </a:lnTo>
                  <a:lnTo>
                    <a:pt x="6743" y="2628"/>
                  </a:lnTo>
                  <a:close/>
                </a:path>
                <a:path w="986790" h="19050">
                  <a:moveTo>
                    <a:pt x="986561" y="13804"/>
                  </a:moveTo>
                  <a:lnTo>
                    <a:pt x="985126" y="13360"/>
                  </a:lnTo>
                  <a:lnTo>
                    <a:pt x="984631" y="13208"/>
                  </a:lnTo>
                  <a:lnTo>
                    <a:pt x="981583" y="16738"/>
                  </a:lnTo>
                  <a:lnTo>
                    <a:pt x="983716" y="17576"/>
                  </a:lnTo>
                  <a:lnTo>
                    <a:pt x="986320" y="18580"/>
                  </a:lnTo>
                  <a:lnTo>
                    <a:pt x="986561" y="13804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9713187" y="2621625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2171" y="0"/>
                  </a:moveTo>
                  <a:lnTo>
                    <a:pt x="0" y="1422"/>
                  </a:lnTo>
                  <a:lnTo>
                    <a:pt x="3213" y="6324"/>
                  </a:lnTo>
                  <a:lnTo>
                    <a:pt x="5651" y="431"/>
                  </a:lnTo>
                  <a:lnTo>
                    <a:pt x="2336" y="25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10417084" y="2673530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5067" y="0"/>
                  </a:moveTo>
                  <a:lnTo>
                    <a:pt x="850" y="2908"/>
                  </a:lnTo>
                  <a:lnTo>
                    <a:pt x="0" y="3492"/>
                  </a:lnTo>
                  <a:lnTo>
                    <a:pt x="2032" y="7137"/>
                  </a:lnTo>
                  <a:lnTo>
                    <a:pt x="3771" y="7010"/>
                  </a:lnTo>
                  <a:lnTo>
                    <a:pt x="5067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9890390" y="2649590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3060" y="0"/>
                  </a:moveTo>
                  <a:lnTo>
                    <a:pt x="0" y="3543"/>
                  </a:lnTo>
                  <a:lnTo>
                    <a:pt x="4737" y="5384"/>
                  </a:lnTo>
                  <a:lnTo>
                    <a:pt x="4978" y="596"/>
                  </a:lnTo>
                  <a:lnTo>
                    <a:pt x="3543" y="152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9086265" y="2636596"/>
              <a:ext cx="470534" cy="5080"/>
            </a:xfrm>
            <a:custGeom>
              <a:avLst/>
              <a:gdLst/>
              <a:ahLst/>
              <a:cxnLst/>
              <a:rect l="l" t="t" r="r" b="b"/>
              <a:pathLst>
                <a:path w="470534" h="5080">
                  <a:moveTo>
                    <a:pt x="6197" y="2628"/>
                  </a:moveTo>
                  <a:lnTo>
                    <a:pt x="4889" y="2425"/>
                  </a:lnTo>
                  <a:lnTo>
                    <a:pt x="2870" y="419"/>
                  </a:lnTo>
                  <a:lnTo>
                    <a:pt x="2692" y="520"/>
                  </a:lnTo>
                  <a:lnTo>
                    <a:pt x="0" y="1917"/>
                  </a:lnTo>
                  <a:lnTo>
                    <a:pt x="3733" y="5003"/>
                  </a:lnTo>
                  <a:lnTo>
                    <a:pt x="6197" y="2628"/>
                  </a:lnTo>
                  <a:close/>
                </a:path>
                <a:path w="470534" h="5080">
                  <a:moveTo>
                    <a:pt x="470331" y="4432"/>
                  </a:moveTo>
                  <a:lnTo>
                    <a:pt x="469900" y="0"/>
                  </a:lnTo>
                  <a:lnTo>
                    <a:pt x="466280" y="1917"/>
                  </a:lnTo>
                  <a:lnTo>
                    <a:pt x="464845" y="2679"/>
                  </a:lnTo>
                  <a:lnTo>
                    <a:pt x="467525" y="4749"/>
                  </a:lnTo>
                  <a:lnTo>
                    <a:pt x="467690" y="4737"/>
                  </a:lnTo>
                  <a:lnTo>
                    <a:pt x="470331" y="4432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10196384" y="260900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2400" y="0"/>
                  </a:moveTo>
                  <a:lnTo>
                    <a:pt x="1536" y="1117"/>
                  </a:lnTo>
                  <a:lnTo>
                    <a:pt x="0" y="1282"/>
                  </a:lnTo>
                  <a:lnTo>
                    <a:pt x="990" y="2819"/>
                  </a:lnTo>
                  <a:lnTo>
                    <a:pt x="2946" y="5803"/>
                  </a:lnTo>
                  <a:lnTo>
                    <a:pt x="4140" y="2578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9213708" y="267707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3822" y="0"/>
                  </a:moveTo>
                  <a:lnTo>
                    <a:pt x="1689" y="774"/>
                  </a:lnTo>
                  <a:lnTo>
                    <a:pt x="0" y="1384"/>
                  </a:lnTo>
                  <a:lnTo>
                    <a:pt x="1041" y="4483"/>
                  </a:lnTo>
                  <a:lnTo>
                    <a:pt x="3098" y="3581"/>
                  </a:lnTo>
                  <a:lnTo>
                    <a:pt x="4775" y="2832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9006230" y="2675254"/>
              <a:ext cx="168910" cy="7620"/>
            </a:xfrm>
            <a:custGeom>
              <a:avLst/>
              <a:gdLst/>
              <a:ahLst/>
              <a:cxnLst/>
              <a:rect l="l" t="t" r="r" b="b"/>
              <a:pathLst>
                <a:path w="168909" h="7619">
                  <a:moveTo>
                    <a:pt x="5486" y="4648"/>
                  </a:moveTo>
                  <a:lnTo>
                    <a:pt x="2806" y="2578"/>
                  </a:lnTo>
                  <a:lnTo>
                    <a:pt x="2641" y="2603"/>
                  </a:lnTo>
                  <a:lnTo>
                    <a:pt x="0" y="2895"/>
                  </a:lnTo>
                  <a:lnTo>
                    <a:pt x="431" y="7327"/>
                  </a:lnTo>
                  <a:lnTo>
                    <a:pt x="5486" y="4648"/>
                  </a:lnTo>
                  <a:close/>
                </a:path>
                <a:path w="168909" h="7619">
                  <a:moveTo>
                    <a:pt x="168859" y="6578"/>
                  </a:moveTo>
                  <a:lnTo>
                    <a:pt x="168744" y="0"/>
                  </a:lnTo>
                  <a:lnTo>
                    <a:pt x="167017" y="1193"/>
                  </a:lnTo>
                  <a:lnTo>
                    <a:pt x="165798" y="2032"/>
                  </a:lnTo>
                  <a:lnTo>
                    <a:pt x="165938" y="4737"/>
                  </a:lnTo>
                  <a:lnTo>
                    <a:pt x="168859" y="657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9510369" y="2661881"/>
              <a:ext cx="870585" cy="18415"/>
            </a:xfrm>
            <a:custGeom>
              <a:avLst/>
              <a:gdLst/>
              <a:ahLst/>
              <a:cxnLst/>
              <a:rect l="l" t="t" r="r" b="b"/>
              <a:pathLst>
                <a:path w="870584" h="18414">
                  <a:moveTo>
                    <a:pt x="5499" y="4432"/>
                  </a:moveTo>
                  <a:lnTo>
                    <a:pt x="5054" y="0"/>
                  </a:lnTo>
                  <a:lnTo>
                    <a:pt x="1435" y="1917"/>
                  </a:lnTo>
                  <a:lnTo>
                    <a:pt x="0" y="2679"/>
                  </a:lnTo>
                  <a:lnTo>
                    <a:pt x="2692" y="4749"/>
                  </a:lnTo>
                  <a:lnTo>
                    <a:pt x="5499" y="4432"/>
                  </a:lnTo>
                  <a:close/>
                </a:path>
                <a:path w="870584" h="18414">
                  <a:moveTo>
                    <a:pt x="870559" y="16383"/>
                  </a:moveTo>
                  <a:lnTo>
                    <a:pt x="868591" y="14312"/>
                  </a:lnTo>
                  <a:lnTo>
                    <a:pt x="868222" y="13157"/>
                  </a:lnTo>
                  <a:lnTo>
                    <a:pt x="866749" y="15049"/>
                  </a:lnTo>
                  <a:lnTo>
                    <a:pt x="867041" y="17894"/>
                  </a:lnTo>
                  <a:lnTo>
                    <a:pt x="869619" y="17373"/>
                  </a:lnTo>
                  <a:lnTo>
                    <a:pt x="870559" y="16383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9577842" y="261041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0" y="0"/>
                  </a:moveTo>
                  <a:lnTo>
                    <a:pt x="711" y="2108"/>
                  </a:lnTo>
                  <a:lnTo>
                    <a:pt x="1409" y="2806"/>
                  </a:lnTo>
                  <a:lnTo>
                    <a:pt x="2108" y="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10157648" y="2610373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489" y="0"/>
                  </a:moveTo>
                  <a:lnTo>
                    <a:pt x="1803" y="38"/>
                  </a:lnTo>
                  <a:lnTo>
                    <a:pt x="0" y="139"/>
                  </a:lnTo>
                  <a:lnTo>
                    <a:pt x="1701" y="7365"/>
                  </a:lnTo>
                  <a:lnTo>
                    <a:pt x="2501" y="2146"/>
                  </a:lnTo>
                  <a:lnTo>
                    <a:pt x="2743" y="126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9350259" y="2638503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0" y="2819"/>
                  </a:lnTo>
                  <a:lnTo>
                    <a:pt x="1409" y="2819"/>
                  </a:lnTo>
                  <a:lnTo>
                    <a:pt x="1409" y="1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9487228" y="264974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711" y="0"/>
                  </a:moveTo>
                  <a:lnTo>
                    <a:pt x="0" y="2108"/>
                  </a:lnTo>
                  <a:lnTo>
                    <a:pt x="711" y="2806"/>
                  </a:lnTo>
                  <a:lnTo>
                    <a:pt x="2819" y="71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10078985" y="2649705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476" y="0"/>
                  </a:moveTo>
                  <a:lnTo>
                    <a:pt x="1790" y="38"/>
                  </a:lnTo>
                  <a:lnTo>
                    <a:pt x="0" y="139"/>
                  </a:lnTo>
                  <a:lnTo>
                    <a:pt x="1701" y="7378"/>
                  </a:lnTo>
                  <a:lnTo>
                    <a:pt x="2489" y="2146"/>
                  </a:lnTo>
                  <a:lnTo>
                    <a:pt x="2743" y="126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10094112" y="2624467"/>
              <a:ext cx="3175" cy="28575"/>
            </a:xfrm>
            <a:custGeom>
              <a:avLst/>
              <a:gdLst/>
              <a:ahLst/>
              <a:cxnLst/>
              <a:rect l="l" t="t" r="r" b="b"/>
              <a:pathLst>
                <a:path w="3175" h="28575">
                  <a:moveTo>
                    <a:pt x="2108" y="26695"/>
                  </a:moveTo>
                  <a:lnTo>
                    <a:pt x="698" y="25285"/>
                  </a:lnTo>
                  <a:lnTo>
                    <a:pt x="698" y="28092"/>
                  </a:lnTo>
                  <a:lnTo>
                    <a:pt x="2108" y="28092"/>
                  </a:lnTo>
                  <a:lnTo>
                    <a:pt x="2108" y="26695"/>
                  </a:lnTo>
                  <a:close/>
                </a:path>
                <a:path w="3175" h="28575">
                  <a:moveTo>
                    <a:pt x="2806" y="698"/>
                  </a:moveTo>
                  <a:lnTo>
                    <a:pt x="698" y="0"/>
                  </a:lnTo>
                  <a:lnTo>
                    <a:pt x="0" y="2108"/>
                  </a:lnTo>
                  <a:lnTo>
                    <a:pt x="698" y="2806"/>
                  </a:lnTo>
                  <a:lnTo>
                    <a:pt x="2806" y="698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10099038" y="261182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0" y="0"/>
                  </a:moveTo>
                  <a:lnTo>
                    <a:pt x="698" y="2095"/>
                  </a:lnTo>
                  <a:lnTo>
                    <a:pt x="1409" y="2806"/>
                  </a:lnTo>
                  <a:lnTo>
                    <a:pt x="2108" y="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9207676" y="2528739"/>
              <a:ext cx="135255" cy="67945"/>
            </a:xfrm>
            <a:custGeom>
              <a:avLst/>
              <a:gdLst/>
              <a:ahLst/>
              <a:cxnLst/>
              <a:rect l="l" t="t" r="r" b="b"/>
              <a:pathLst>
                <a:path w="135254" h="67944">
                  <a:moveTo>
                    <a:pt x="61537" y="0"/>
                  </a:moveTo>
                  <a:lnTo>
                    <a:pt x="50432" y="2508"/>
                  </a:lnTo>
                  <a:lnTo>
                    <a:pt x="39331" y="12126"/>
                  </a:lnTo>
                  <a:lnTo>
                    <a:pt x="36880" y="15111"/>
                  </a:lnTo>
                  <a:lnTo>
                    <a:pt x="30098" y="30211"/>
                  </a:lnTo>
                  <a:lnTo>
                    <a:pt x="25819" y="33120"/>
                  </a:lnTo>
                  <a:lnTo>
                    <a:pt x="0" y="66216"/>
                  </a:lnTo>
                  <a:lnTo>
                    <a:pt x="95322" y="67600"/>
                  </a:lnTo>
                  <a:lnTo>
                    <a:pt x="129997" y="67600"/>
                  </a:lnTo>
                  <a:lnTo>
                    <a:pt x="134416" y="63409"/>
                  </a:lnTo>
                  <a:lnTo>
                    <a:pt x="134861" y="63409"/>
                  </a:lnTo>
                  <a:lnTo>
                    <a:pt x="109575" y="29691"/>
                  </a:lnTo>
                  <a:lnTo>
                    <a:pt x="107873" y="29513"/>
                  </a:lnTo>
                  <a:lnTo>
                    <a:pt x="94868" y="31481"/>
                  </a:lnTo>
                  <a:lnTo>
                    <a:pt x="94818" y="35317"/>
                  </a:lnTo>
                  <a:lnTo>
                    <a:pt x="93525" y="28428"/>
                  </a:lnTo>
                  <a:lnTo>
                    <a:pt x="90666" y="21715"/>
                  </a:lnTo>
                  <a:lnTo>
                    <a:pt x="87601" y="15478"/>
                  </a:lnTo>
                  <a:lnTo>
                    <a:pt x="85686" y="10018"/>
                  </a:lnTo>
                  <a:lnTo>
                    <a:pt x="73128" y="3027"/>
                  </a:lnTo>
                  <a:lnTo>
                    <a:pt x="61537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9378618" y="2514881"/>
              <a:ext cx="189230" cy="80645"/>
            </a:xfrm>
            <a:custGeom>
              <a:avLst/>
              <a:gdLst/>
              <a:ahLst/>
              <a:cxnLst/>
              <a:rect l="l" t="t" r="r" b="b"/>
              <a:pathLst>
                <a:path w="189229" h="80644">
                  <a:moveTo>
                    <a:pt x="100190" y="0"/>
                  </a:moveTo>
                  <a:lnTo>
                    <a:pt x="88129" y="2789"/>
                  </a:lnTo>
                  <a:lnTo>
                    <a:pt x="78873" y="9853"/>
                  </a:lnTo>
                  <a:lnTo>
                    <a:pt x="72722" y="20068"/>
                  </a:lnTo>
                  <a:lnTo>
                    <a:pt x="69977" y="32308"/>
                  </a:lnTo>
                  <a:lnTo>
                    <a:pt x="52681" y="23134"/>
                  </a:lnTo>
                  <a:lnTo>
                    <a:pt x="40778" y="29316"/>
                  </a:lnTo>
                  <a:lnTo>
                    <a:pt x="33292" y="40858"/>
                  </a:lnTo>
                  <a:lnTo>
                    <a:pt x="29248" y="47764"/>
                  </a:lnTo>
                  <a:lnTo>
                    <a:pt x="26466" y="49072"/>
                  </a:lnTo>
                  <a:lnTo>
                    <a:pt x="189" y="69916"/>
                  </a:lnTo>
                  <a:lnTo>
                    <a:pt x="444" y="77266"/>
                  </a:lnTo>
                  <a:lnTo>
                    <a:pt x="584" y="77266"/>
                  </a:lnTo>
                  <a:lnTo>
                    <a:pt x="0" y="80086"/>
                  </a:lnTo>
                  <a:lnTo>
                    <a:pt x="188696" y="78676"/>
                  </a:lnTo>
                  <a:lnTo>
                    <a:pt x="187452" y="68217"/>
                  </a:lnTo>
                  <a:lnTo>
                    <a:pt x="179743" y="62356"/>
                  </a:lnTo>
                  <a:lnTo>
                    <a:pt x="170890" y="59563"/>
                  </a:lnTo>
                  <a:lnTo>
                    <a:pt x="166217" y="58305"/>
                  </a:lnTo>
                  <a:lnTo>
                    <a:pt x="165468" y="57378"/>
                  </a:lnTo>
                  <a:lnTo>
                    <a:pt x="168592" y="51727"/>
                  </a:lnTo>
                  <a:lnTo>
                    <a:pt x="167614" y="48463"/>
                  </a:lnTo>
                  <a:lnTo>
                    <a:pt x="163851" y="42506"/>
                  </a:lnTo>
                  <a:lnTo>
                    <a:pt x="157608" y="38574"/>
                  </a:lnTo>
                  <a:lnTo>
                    <a:pt x="150224" y="36602"/>
                  </a:lnTo>
                  <a:lnTo>
                    <a:pt x="143040" y="36525"/>
                  </a:lnTo>
                  <a:lnTo>
                    <a:pt x="140449" y="36855"/>
                  </a:lnTo>
                  <a:lnTo>
                    <a:pt x="135534" y="44856"/>
                  </a:lnTo>
                  <a:lnTo>
                    <a:pt x="133908" y="40043"/>
                  </a:lnTo>
                  <a:lnTo>
                    <a:pt x="116836" y="4570"/>
                  </a:lnTo>
                  <a:lnTo>
                    <a:pt x="108200" y="1177"/>
                  </a:lnTo>
                  <a:lnTo>
                    <a:pt x="100190" y="0"/>
                  </a:lnTo>
                  <a:close/>
                </a:path>
              </a:pathLst>
            </a:custGeom>
            <a:solidFill>
              <a:srgbClr val="2E7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8866300" y="2517688"/>
              <a:ext cx="168910" cy="79375"/>
            </a:xfrm>
            <a:custGeom>
              <a:avLst/>
              <a:gdLst/>
              <a:ahLst/>
              <a:cxnLst/>
              <a:rect l="l" t="t" r="r" b="b"/>
              <a:pathLst>
                <a:path w="168909" h="79375">
                  <a:moveTo>
                    <a:pt x="0" y="0"/>
                  </a:moveTo>
                  <a:lnTo>
                    <a:pt x="0" y="78676"/>
                  </a:lnTo>
                  <a:lnTo>
                    <a:pt x="40207" y="78524"/>
                  </a:lnTo>
                  <a:lnTo>
                    <a:pt x="120674" y="78892"/>
                  </a:lnTo>
                  <a:lnTo>
                    <a:pt x="162369" y="78651"/>
                  </a:lnTo>
                  <a:lnTo>
                    <a:pt x="167995" y="74460"/>
                  </a:lnTo>
                  <a:lnTo>
                    <a:pt x="168579" y="74460"/>
                  </a:lnTo>
                  <a:lnTo>
                    <a:pt x="147510" y="40741"/>
                  </a:lnTo>
                  <a:lnTo>
                    <a:pt x="138214" y="39446"/>
                  </a:lnTo>
                  <a:lnTo>
                    <a:pt x="135597" y="32994"/>
                  </a:lnTo>
                  <a:lnTo>
                    <a:pt x="117538" y="34150"/>
                  </a:lnTo>
                  <a:lnTo>
                    <a:pt x="111137" y="39255"/>
                  </a:lnTo>
                  <a:lnTo>
                    <a:pt x="105359" y="42151"/>
                  </a:lnTo>
                  <a:lnTo>
                    <a:pt x="100203" y="42694"/>
                  </a:lnTo>
                  <a:lnTo>
                    <a:pt x="97193" y="38977"/>
                  </a:lnTo>
                  <a:lnTo>
                    <a:pt x="94754" y="33159"/>
                  </a:lnTo>
                  <a:lnTo>
                    <a:pt x="91312" y="27393"/>
                  </a:lnTo>
                  <a:lnTo>
                    <a:pt x="82996" y="20584"/>
                  </a:lnTo>
                  <a:lnTo>
                    <a:pt x="73945" y="17418"/>
                  </a:lnTo>
                  <a:lnTo>
                    <a:pt x="64095" y="16956"/>
                  </a:lnTo>
                  <a:lnTo>
                    <a:pt x="53378" y="18262"/>
                  </a:lnTo>
                  <a:lnTo>
                    <a:pt x="48920" y="20624"/>
                  </a:lnTo>
                  <a:lnTo>
                    <a:pt x="42214" y="28105"/>
                  </a:lnTo>
                  <a:lnTo>
                    <a:pt x="41440" y="28105"/>
                  </a:lnTo>
                  <a:lnTo>
                    <a:pt x="35615" y="23101"/>
                  </a:lnTo>
                  <a:lnTo>
                    <a:pt x="24368" y="12428"/>
                  </a:lnTo>
                  <a:lnTo>
                    <a:pt x="11297" y="2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C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8919678" y="2530739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70" h="29844">
                  <a:moveTo>
                    <a:pt x="17401" y="0"/>
                  </a:moveTo>
                  <a:lnTo>
                    <a:pt x="0" y="5211"/>
                  </a:lnTo>
                  <a:lnTo>
                    <a:pt x="10717" y="3905"/>
                  </a:lnTo>
                  <a:lnTo>
                    <a:pt x="20567" y="4366"/>
                  </a:lnTo>
                  <a:lnTo>
                    <a:pt x="29617" y="7533"/>
                  </a:lnTo>
                  <a:lnTo>
                    <a:pt x="37934" y="14342"/>
                  </a:lnTo>
                  <a:lnTo>
                    <a:pt x="41376" y="20107"/>
                  </a:lnTo>
                  <a:lnTo>
                    <a:pt x="43814" y="25926"/>
                  </a:lnTo>
                  <a:lnTo>
                    <a:pt x="46825" y="29642"/>
                  </a:lnTo>
                  <a:lnTo>
                    <a:pt x="51981" y="29100"/>
                  </a:lnTo>
                  <a:lnTo>
                    <a:pt x="42337" y="14037"/>
                  </a:lnTo>
                  <a:lnTo>
                    <a:pt x="31162" y="3639"/>
                  </a:lnTo>
                  <a:lnTo>
                    <a:pt x="17401" y="0"/>
                  </a:lnTo>
                  <a:close/>
                </a:path>
              </a:pathLst>
            </a:custGeom>
            <a:solidFill>
              <a:srgbClr val="BDD7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10111492" y="2172108"/>
              <a:ext cx="187960" cy="314960"/>
            </a:xfrm>
            <a:custGeom>
              <a:avLst/>
              <a:gdLst/>
              <a:ahLst/>
              <a:cxnLst/>
              <a:rect l="l" t="t" r="r" b="b"/>
              <a:pathLst>
                <a:path w="187959" h="314960">
                  <a:moveTo>
                    <a:pt x="94314" y="0"/>
                  </a:moveTo>
                  <a:lnTo>
                    <a:pt x="81264" y="51803"/>
                  </a:lnTo>
                  <a:lnTo>
                    <a:pt x="58488" y="100444"/>
                  </a:lnTo>
                  <a:lnTo>
                    <a:pt x="39435" y="126320"/>
                  </a:lnTo>
                  <a:lnTo>
                    <a:pt x="27686" y="142214"/>
                  </a:lnTo>
                  <a:lnTo>
                    <a:pt x="15396" y="157573"/>
                  </a:lnTo>
                  <a:lnTo>
                    <a:pt x="10723" y="165061"/>
                  </a:lnTo>
                  <a:lnTo>
                    <a:pt x="0" y="204286"/>
                  </a:lnTo>
                  <a:lnTo>
                    <a:pt x="4405" y="243550"/>
                  </a:lnTo>
                  <a:lnTo>
                    <a:pt x="22180" y="278163"/>
                  </a:lnTo>
                  <a:lnTo>
                    <a:pt x="51563" y="303436"/>
                  </a:lnTo>
                  <a:lnTo>
                    <a:pt x="90797" y="314680"/>
                  </a:lnTo>
                  <a:lnTo>
                    <a:pt x="91288" y="206115"/>
                  </a:lnTo>
                  <a:lnTo>
                    <a:pt x="92409" y="165633"/>
                  </a:lnTo>
                  <a:lnTo>
                    <a:pt x="93629" y="154952"/>
                  </a:lnTo>
                  <a:lnTo>
                    <a:pt x="97121" y="151714"/>
                  </a:lnTo>
                  <a:lnTo>
                    <a:pt x="96160" y="225010"/>
                  </a:lnTo>
                  <a:lnTo>
                    <a:pt x="96423" y="249351"/>
                  </a:lnTo>
                  <a:lnTo>
                    <a:pt x="97464" y="265592"/>
                  </a:lnTo>
                  <a:lnTo>
                    <a:pt x="101009" y="298482"/>
                  </a:lnTo>
                  <a:lnTo>
                    <a:pt x="102036" y="314680"/>
                  </a:lnTo>
                  <a:lnTo>
                    <a:pt x="140889" y="302026"/>
                  </a:lnTo>
                  <a:lnTo>
                    <a:pt x="169370" y="275343"/>
                  </a:lnTo>
                  <a:lnTo>
                    <a:pt x="185609" y="239176"/>
                  </a:lnTo>
                  <a:lnTo>
                    <a:pt x="187736" y="198069"/>
                  </a:lnTo>
                  <a:lnTo>
                    <a:pt x="177502" y="171196"/>
                  </a:lnTo>
                  <a:lnTo>
                    <a:pt x="157662" y="138695"/>
                  </a:lnTo>
                  <a:lnTo>
                    <a:pt x="135651" y="105677"/>
                  </a:lnTo>
                  <a:lnTo>
                    <a:pt x="118902" y="77254"/>
                  </a:lnTo>
                  <a:lnTo>
                    <a:pt x="112495" y="63132"/>
                  </a:lnTo>
                  <a:lnTo>
                    <a:pt x="106756" y="48769"/>
                  </a:lnTo>
                  <a:lnTo>
                    <a:pt x="101819" y="34075"/>
                  </a:lnTo>
                  <a:lnTo>
                    <a:pt x="97820" y="18961"/>
                  </a:lnTo>
                  <a:lnTo>
                    <a:pt x="93616" y="27393"/>
                  </a:lnTo>
                  <a:lnTo>
                    <a:pt x="94236" y="20388"/>
                  </a:lnTo>
                  <a:lnTo>
                    <a:pt x="96175" y="14030"/>
                  </a:lnTo>
                  <a:lnTo>
                    <a:pt x="97009" y="7505"/>
                  </a:lnTo>
                  <a:lnTo>
                    <a:pt x="94314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10202289" y="2323823"/>
              <a:ext cx="11430" cy="268605"/>
            </a:xfrm>
            <a:custGeom>
              <a:avLst/>
              <a:gdLst/>
              <a:ahLst/>
              <a:cxnLst/>
              <a:rect l="l" t="t" r="r" b="b"/>
              <a:pathLst>
                <a:path w="11429" h="268605">
                  <a:moveTo>
                    <a:pt x="6324" y="0"/>
                  </a:moveTo>
                  <a:lnTo>
                    <a:pt x="2832" y="3238"/>
                  </a:lnTo>
                  <a:lnTo>
                    <a:pt x="1612" y="13919"/>
                  </a:lnTo>
                  <a:lnTo>
                    <a:pt x="491" y="54401"/>
                  </a:lnTo>
                  <a:lnTo>
                    <a:pt x="0" y="162966"/>
                  </a:lnTo>
                  <a:lnTo>
                    <a:pt x="0" y="268325"/>
                  </a:lnTo>
                  <a:lnTo>
                    <a:pt x="11239" y="268325"/>
                  </a:lnTo>
                  <a:lnTo>
                    <a:pt x="10000" y="242015"/>
                  </a:lnTo>
                  <a:lnTo>
                    <a:pt x="10363" y="215588"/>
                  </a:lnTo>
                  <a:lnTo>
                    <a:pt x="11164" y="189190"/>
                  </a:lnTo>
                  <a:lnTo>
                    <a:pt x="11239" y="162966"/>
                  </a:lnTo>
                  <a:lnTo>
                    <a:pt x="10212" y="146768"/>
                  </a:lnTo>
                  <a:lnTo>
                    <a:pt x="6667" y="113878"/>
                  </a:lnTo>
                  <a:lnTo>
                    <a:pt x="5626" y="97637"/>
                  </a:lnTo>
                  <a:lnTo>
                    <a:pt x="5363" y="73296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836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10337163" y="2380020"/>
              <a:ext cx="22860" cy="153670"/>
            </a:xfrm>
            <a:custGeom>
              <a:avLst/>
              <a:gdLst/>
              <a:ahLst/>
              <a:cxnLst/>
              <a:rect l="l" t="t" r="r" b="b"/>
              <a:pathLst>
                <a:path w="22859" h="153669">
                  <a:moveTo>
                    <a:pt x="18262" y="0"/>
                  </a:moveTo>
                  <a:lnTo>
                    <a:pt x="14820" y="2222"/>
                  </a:lnTo>
                  <a:lnTo>
                    <a:pt x="7708" y="508"/>
                  </a:lnTo>
                  <a:lnTo>
                    <a:pt x="5016" y="1663"/>
                  </a:lnTo>
                  <a:lnTo>
                    <a:pt x="4000" y="1282"/>
                  </a:lnTo>
                  <a:lnTo>
                    <a:pt x="4203" y="2806"/>
                  </a:lnTo>
                  <a:lnTo>
                    <a:pt x="0" y="153123"/>
                  </a:lnTo>
                  <a:lnTo>
                    <a:pt x="1168" y="152793"/>
                  </a:lnTo>
                  <a:lnTo>
                    <a:pt x="3289" y="153504"/>
                  </a:lnTo>
                  <a:lnTo>
                    <a:pt x="4203" y="153123"/>
                  </a:lnTo>
                  <a:lnTo>
                    <a:pt x="4597" y="152146"/>
                  </a:lnTo>
                  <a:lnTo>
                    <a:pt x="2717" y="151231"/>
                  </a:lnTo>
                  <a:lnTo>
                    <a:pt x="4559" y="146646"/>
                  </a:lnTo>
                  <a:lnTo>
                    <a:pt x="17462" y="138315"/>
                  </a:lnTo>
                  <a:lnTo>
                    <a:pt x="22466" y="137668"/>
                  </a:lnTo>
                  <a:lnTo>
                    <a:pt x="22661" y="103668"/>
                  </a:lnTo>
                  <a:lnTo>
                    <a:pt x="21502" y="69594"/>
                  </a:lnTo>
                  <a:lnTo>
                    <a:pt x="19774" y="35489"/>
                  </a:lnTo>
                  <a:lnTo>
                    <a:pt x="18262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10230394" y="1945921"/>
              <a:ext cx="231775" cy="437515"/>
            </a:xfrm>
            <a:custGeom>
              <a:avLst/>
              <a:gdLst/>
              <a:ahLst/>
              <a:cxnLst/>
              <a:rect l="l" t="t" r="r" b="b"/>
              <a:pathLst>
                <a:path w="231775" h="437514">
                  <a:moveTo>
                    <a:pt x="107467" y="0"/>
                  </a:moveTo>
                  <a:lnTo>
                    <a:pt x="74410" y="41203"/>
                  </a:lnTo>
                  <a:lnTo>
                    <a:pt x="46355" y="91312"/>
                  </a:lnTo>
                  <a:lnTo>
                    <a:pt x="25513" y="149996"/>
                  </a:lnTo>
                  <a:lnTo>
                    <a:pt x="13696" y="200574"/>
                  </a:lnTo>
                  <a:lnTo>
                    <a:pt x="5566" y="252013"/>
                  </a:lnTo>
                  <a:lnTo>
                    <a:pt x="0" y="303441"/>
                  </a:lnTo>
                  <a:lnTo>
                    <a:pt x="16748" y="331864"/>
                  </a:lnTo>
                  <a:lnTo>
                    <a:pt x="38760" y="364882"/>
                  </a:lnTo>
                  <a:lnTo>
                    <a:pt x="58600" y="397383"/>
                  </a:lnTo>
                  <a:lnTo>
                    <a:pt x="89093" y="433343"/>
                  </a:lnTo>
                  <a:lnTo>
                    <a:pt x="110972" y="436905"/>
                  </a:lnTo>
                  <a:lnTo>
                    <a:pt x="110769" y="435381"/>
                  </a:lnTo>
                  <a:lnTo>
                    <a:pt x="111785" y="435762"/>
                  </a:lnTo>
                  <a:lnTo>
                    <a:pt x="112382" y="435495"/>
                  </a:lnTo>
                  <a:lnTo>
                    <a:pt x="111973" y="426805"/>
                  </a:lnTo>
                  <a:lnTo>
                    <a:pt x="113141" y="406197"/>
                  </a:lnTo>
                  <a:lnTo>
                    <a:pt x="112382" y="398271"/>
                  </a:lnTo>
                  <a:lnTo>
                    <a:pt x="107295" y="392447"/>
                  </a:lnTo>
                  <a:lnTo>
                    <a:pt x="98652" y="385630"/>
                  </a:lnTo>
                  <a:lnTo>
                    <a:pt x="91606" y="377406"/>
                  </a:lnTo>
                  <a:lnTo>
                    <a:pt x="91313" y="367360"/>
                  </a:lnTo>
                  <a:lnTo>
                    <a:pt x="94567" y="374571"/>
                  </a:lnTo>
                  <a:lnTo>
                    <a:pt x="98861" y="379883"/>
                  </a:lnTo>
                  <a:lnTo>
                    <a:pt x="104648" y="383503"/>
                  </a:lnTo>
                  <a:lnTo>
                    <a:pt x="112382" y="385635"/>
                  </a:lnTo>
                  <a:lnTo>
                    <a:pt x="113324" y="376181"/>
                  </a:lnTo>
                  <a:lnTo>
                    <a:pt x="113992" y="357589"/>
                  </a:lnTo>
                  <a:lnTo>
                    <a:pt x="114207" y="338970"/>
                  </a:lnTo>
                  <a:lnTo>
                    <a:pt x="113792" y="329438"/>
                  </a:lnTo>
                  <a:lnTo>
                    <a:pt x="113385" y="328460"/>
                  </a:lnTo>
                  <a:lnTo>
                    <a:pt x="102844" y="323888"/>
                  </a:lnTo>
                  <a:lnTo>
                    <a:pt x="99733" y="319608"/>
                  </a:lnTo>
                  <a:lnTo>
                    <a:pt x="95046" y="308985"/>
                  </a:lnTo>
                  <a:lnTo>
                    <a:pt x="91938" y="295579"/>
                  </a:lnTo>
                  <a:lnTo>
                    <a:pt x="89921" y="283650"/>
                  </a:lnTo>
                  <a:lnTo>
                    <a:pt x="88506" y="277456"/>
                  </a:lnTo>
                  <a:lnTo>
                    <a:pt x="83454" y="275314"/>
                  </a:lnTo>
                  <a:lnTo>
                    <a:pt x="76703" y="274404"/>
                  </a:lnTo>
                  <a:lnTo>
                    <a:pt x="72516" y="270629"/>
                  </a:lnTo>
                  <a:lnTo>
                    <a:pt x="75158" y="259892"/>
                  </a:lnTo>
                  <a:lnTo>
                    <a:pt x="79218" y="269434"/>
                  </a:lnTo>
                  <a:lnTo>
                    <a:pt x="84069" y="272588"/>
                  </a:lnTo>
                  <a:lnTo>
                    <a:pt x="88151" y="268867"/>
                  </a:lnTo>
                  <a:lnTo>
                    <a:pt x="89903" y="257784"/>
                  </a:lnTo>
                  <a:lnTo>
                    <a:pt x="91380" y="275016"/>
                  </a:lnTo>
                  <a:lnTo>
                    <a:pt x="94622" y="294509"/>
                  </a:lnTo>
                  <a:lnTo>
                    <a:pt x="101477" y="311798"/>
                  </a:lnTo>
                  <a:lnTo>
                    <a:pt x="113792" y="322414"/>
                  </a:lnTo>
                  <a:lnTo>
                    <a:pt x="112382" y="142595"/>
                  </a:lnTo>
                  <a:lnTo>
                    <a:pt x="117297" y="139077"/>
                  </a:lnTo>
                  <a:lnTo>
                    <a:pt x="118142" y="175510"/>
                  </a:lnTo>
                  <a:lnTo>
                    <a:pt x="117905" y="236150"/>
                  </a:lnTo>
                  <a:lnTo>
                    <a:pt x="118770" y="293561"/>
                  </a:lnTo>
                  <a:lnTo>
                    <a:pt x="122923" y="320306"/>
                  </a:lnTo>
                  <a:lnTo>
                    <a:pt x="131343" y="317499"/>
                  </a:lnTo>
                  <a:lnTo>
                    <a:pt x="146100" y="297129"/>
                  </a:lnTo>
                  <a:lnTo>
                    <a:pt x="144416" y="305176"/>
                  </a:lnTo>
                  <a:lnTo>
                    <a:pt x="122821" y="327024"/>
                  </a:lnTo>
                  <a:lnTo>
                    <a:pt x="122212" y="328028"/>
                  </a:lnTo>
                  <a:lnTo>
                    <a:pt x="121439" y="344685"/>
                  </a:lnTo>
                  <a:lnTo>
                    <a:pt x="122435" y="377877"/>
                  </a:lnTo>
                  <a:lnTo>
                    <a:pt x="125031" y="435495"/>
                  </a:lnTo>
                  <a:lnTo>
                    <a:pt x="158327" y="428412"/>
                  </a:lnTo>
                  <a:lnTo>
                    <a:pt x="187309" y="410149"/>
                  </a:lnTo>
                  <a:lnTo>
                    <a:pt x="210084" y="384014"/>
                  </a:lnTo>
                  <a:lnTo>
                    <a:pt x="224764" y="353313"/>
                  </a:lnTo>
                  <a:lnTo>
                    <a:pt x="231210" y="312946"/>
                  </a:lnTo>
                  <a:lnTo>
                    <a:pt x="229256" y="265053"/>
                  </a:lnTo>
                  <a:lnTo>
                    <a:pt x="220406" y="212950"/>
                  </a:lnTo>
                  <a:lnTo>
                    <a:pt x="206162" y="159957"/>
                  </a:lnTo>
                  <a:lnTo>
                    <a:pt x="188028" y="109389"/>
                  </a:lnTo>
                  <a:lnTo>
                    <a:pt x="167506" y="64566"/>
                  </a:lnTo>
                  <a:lnTo>
                    <a:pt x="146100" y="28803"/>
                  </a:lnTo>
                  <a:lnTo>
                    <a:pt x="119431" y="962"/>
                  </a:lnTo>
                  <a:lnTo>
                    <a:pt x="107467" y="0"/>
                  </a:lnTo>
                  <a:close/>
                </a:path>
              </a:pathLst>
            </a:custGeom>
            <a:solidFill>
              <a:srgbClr val="EFB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10302911" y="2084999"/>
              <a:ext cx="73660" cy="297815"/>
            </a:xfrm>
            <a:custGeom>
              <a:avLst/>
              <a:gdLst/>
              <a:ahLst/>
              <a:cxnLst/>
              <a:rect l="l" t="t" r="r" b="b"/>
              <a:pathLst>
                <a:path w="73659" h="297814">
                  <a:moveTo>
                    <a:pt x="44780" y="0"/>
                  </a:moveTo>
                  <a:lnTo>
                    <a:pt x="39865" y="3517"/>
                  </a:lnTo>
                  <a:lnTo>
                    <a:pt x="41275" y="183337"/>
                  </a:lnTo>
                  <a:lnTo>
                    <a:pt x="28961" y="172720"/>
                  </a:lnTo>
                  <a:lnTo>
                    <a:pt x="22106" y="155432"/>
                  </a:lnTo>
                  <a:lnTo>
                    <a:pt x="18863" y="135938"/>
                  </a:lnTo>
                  <a:lnTo>
                    <a:pt x="17386" y="118706"/>
                  </a:lnTo>
                  <a:lnTo>
                    <a:pt x="15634" y="129789"/>
                  </a:lnTo>
                  <a:lnTo>
                    <a:pt x="11552" y="133510"/>
                  </a:lnTo>
                  <a:lnTo>
                    <a:pt x="6701" y="130356"/>
                  </a:lnTo>
                  <a:lnTo>
                    <a:pt x="2641" y="120815"/>
                  </a:lnTo>
                  <a:lnTo>
                    <a:pt x="0" y="131551"/>
                  </a:lnTo>
                  <a:lnTo>
                    <a:pt x="4186" y="135326"/>
                  </a:lnTo>
                  <a:lnTo>
                    <a:pt x="10937" y="136236"/>
                  </a:lnTo>
                  <a:lnTo>
                    <a:pt x="15989" y="138379"/>
                  </a:lnTo>
                  <a:lnTo>
                    <a:pt x="17404" y="144572"/>
                  </a:lnTo>
                  <a:lnTo>
                    <a:pt x="19421" y="156502"/>
                  </a:lnTo>
                  <a:lnTo>
                    <a:pt x="22529" y="169908"/>
                  </a:lnTo>
                  <a:lnTo>
                    <a:pt x="27216" y="180530"/>
                  </a:lnTo>
                  <a:lnTo>
                    <a:pt x="30327" y="184810"/>
                  </a:lnTo>
                  <a:lnTo>
                    <a:pt x="40868" y="189382"/>
                  </a:lnTo>
                  <a:lnTo>
                    <a:pt x="41275" y="190360"/>
                  </a:lnTo>
                  <a:lnTo>
                    <a:pt x="41690" y="199893"/>
                  </a:lnTo>
                  <a:lnTo>
                    <a:pt x="41475" y="218511"/>
                  </a:lnTo>
                  <a:lnTo>
                    <a:pt x="40807" y="237103"/>
                  </a:lnTo>
                  <a:lnTo>
                    <a:pt x="39865" y="246557"/>
                  </a:lnTo>
                  <a:lnTo>
                    <a:pt x="32131" y="244425"/>
                  </a:lnTo>
                  <a:lnTo>
                    <a:pt x="26344" y="240806"/>
                  </a:lnTo>
                  <a:lnTo>
                    <a:pt x="22050" y="235493"/>
                  </a:lnTo>
                  <a:lnTo>
                    <a:pt x="18796" y="228282"/>
                  </a:lnTo>
                  <a:lnTo>
                    <a:pt x="19089" y="238329"/>
                  </a:lnTo>
                  <a:lnTo>
                    <a:pt x="26135" y="246553"/>
                  </a:lnTo>
                  <a:lnTo>
                    <a:pt x="34778" y="253369"/>
                  </a:lnTo>
                  <a:lnTo>
                    <a:pt x="39865" y="259194"/>
                  </a:lnTo>
                  <a:lnTo>
                    <a:pt x="40624" y="267119"/>
                  </a:lnTo>
                  <a:lnTo>
                    <a:pt x="39456" y="287728"/>
                  </a:lnTo>
                  <a:lnTo>
                    <a:pt x="39865" y="296418"/>
                  </a:lnTo>
                  <a:lnTo>
                    <a:pt x="41960" y="295529"/>
                  </a:lnTo>
                  <a:lnTo>
                    <a:pt x="49072" y="297243"/>
                  </a:lnTo>
                  <a:lnTo>
                    <a:pt x="52514" y="295021"/>
                  </a:lnTo>
                  <a:lnTo>
                    <a:pt x="49919" y="238799"/>
                  </a:lnTo>
                  <a:lnTo>
                    <a:pt x="48923" y="205608"/>
                  </a:lnTo>
                  <a:lnTo>
                    <a:pt x="49695" y="188950"/>
                  </a:lnTo>
                  <a:lnTo>
                    <a:pt x="50304" y="187947"/>
                  </a:lnTo>
                  <a:lnTo>
                    <a:pt x="57874" y="187604"/>
                  </a:lnTo>
                  <a:lnTo>
                    <a:pt x="58826" y="186842"/>
                  </a:lnTo>
                  <a:lnTo>
                    <a:pt x="64397" y="181074"/>
                  </a:lnTo>
                  <a:lnTo>
                    <a:pt x="68796" y="173966"/>
                  </a:lnTo>
                  <a:lnTo>
                    <a:pt x="71899" y="166098"/>
                  </a:lnTo>
                  <a:lnTo>
                    <a:pt x="73583" y="158051"/>
                  </a:lnTo>
                  <a:lnTo>
                    <a:pt x="58826" y="178422"/>
                  </a:lnTo>
                  <a:lnTo>
                    <a:pt x="50406" y="181229"/>
                  </a:lnTo>
                  <a:lnTo>
                    <a:pt x="46253" y="154483"/>
                  </a:lnTo>
                  <a:lnTo>
                    <a:pt x="45388" y="97072"/>
                  </a:lnTo>
                  <a:lnTo>
                    <a:pt x="45625" y="36432"/>
                  </a:lnTo>
                  <a:lnTo>
                    <a:pt x="44780" y="0"/>
                  </a:lnTo>
                  <a:close/>
                </a:path>
              </a:pathLst>
            </a:custGeom>
            <a:solidFill>
              <a:srgbClr val="AC60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10372571" y="2194473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10820" y="0"/>
                  </a:moveTo>
                  <a:lnTo>
                    <a:pt x="6032" y="101"/>
                  </a:lnTo>
                  <a:lnTo>
                    <a:pt x="0" y="241"/>
                  </a:lnTo>
                  <a:lnTo>
                    <a:pt x="1219" y="12344"/>
                  </a:lnTo>
                  <a:lnTo>
                    <a:pt x="10680" y="8674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DE9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10317021" y="2172578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>
                  <a:moveTo>
                    <a:pt x="9474" y="0"/>
                  </a:moveTo>
                  <a:lnTo>
                    <a:pt x="3975" y="2336"/>
                  </a:lnTo>
                  <a:lnTo>
                    <a:pt x="2311" y="3048"/>
                  </a:lnTo>
                  <a:lnTo>
                    <a:pt x="0" y="10909"/>
                  </a:lnTo>
                  <a:lnTo>
                    <a:pt x="11010" y="10604"/>
                  </a:lnTo>
                  <a:lnTo>
                    <a:pt x="9474" y="0"/>
                  </a:lnTo>
                  <a:close/>
                </a:path>
              </a:pathLst>
            </a:custGeom>
            <a:solidFill>
              <a:srgbClr val="E9A8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8976574" y="2158050"/>
              <a:ext cx="89535" cy="434340"/>
            </a:xfrm>
            <a:custGeom>
              <a:avLst/>
              <a:gdLst/>
              <a:ahLst/>
              <a:cxnLst/>
              <a:rect l="l" t="t" r="r" b="b"/>
              <a:pathLst>
                <a:path w="89534" h="434339">
                  <a:moveTo>
                    <a:pt x="51981" y="0"/>
                  </a:moveTo>
                  <a:lnTo>
                    <a:pt x="48301" y="7638"/>
                  </a:lnTo>
                  <a:lnTo>
                    <a:pt x="47288" y="20839"/>
                  </a:lnTo>
                  <a:lnTo>
                    <a:pt x="46866" y="33455"/>
                  </a:lnTo>
                  <a:lnTo>
                    <a:pt x="44957" y="39344"/>
                  </a:lnTo>
                  <a:lnTo>
                    <a:pt x="32631" y="29922"/>
                  </a:lnTo>
                  <a:lnTo>
                    <a:pt x="25410" y="25387"/>
                  </a:lnTo>
                  <a:lnTo>
                    <a:pt x="21780" y="25996"/>
                  </a:lnTo>
                  <a:lnTo>
                    <a:pt x="25012" y="30656"/>
                  </a:lnTo>
                  <a:lnTo>
                    <a:pt x="33008" y="36460"/>
                  </a:lnTo>
                  <a:lnTo>
                    <a:pt x="41359" y="41947"/>
                  </a:lnTo>
                  <a:lnTo>
                    <a:pt x="45656" y="45656"/>
                  </a:lnTo>
                  <a:lnTo>
                    <a:pt x="46924" y="58788"/>
                  </a:lnTo>
                  <a:lnTo>
                    <a:pt x="45624" y="76380"/>
                  </a:lnTo>
                  <a:lnTo>
                    <a:pt x="43992" y="94416"/>
                  </a:lnTo>
                  <a:lnTo>
                    <a:pt x="44259" y="108877"/>
                  </a:lnTo>
                  <a:lnTo>
                    <a:pt x="35624" y="105120"/>
                  </a:lnTo>
                  <a:lnTo>
                    <a:pt x="28682" y="99528"/>
                  </a:lnTo>
                  <a:lnTo>
                    <a:pt x="16154" y="86398"/>
                  </a:lnTo>
                  <a:lnTo>
                    <a:pt x="20724" y="95671"/>
                  </a:lnTo>
                  <a:lnTo>
                    <a:pt x="29902" y="104143"/>
                  </a:lnTo>
                  <a:lnTo>
                    <a:pt x="39232" y="111819"/>
                  </a:lnTo>
                  <a:lnTo>
                    <a:pt x="44259" y="118706"/>
                  </a:lnTo>
                  <a:lnTo>
                    <a:pt x="44819" y="131374"/>
                  </a:lnTo>
                  <a:lnTo>
                    <a:pt x="42068" y="162596"/>
                  </a:lnTo>
                  <a:lnTo>
                    <a:pt x="42849" y="176314"/>
                  </a:lnTo>
                  <a:lnTo>
                    <a:pt x="40043" y="177711"/>
                  </a:lnTo>
                  <a:lnTo>
                    <a:pt x="35103" y="174649"/>
                  </a:lnTo>
                  <a:lnTo>
                    <a:pt x="18318" y="161487"/>
                  </a:lnTo>
                  <a:lnTo>
                    <a:pt x="11595" y="157200"/>
                  </a:lnTo>
                  <a:lnTo>
                    <a:pt x="5511" y="158826"/>
                  </a:lnTo>
                  <a:lnTo>
                    <a:pt x="4914" y="154533"/>
                  </a:lnTo>
                  <a:lnTo>
                    <a:pt x="4571" y="154952"/>
                  </a:lnTo>
                  <a:lnTo>
                    <a:pt x="761" y="154063"/>
                  </a:lnTo>
                  <a:lnTo>
                    <a:pt x="0" y="154533"/>
                  </a:lnTo>
                  <a:lnTo>
                    <a:pt x="5504" y="159322"/>
                  </a:lnTo>
                  <a:lnTo>
                    <a:pt x="35124" y="179140"/>
                  </a:lnTo>
                  <a:lnTo>
                    <a:pt x="42849" y="186143"/>
                  </a:lnTo>
                  <a:lnTo>
                    <a:pt x="43788" y="195772"/>
                  </a:lnTo>
                  <a:lnTo>
                    <a:pt x="42883" y="208099"/>
                  </a:lnTo>
                  <a:lnTo>
                    <a:pt x="41608" y="220687"/>
                  </a:lnTo>
                  <a:lnTo>
                    <a:pt x="41440" y="231101"/>
                  </a:lnTo>
                  <a:lnTo>
                    <a:pt x="36411" y="228676"/>
                  </a:lnTo>
                  <a:lnTo>
                    <a:pt x="28373" y="222264"/>
                  </a:lnTo>
                  <a:lnTo>
                    <a:pt x="20900" y="216759"/>
                  </a:lnTo>
                  <a:lnTo>
                    <a:pt x="17564" y="217055"/>
                  </a:lnTo>
                  <a:lnTo>
                    <a:pt x="22073" y="222623"/>
                  </a:lnTo>
                  <a:lnTo>
                    <a:pt x="37402" y="233714"/>
                  </a:lnTo>
                  <a:lnTo>
                    <a:pt x="41440" y="238125"/>
                  </a:lnTo>
                  <a:lnTo>
                    <a:pt x="42464" y="248178"/>
                  </a:lnTo>
                  <a:lnTo>
                    <a:pt x="41856" y="261713"/>
                  </a:lnTo>
                  <a:lnTo>
                    <a:pt x="40690" y="275570"/>
                  </a:lnTo>
                  <a:lnTo>
                    <a:pt x="40043" y="286588"/>
                  </a:lnTo>
                  <a:lnTo>
                    <a:pt x="39477" y="343517"/>
                  </a:lnTo>
                  <a:lnTo>
                    <a:pt x="38660" y="371989"/>
                  </a:lnTo>
                  <a:lnTo>
                    <a:pt x="37236" y="400380"/>
                  </a:lnTo>
                  <a:lnTo>
                    <a:pt x="47220" y="406738"/>
                  </a:lnTo>
                  <a:lnTo>
                    <a:pt x="54595" y="413105"/>
                  </a:lnTo>
                  <a:lnTo>
                    <a:pt x="58558" y="421539"/>
                  </a:lnTo>
                  <a:lnTo>
                    <a:pt x="58305" y="434098"/>
                  </a:lnTo>
                  <a:lnTo>
                    <a:pt x="65328" y="434098"/>
                  </a:lnTo>
                  <a:lnTo>
                    <a:pt x="62522" y="285191"/>
                  </a:lnTo>
                  <a:lnTo>
                    <a:pt x="61694" y="274432"/>
                  </a:lnTo>
                  <a:lnTo>
                    <a:pt x="60202" y="259919"/>
                  </a:lnTo>
                  <a:lnTo>
                    <a:pt x="59166" y="245923"/>
                  </a:lnTo>
                  <a:lnTo>
                    <a:pt x="59702" y="236715"/>
                  </a:lnTo>
                  <a:lnTo>
                    <a:pt x="63926" y="232777"/>
                  </a:lnTo>
                  <a:lnTo>
                    <a:pt x="72510" y="227041"/>
                  </a:lnTo>
                  <a:lnTo>
                    <a:pt x="82066" y="219995"/>
                  </a:lnTo>
                  <a:lnTo>
                    <a:pt x="89204" y="212128"/>
                  </a:lnTo>
                  <a:lnTo>
                    <a:pt x="87807" y="210731"/>
                  </a:lnTo>
                  <a:lnTo>
                    <a:pt x="82556" y="215768"/>
                  </a:lnTo>
                  <a:lnTo>
                    <a:pt x="75676" y="220243"/>
                  </a:lnTo>
                  <a:lnTo>
                    <a:pt x="61810" y="227584"/>
                  </a:lnTo>
                  <a:lnTo>
                    <a:pt x="60202" y="220265"/>
                  </a:lnTo>
                  <a:lnTo>
                    <a:pt x="58915" y="204690"/>
                  </a:lnTo>
                  <a:lnTo>
                    <a:pt x="58199" y="188798"/>
                  </a:lnTo>
                  <a:lnTo>
                    <a:pt x="58305" y="180530"/>
                  </a:lnTo>
                  <a:lnTo>
                    <a:pt x="63177" y="175612"/>
                  </a:lnTo>
                  <a:lnTo>
                    <a:pt x="72885" y="167008"/>
                  </a:lnTo>
                  <a:lnTo>
                    <a:pt x="82326" y="157084"/>
                  </a:lnTo>
                  <a:lnTo>
                    <a:pt x="86398" y="148209"/>
                  </a:lnTo>
                  <a:lnTo>
                    <a:pt x="60413" y="172796"/>
                  </a:lnTo>
                  <a:lnTo>
                    <a:pt x="58094" y="163730"/>
                  </a:lnTo>
                  <a:lnTo>
                    <a:pt x="56735" y="144364"/>
                  </a:lnTo>
                  <a:lnTo>
                    <a:pt x="56336" y="124640"/>
                  </a:lnTo>
                  <a:lnTo>
                    <a:pt x="56895" y="114503"/>
                  </a:lnTo>
                  <a:lnTo>
                    <a:pt x="57454" y="113423"/>
                  </a:lnTo>
                  <a:lnTo>
                    <a:pt x="71907" y="107226"/>
                  </a:lnTo>
                  <a:lnTo>
                    <a:pt x="80556" y="94640"/>
                  </a:lnTo>
                  <a:lnTo>
                    <a:pt x="84289" y="83515"/>
                  </a:lnTo>
                  <a:lnTo>
                    <a:pt x="83591" y="76568"/>
                  </a:lnTo>
                  <a:lnTo>
                    <a:pt x="80829" y="85688"/>
                  </a:lnTo>
                  <a:lnTo>
                    <a:pt x="74096" y="97286"/>
                  </a:lnTo>
                  <a:lnTo>
                    <a:pt x="65437" y="105548"/>
                  </a:lnTo>
                  <a:lnTo>
                    <a:pt x="56895" y="104660"/>
                  </a:lnTo>
                  <a:lnTo>
                    <a:pt x="55597" y="94890"/>
                  </a:lnTo>
                  <a:lnTo>
                    <a:pt x="54954" y="75126"/>
                  </a:lnTo>
                  <a:lnTo>
                    <a:pt x="54933" y="55029"/>
                  </a:lnTo>
                  <a:lnTo>
                    <a:pt x="55498" y="44259"/>
                  </a:lnTo>
                  <a:lnTo>
                    <a:pt x="60008" y="39002"/>
                  </a:lnTo>
                  <a:lnTo>
                    <a:pt x="68372" y="32081"/>
                  </a:lnTo>
                  <a:lnTo>
                    <a:pt x="76442" y="24401"/>
                  </a:lnTo>
                  <a:lnTo>
                    <a:pt x="80073" y="16865"/>
                  </a:lnTo>
                  <a:lnTo>
                    <a:pt x="56197" y="35128"/>
                  </a:lnTo>
                  <a:lnTo>
                    <a:pt x="51981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8905632" y="1964974"/>
              <a:ext cx="241935" cy="480059"/>
            </a:xfrm>
            <a:custGeom>
              <a:avLst/>
              <a:gdLst/>
              <a:ahLst/>
              <a:cxnLst/>
              <a:rect l="l" t="t" r="r" b="b"/>
              <a:pathLst>
                <a:path w="241934" h="480060">
                  <a:moveTo>
                    <a:pt x="124366" y="0"/>
                  </a:moveTo>
                  <a:lnTo>
                    <a:pt x="88790" y="55578"/>
                  </a:lnTo>
                  <a:lnTo>
                    <a:pt x="46257" y="147780"/>
                  </a:lnTo>
                  <a:lnTo>
                    <a:pt x="29116" y="190651"/>
                  </a:lnTo>
                  <a:lnTo>
                    <a:pt x="15329" y="234733"/>
                  </a:lnTo>
                  <a:lnTo>
                    <a:pt x="5626" y="281581"/>
                  </a:lnTo>
                  <a:lnTo>
                    <a:pt x="4051" y="296756"/>
                  </a:lnTo>
                  <a:lnTo>
                    <a:pt x="2675" y="304318"/>
                  </a:lnTo>
                  <a:lnTo>
                    <a:pt x="0" y="311083"/>
                  </a:lnTo>
                  <a:lnTo>
                    <a:pt x="1625" y="312010"/>
                  </a:lnTo>
                  <a:lnTo>
                    <a:pt x="2806" y="311083"/>
                  </a:lnTo>
                  <a:lnTo>
                    <a:pt x="4216" y="314601"/>
                  </a:lnTo>
                  <a:lnTo>
                    <a:pt x="5558" y="359596"/>
                  </a:lnTo>
                  <a:lnTo>
                    <a:pt x="15722" y="401991"/>
                  </a:lnTo>
                  <a:lnTo>
                    <a:pt x="35892" y="438395"/>
                  </a:lnTo>
                  <a:lnTo>
                    <a:pt x="67251" y="465416"/>
                  </a:lnTo>
                  <a:lnTo>
                    <a:pt x="110985" y="479663"/>
                  </a:lnTo>
                  <a:lnTo>
                    <a:pt x="111632" y="468645"/>
                  </a:lnTo>
                  <a:lnTo>
                    <a:pt x="112798" y="454788"/>
                  </a:lnTo>
                  <a:lnTo>
                    <a:pt x="113407" y="441253"/>
                  </a:lnTo>
                  <a:lnTo>
                    <a:pt x="112382" y="431200"/>
                  </a:lnTo>
                  <a:lnTo>
                    <a:pt x="108344" y="426790"/>
                  </a:lnTo>
                  <a:lnTo>
                    <a:pt x="93015" y="415698"/>
                  </a:lnTo>
                  <a:lnTo>
                    <a:pt x="88506" y="410130"/>
                  </a:lnTo>
                  <a:lnTo>
                    <a:pt x="91842" y="409834"/>
                  </a:lnTo>
                  <a:lnTo>
                    <a:pt x="99315" y="415339"/>
                  </a:lnTo>
                  <a:lnTo>
                    <a:pt x="107353" y="421751"/>
                  </a:lnTo>
                  <a:lnTo>
                    <a:pt x="112382" y="424177"/>
                  </a:lnTo>
                  <a:lnTo>
                    <a:pt x="112550" y="413762"/>
                  </a:lnTo>
                  <a:lnTo>
                    <a:pt x="113825" y="401174"/>
                  </a:lnTo>
                  <a:lnTo>
                    <a:pt x="114730" y="388847"/>
                  </a:lnTo>
                  <a:lnTo>
                    <a:pt x="113791" y="379219"/>
                  </a:lnTo>
                  <a:lnTo>
                    <a:pt x="106066" y="372215"/>
                  </a:lnTo>
                  <a:lnTo>
                    <a:pt x="76446" y="352397"/>
                  </a:lnTo>
                  <a:lnTo>
                    <a:pt x="70942" y="347608"/>
                  </a:lnTo>
                  <a:lnTo>
                    <a:pt x="71704" y="347138"/>
                  </a:lnTo>
                  <a:lnTo>
                    <a:pt x="75514" y="348027"/>
                  </a:lnTo>
                  <a:lnTo>
                    <a:pt x="80494" y="340368"/>
                  </a:lnTo>
                  <a:lnTo>
                    <a:pt x="82102" y="341406"/>
                  </a:lnTo>
                  <a:lnTo>
                    <a:pt x="82892" y="350415"/>
                  </a:lnTo>
                  <a:lnTo>
                    <a:pt x="89261" y="354562"/>
                  </a:lnTo>
                  <a:lnTo>
                    <a:pt x="106045" y="367724"/>
                  </a:lnTo>
                  <a:lnTo>
                    <a:pt x="110985" y="370786"/>
                  </a:lnTo>
                  <a:lnTo>
                    <a:pt x="113791" y="369389"/>
                  </a:lnTo>
                  <a:lnTo>
                    <a:pt x="113010" y="355671"/>
                  </a:lnTo>
                  <a:lnTo>
                    <a:pt x="115761" y="324449"/>
                  </a:lnTo>
                  <a:lnTo>
                    <a:pt x="115201" y="311782"/>
                  </a:lnTo>
                  <a:lnTo>
                    <a:pt x="110174" y="304894"/>
                  </a:lnTo>
                  <a:lnTo>
                    <a:pt x="100844" y="297218"/>
                  </a:lnTo>
                  <a:lnTo>
                    <a:pt x="91666" y="288747"/>
                  </a:lnTo>
                  <a:lnTo>
                    <a:pt x="87096" y="279473"/>
                  </a:lnTo>
                  <a:lnTo>
                    <a:pt x="99625" y="292603"/>
                  </a:lnTo>
                  <a:lnTo>
                    <a:pt x="106566" y="298195"/>
                  </a:lnTo>
                  <a:lnTo>
                    <a:pt x="115201" y="301952"/>
                  </a:lnTo>
                  <a:lnTo>
                    <a:pt x="114934" y="287491"/>
                  </a:lnTo>
                  <a:lnTo>
                    <a:pt x="116566" y="269456"/>
                  </a:lnTo>
                  <a:lnTo>
                    <a:pt x="117866" y="251863"/>
                  </a:lnTo>
                  <a:lnTo>
                    <a:pt x="116598" y="238731"/>
                  </a:lnTo>
                  <a:lnTo>
                    <a:pt x="112301" y="235022"/>
                  </a:lnTo>
                  <a:lnTo>
                    <a:pt x="103951" y="229535"/>
                  </a:lnTo>
                  <a:lnTo>
                    <a:pt x="95955" y="223731"/>
                  </a:lnTo>
                  <a:lnTo>
                    <a:pt x="92722" y="219072"/>
                  </a:lnTo>
                  <a:lnTo>
                    <a:pt x="96353" y="218462"/>
                  </a:lnTo>
                  <a:lnTo>
                    <a:pt x="103573" y="222997"/>
                  </a:lnTo>
                  <a:lnTo>
                    <a:pt x="115900" y="232419"/>
                  </a:lnTo>
                  <a:lnTo>
                    <a:pt x="117808" y="226531"/>
                  </a:lnTo>
                  <a:lnTo>
                    <a:pt x="118230" y="213914"/>
                  </a:lnTo>
                  <a:lnTo>
                    <a:pt x="119243" y="200713"/>
                  </a:lnTo>
                  <a:lnTo>
                    <a:pt x="122923" y="193075"/>
                  </a:lnTo>
                  <a:lnTo>
                    <a:pt x="127139" y="228203"/>
                  </a:lnTo>
                  <a:lnTo>
                    <a:pt x="151015" y="209940"/>
                  </a:lnTo>
                  <a:lnTo>
                    <a:pt x="147384" y="217476"/>
                  </a:lnTo>
                  <a:lnTo>
                    <a:pt x="139314" y="225156"/>
                  </a:lnTo>
                  <a:lnTo>
                    <a:pt x="130950" y="232077"/>
                  </a:lnTo>
                  <a:lnTo>
                    <a:pt x="126441" y="237334"/>
                  </a:lnTo>
                  <a:lnTo>
                    <a:pt x="125875" y="248104"/>
                  </a:lnTo>
                  <a:lnTo>
                    <a:pt x="125896" y="268201"/>
                  </a:lnTo>
                  <a:lnTo>
                    <a:pt x="126539" y="287965"/>
                  </a:lnTo>
                  <a:lnTo>
                    <a:pt x="127838" y="297735"/>
                  </a:lnTo>
                  <a:lnTo>
                    <a:pt x="136379" y="298623"/>
                  </a:lnTo>
                  <a:lnTo>
                    <a:pt x="145038" y="290361"/>
                  </a:lnTo>
                  <a:lnTo>
                    <a:pt x="151771" y="278763"/>
                  </a:lnTo>
                  <a:lnTo>
                    <a:pt x="154533" y="269643"/>
                  </a:lnTo>
                  <a:lnTo>
                    <a:pt x="155232" y="276590"/>
                  </a:lnTo>
                  <a:lnTo>
                    <a:pt x="151498" y="287715"/>
                  </a:lnTo>
                  <a:lnTo>
                    <a:pt x="142849" y="300301"/>
                  </a:lnTo>
                  <a:lnTo>
                    <a:pt x="128396" y="306498"/>
                  </a:lnTo>
                  <a:lnTo>
                    <a:pt x="127838" y="307578"/>
                  </a:lnTo>
                  <a:lnTo>
                    <a:pt x="127278" y="317715"/>
                  </a:lnTo>
                  <a:lnTo>
                    <a:pt x="127677" y="337439"/>
                  </a:lnTo>
                  <a:lnTo>
                    <a:pt x="129036" y="356805"/>
                  </a:lnTo>
                  <a:lnTo>
                    <a:pt x="131356" y="365871"/>
                  </a:lnTo>
                  <a:lnTo>
                    <a:pt x="157340" y="341284"/>
                  </a:lnTo>
                  <a:lnTo>
                    <a:pt x="153268" y="350159"/>
                  </a:lnTo>
                  <a:lnTo>
                    <a:pt x="143827" y="360083"/>
                  </a:lnTo>
                  <a:lnTo>
                    <a:pt x="134119" y="368687"/>
                  </a:lnTo>
                  <a:lnTo>
                    <a:pt x="129247" y="373605"/>
                  </a:lnTo>
                  <a:lnTo>
                    <a:pt x="129141" y="381873"/>
                  </a:lnTo>
                  <a:lnTo>
                    <a:pt x="129857" y="397765"/>
                  </a:lnTo>
                  <a:lnTo>
                    <a:pt x="131144" y="413340"/>
                  </a:lnTo>
                  <a:lnTo>
                    <a:pt x="132753" y="420659"/>
                  </a:lnTo>
                  <a:lnTo>
                    <a:pt x="146618" y="413318"/>
                  </a:lnTo>
                  <a:lnTo>
                    <a:pt x="153498" y="408843"/>
                  </a:lnTo>
                  <a:lnTo>
                    <a:pt x="158749" y="403806"/>
                  </a:lnTo>
                  <a:lnTo>
                    <a:pt x="161747" y="399856"/>
                  </a:lnTo>
                  <a:lnTo>
                    <a:pt x="157556" y="391588"/>
                  </a:lnTo>
                  <a:lnTo>
                    <a:pt x="164363" y="394674"/>
                  </a:lnTo>
                  <a:lnTo>
                    <a:pt x="167335" y="403310"/>
                  </a:lnTo>
                  <a:lnTo>
                    <a:pt x="160489" y="404644"/>
                  </a:lnTo>
                  <a:lnTo>
                    <a:pt x="153008" y="413070"/>
                  </a:lnTo>
                  <a:lnTo>
                    <a:pt x="143452" y="420116"/>
                  </a:lnTo>
                  <a:lnTo>
                    <a:pt x="134868" y="425852"/>
                  </a:lnTo>
                  <a:lnTo>
                    <a:pt x="130644" y="429790"/>
                  </a:lnTo>
                  <a:lnTo>
                    <a:pt x="130108" y="438998"/>
                  </a:lnTo>
                  <a:lnTo>
                    <a:pt x="131144" y="452994"/>
                  </a:lnTo>
                  <a:lnTo>
                    <a:pt x="132636" y="467507"/>
                  </a:lnTo>
                  <a:lnTo>
                    <a:pt x="133464" y="478266"/>
                  </a:lnTo>
                  <a:lnTo>
                    <a:pt x="179053" y="465222"/>
                  </a:lnTo>
                  <a:lnTo>
                    <a:pt x="211099" y="437365"/>
                  </a:lnTo>
                  <a:lnTo>
                    <a:pt x="231167" y="399030"/>
                  </a:lnTo>
                  <a:lnTo>
                    <a:pt x="240822" y="354555"/>
                  </a:lnTo>
                  <a:lnTo>
                    <a:pt x="241630" y="308276"/>
                  </a:lnTo>
                  <a:lnTo>
                    <a:pt x="234756" y="260562"/>
                  </a:lnTo>
                  <a:lnTo>
                    <a:pt x="221842" y="214660"/>
                  </a:lnTo>
                  <a:lnTo>
                    <a:pt x="204563" y="170143"/>
                  </a:lnTo>
                  <a:lnTo>
                    <a:pt x="184595" y="126586"/>
                  </a:lnTo>
                  <a:lnTo>
                    <a:pt x="163614" y="83564"/>
                  </a:lnTo>
                  <a:lnTo>
                    <a:pt x="143294" y="40649"/>
                  </a:lnTo>
                  <a:lnTo>
                    <a:pt x="138524" y="25818"/>
                  </a:lnTo>
                  <a:lnTo>
                    <a:pt x="132648" y="8812"/>
                  </a:lnTo>
                  <a:lnTo>
                    <a:pt x="124366" y="0"/>
                  </a:lnTo>
                  <a:close/>
                </a:path>
              </a:pathLst>
            </a:custGeom>
            <a:solidFill>
              <a:srgbClr val="7FB4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8981489" y="2305343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4637" y="0"/>
                  </a:moveTo>
                  <a:lnTo>
                    <a:pt x="2469" y="3283"/>
                  </a:lnTo>
                  <a:lnTo>
                    <a:pt x="0" y="7240"/>
                  </a:lnTo>
                  <a:lnTo>
                    <a:pt x="596" y="11533"/>
                  </a:lnTo>
                  <a:lnTo>
                    <a:pt x="6680" y="9907"/>
                  </a:lnTo>
                  <a:lnTo>
                    <a:pt x="7035" y="10047"/>
                  </a:lnTo>
                  <a:lnTo>
                    <a:pt x="6245" y="1038"/>
                  </a:lnTo>
                  <a:lnTo>
                    <a:pt x="4637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8981197" y="2146721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4">
                  <a:moveTo>
                    <a:pt x="9105" y="0"/>
                  </a:moveTo>
                  <a:lnTo>
                    <a:pt x="5219" y="88"/>
                  </a:lnTo>
                  <a:lnTo>
                    <a:pt x="0" y="215"/>
                  </a:lnTo>
                  <a:lnTo>
                    <a:pt x="38" y="10769"/>
                  </a:lnTo>
                  <a:lnTo>
                    <a:pt x="10921" y="7708"/>
                  </a:lnTo>
                  <a:lnTo>
                    <a:pt x="9105" y="0"/>
                  </a:lnTo>
                  <a:close/>
                </a:path>
              </a:pathLst>
            </a:custGeom>
            <a:solidFill>
              <a:srgbClr val="98C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9011463" y="2012721"/>
              <a:ext cx="71755" cy="263525"/>
            </a:xfrm>
            <a:custGeom>
              <a:avLst/>
              <a:gdLst/>
              <a:ahLst/>
              <a:cxnLst/>
              <a:rect l="l" t="t" r="r" b="b"/>
              <a:pathLst>
                <a:path w="71754" h="263525">
                  <a:moveTo>
                    <a:pt x="11785" y="75196"/>
                  </a:moveTo>
                  <a:lnTo>
                    <a:pt x="11188" y="65570"/>
                  </a:lnTo>
                  <a:lnTo>
                    <a:pt x="7251" y="65265"/>
                  </a:lnTo>
                  <a:lnTo>
                    <a:pt x="5308" y="65112"/>
                  </a:lnTo>
                  <a:lnTo>
                    <a:pt x="0" y="75006"/>
                  </a:lnTo>
                  <a:lnTo>
                    <a:pt x="11785" y="75196"/>
                  </a:lnTo>
                  <a:close/>
                </a:path>
                <a:path w="71754" h="263525">
                  <a:moveTo>
                    <a:pt x="27190" y="3581"/>
                  </a:moveTo>
                  <a:lnTo>
                    <a:pt x="22707" y="2044"/>
                  </a:lnTo>
                  <a:lnTo>
                    <a:pt x="16713" y="0"/>
                  </a:lnTo>
                  <a:lnTo>
                    <a:pt x="16802" y="11963"/>
                  </a:lnTo>
                  <a:lnTo>
                    <a:pt x="23685" y="11836"/>
                  </a:lnTo>
                  <a:lnTo>
                    <a:pt x="27190" y="3581"/>
                  </a:lnTo>
                  <a:close/>
                </a:path>
                <a:path w="71754" h="263525">
                  <a:moveTo>
                    <a:pt x="71488" y="251866"/>
                  </a:moveTo>
                  <a:lnTo>
                    <a:pt x="64846" y="253517"/>
                  </a:lnTo>
                  <a:lnTo>
                    <a:pt x="59182" y="254927"/>
                  </a:lnTo>
                  <a:lnTo>
                    <a:pt x="62611" y="263067"/>
                  </a:lnTo>
                  <a:lnTo>
                    <a:pt x="68922" y="261124"/>
                  </a:lnTo>
                  <a:lnTo>
                    <a:pt x="71488" y="251866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9063188" y="2356563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59" h="13969">
                  <a:moveTo>
                    <a:pt x="0" y="0"/>
                  </a:moveTo>
                  <a:lnTo>
                    <a:pt x="4190" y="8267"/>
                  </a:lnTo>
                  <a:lnTo>
                    <a:pt x="1193" y="12217"/>
                  </a:lnTo>
                  <a:lnTo>
                    <a:pt x="2590" y="13614"/>
                  </a:lnTo>
                  <a:lnTo>
                    <a:pt x="2933" y="13055"/>
                  </a:lnTo>
                  <a:lnTo>
                    <a:pt x="9778" y="11722"/>
                  </a:lnTo>
                  <a:lnTo>
                    <a:pt x="6807" y="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9020124" y="1981050"/>
              <a:ext cx="3810" cy="19685"/>
            </a:xfrm>
            <a:custGeom>
              <a:avLst/>
              <a:gdLst/>
              <a:ahLst/>
              <a:cxnLst/>
              <a:rect l="l" t="t" r="r" b="b"/>
              <a:pathLst>
                <a:path w="3809" h="19685">
                  <a:moveTo>
                    <a:pt x="2819" y="0"/>
                  </a:moveTo>
                  <a:lnTo>
                    <a:pt x="0" y="19659"/>
                  </a:lnTo>
                  <a:lnTo>
                    <a:pt x="2739" y="17782"/>
                  </a:lnTo>
                  <a:lnTo>
                    <a:pt x="3709" y="10891"/>
                  </a:lnTo>
                  <a:lnTo>
                    <a:pt x="3530" y="3470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F85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9083330" y="2124344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30">
                  <a:moveTo>
                    <a:pt x="9867" y="0"/>
                  </a:moveTo>
                  <a:lnTo>
                    <a:pt x="4229" y="1397"/>
                  </a:lnTo>
                  <a:lnTo>
                    <a:pt x="1638" y="2044"/>
                  </a:lnTo>
                  <a:lnTo>
                    <a:pt x="0" y="11226"/>
                  </a:lnTo>
                  <a:lnTo>
                    <a:pt x="8229" y="9182"/>
                  </a:lnTo>
                  <a:lnTo>
                    <a:pt x="9867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8935516" y="2233942"/>
              <a:ext cx="193675" cy="107314"/>
            </a:xfrm>
            <a:custGeom>
              <a:avLst/>
              <a:gdLst/>
              <a:ahLst/>
              <a:cxnLst/>
              <a:rect l="l" t="t" r="r" b="b"/>
              <a:pathLst>
                <a:path w="193675" h="107314">
                  <a:moveTo>
                    <a:pt x="11023" y="32600"/>
                  </a:moveTo>
                  <a:lnTo>
                    <a:pt x="4521" y="35102"/>
                  </a:lnTo>
                  <a:lnTo>
                    <a:pt x="0" y="36842"/>
                  </a:lnTo>
                  <a:lnTo>
                    <a:pt x="4114" y="43510"/>
                  </a:lnTo>
                  <a:lnTo>
                    <a:pt x="9804" y="43586"/>
                  </a:lnTo>
                  <a:lnTo>
                    <a:pt x="11023" y="32600"/>
                  </a:lnTo>
                  <a:close/>
                </a:path>
                <a:path w="193675" h="107314">
                  <a:moveTo>
                    <a:pt x="156857" y="94932"/>
                  </a:moveTo>
                  <a:lnTo>
                    <a:pt x="150622" y="96913"/>
                  </a:lnTo>
                  <a:lnTo>
                    <a:pt x="146532" y="98221"/>
                  </a:lnTo>
                  <a:lnTo>
                    <a:pt x="148983" y="106184"/>
                  </a:lnTo>
                  <a:lnTo>
                    <a:pt x="153174" y="106959"/>
                  </a:lnTo>
                  <a:lnTo>
                    <a:pt x="156857" y="94932"/>
                  </a:lnTo>
                  <a:close/>
                </a:path>
                <a:path w="193675" h="107314">
                  <a:moveTo>
                    <a:pt x="164693" y="0"/>
                  </a:moveTo>
                  <a:lnTo>
                    <a:pt x="159054" y="1384"/>
                  </a:lnTo>
                  <a:lnTo>
                    <a:pt x="155562" y="2247"/>
                  </a:lnTo>
                  <a:lnTo>
                    <a:pt x="156413" y="10820"/>
                  </a:lnTo>
                  <a:lnTo>
                    <a:pt x="163055" y="9169"/>
                  </a:lnTo>
                  <a:lnTo>
                    <a:pt x="164693" y="0"/>
                  </a:lnTo>
                  <a:close/>
                </a:path>
                <a:path w="193675" h="107314">
                  <a:moveTo>
                    <a:pt x="193509" y="82956"/>
                  </a:moveTo>
                  <a:lnTo>
                    <a:pt x="188556" y="84277"/>
                  </a:lnTo>
                  <a:lnTo>
                    <a:pt x="185826" y="85001"/>
                  </a:lnTo>
                  <a:lnTo>
                    <a:pt x="185813" y="91998"/>
                  </a:lnTo>
                  <a:lnTo>
                    <a:pt x="187147" y="94107"/>
                  </a:lnTo>
                  <a:lnTo>
                    <a:pt x="191909" y="93992"/>
                  </a:lnTo>
                  <a:lnTo>
                    <a:pt x="193509" y="82956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8968140" y="2334770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4">
                  <a:moveTo>
                    <a:pt x="8737" y="0"/>
                  </a:moveTo>
                  <a:lnTo>
                    <a:pt x="4216" y="1701"/>
                  </a:lnTo>
                  <a:lnTo>
                    <a:pt x="0" y="3289"/>
                  </a:lnTo>
                  <a:lnTo>
                    <a:pt x="2514" y="10426"/>
                  </a:lnTo>
                  <a:lnTo>
                    <a:pt x="11252" y="7137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8948306" y="2238044"/>
              <a:ext cx="153035" cy="135255"/>
            </a:xfrm>
            <a:custGeom>
              <a:avLst/>
              <a:gdLst/>
              <a:ahLst/>
              <a:cxnLst/>
              <a:rect l="l" t="t" r="r" b="b"/>
              <a:pathLst>
                <a:path w="153034" h="135255">
                  <a:moveTo>
                    <a:pt x="10045" y="125056"/>
                  </a:moveTo>
                  <a:lnTo>
                    <a:pt x="5778" y="125120"/>
                  </a:lnTo>
                  <a:lnTo>
                    <a:pt x="3721" y="125158"/>
                  </a:lnTo>
                  <a:lnTo>
                    <a:pt x="0" y="132410"/>
                  </a:lnTo>
                  <a:lnTo>
                    <a:pt x="8686" y="134683"/>
                  </a:lnTo>
                  <a:lnTo>
                    <a:pt x="10045" y="125056"/>
                  </a:lnTo>
                  <a:close/>
                </a:path>
                <a:path w="153034" h="135255">
                  <a:moveTo>
                    <a:pt x="17741" y="0"/>
                  </a:moveTo>
                  <a:lnTo>
                    <a:pt x="15621" y="88"/>
                  </a:lnTo>
                  <a:lnTo>
                    <a:pt x="10922" y="1993"/>
                  </a:lnTo>
                  <a:lnTo>
                    <a:pt x="10629" y="6769"/>
                  </a:lnTo>
                  <a:lnTo>
                    <a:pt x="14211" y="9931"/>
                  </a:lnTo>
                  <a:lnTo>
                    <a:pt x="17322" y="10045"/>
                  </a:lnTo>
                  <a:lnTo>
                    <a:pt x="17741" y="0"/>
                  </a:lnTo>
                  <a:close/>
                </a:path>
                <a:path w="153034" h="135255">
                  <a:moveTo>
                    <a:pt x="152565" y="63855"/>
                  </a:moveTo>
                  <a:lnTo>
                    <a:pt x="151714" y="55295"/>
                  </a:lnTo>
                  <a:lnTo>
                    <a:pt x="147675" y="56286"/>
                  </a:lnTo>
                  <a:lnTo>
                    <a:pt x="144183" y="57150"/>
                  </a:lnTo>
                  <a:lnTo>
                    <a:pt x="145021" y="65722"/>
                  </a:lnTo>
                  <a:lnTo>
                    <a:pt x="152565" y="63855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9063671" y="2318552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6413" y="0"/>
                  </a:moveTo>
                  <a:lnTo>
                    <a:pt x="0" y="1054"/>
                  </a:lnTo>
                  <a:lnTo>
                    <a:pt x="9131" y="8788"/>
                  </a:lnTo>
                  <a:lnTo>
                    <a:pt x="6946" y="4445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8969665" y="2391171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9156" y="0"/>
                  </a:moveTo>
                  <a:lnTo>
                    <a:pt x="4102" y="1485"/>
                  </a:lnTo>
                  <a:lnTo>
                    <a:pt x="0" y="2692"/>
                  </a:lnTo>
                  <a:lnTo>
                    <a:pt x="4343" y="12001"/>
                  </a:lnTo>
                  <a:lnTo>
                    <a:pt x="8254" y="8826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8986685" y="2359824"/>
              <a:ext cx="89535" cy="52705"/>
            </a:xfrm>
            <a:custGeom>
              <a:avLst/>
              <a:gdLst/>
              <a:ahLst/>
              <a:cxnLst/>
              <a:rect l="l" t="t" r="r" b="b"/>
              <a:pathLst>
                <a:path w="89534" h="52705">
                  <a:moveTo>
                    <a:pt x="9144" y="8724"/>
                  </a:moveTo>
                  <a:lnTo>
                    <a:pt x="6210" y="0"/>
                  </a:lnTo>
                  <a:lnTo>
                    <a:pt x="2527" y="1943"/>
                  </a:lnTo>
                  <a:lnTo>
                    <a:pt x="0" y="3263"/>
                  </a:lnTo>
                  <a:lnTo>
                    <a:pt x="4610" y="11836"/>
                  </a:lnTo>
                  <a:lnTo>
                    <a:pt x="9144" y="8724"/>
                  </a:lnTo>
                  <a:close/>
                </a:path>
                <a:path w="89534" h="52705">
                  <a:moveTo>
                    <a:pt x="88963" y="50063"/>
                  </a:moveTo>
                  <a:lnTo>
                    <a:pt x="86385" y="40906"/>
                  </a:lnTo>
                  <a:lnTo>
                    <a:pt x="82600" y="44081"/>
                  </a:lnTo>
                  <a:lnTo>
                    <a:pt x="81026" y="45402"/>
                  </a:lnTo>
                  <a:lnTo>
                    <a:pt x="80695" y="52501"/>
                  </a:lnTo>
                  <a:lnTo>
                    <a:pt x="88963" y="50063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8960891" y="2128316"/>
              <a:ext cx="163195" cy="88900"/>
            </a:xfrm>
            <a:custGeom>
              <a:avLst/>
              <a:gdLst/>
              <a:ahLst/>
              <a:cxnLst/>
              <a:rect l="l" t="t" r="r" b="b"/>
              <a:pathLst>
                <a:path w="163195" h="88900">
                  <a:moveTo>
                    <a:pt x="9321" y="711"/>
                  </a:moveTo>
                  <a:lnTo>
                    <a:pt x="5842" y="241"/>
                  </a:lnTo>
                  <a:lnTo>
                    <a:pt x="3949" y="0"/>
                  </a:lnTo>
                  <a:lnTo>
                    <a:pt x="0" y="7886"/>
                  </a:lnTo>
                  <a:lnTo>
                    <a:pt x="7696" y="9245"/>
                  </a:lnTo>
                  <a:lnTo>
                    <a:pt x="9321" y="711"/>
                  </a:lnTo>
                  <a:close/>
                </a:path>
                <a:path w="163195" h="88900">
                  <a:moveTo>
                    <a:pt x="143764" y="46062"/>
                  </a:moveTo>
                  <a:lnTo>
                    <a:pt x="139306" y="45199"/>
                  </a:lnTo>
                  <a:lnTo>
                    <a:pt x="135928" y="44551"/>
                  </a:lnTo>
                  <a:lnTo>
                    <a:pt x="134061" y="53098"/>
                  </a:lnTo>
                  <a:lnTo>
                    <a:pt x="139738" y="53886"/>
                  </a:lnTo>
                  <a:lnTo>
                    <a:pt x="143764" y="46062"/>
                  </a:lnTo>
                  <a:close/>
                </a:path>
                <a:path w="163195" h="88900">
                  <a:moveTo>
                    <a:pt x="162661" y="79603"/>
                  </a:moveTo>
                  <a:lnTo>
                    <a:pt x="156159" y="81724"/>
                  </a:lnTo>
                  <a:lnTo>
                    <a:pt x="151790" y="83159"/>
                  </a:lnTo>
                  <a:lnTo>
                    <a:pt x="156260" y="88747"/>
                  </a:lnTo>
                  <a:lnTo>
                    <a:pt x="160934" y="88773"/>
                  </a:lnTo>
                  <a:lnTo>
                    <a:pt x="162661" y="79603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8975890" y="2223147"/>
              <a:ext cx="27940" cy="59690"/>
            </a:xfrm>
            <a:custGeom>
              <a:avLst/>
              <a:gdLst/>
              <a:ahLst/>
              <a:cxnLst/>
              <a:rect l="l" t="t" r="r" b="b"/>
              <a:pathLst>
                <a:path w="27940" h="59689">
                  <a:moveTo>
                    <a:pt x="8382" y="57683"/>
                  </a:moveTo>
                  <a:lnTo>
                    <a:pt x="7200" y="50609"/>
                  </a:lnTo>
                  <a:lnTo>
                    <a:pt x="3479" y="51523"/>
                  </a:lnTo>
                  <a:lnTo>
                    <a:pt x="0" y="52374"/>
                  </a:lnTo>
                  <a:lnTo>
                    <a:pt x="1168" y="59448"/>
                  </a:lnTo>
                  <a:lnTo>
                    <a:pt x="8382" y="57683"/>
                  </a:lnTo>
                  <a:close/>
                </a:path>
                <a:path w="27940" h="59689">
                  <a:moveTo>
                    <a:pt x="27495" y="8458"/>
                  </a:moveTo>
                  <a:lnTo>
                    <a:pt x="23241" y="0"/>
                  </a:lnTo>
                  <a:lnTo>
                    <a:pt x="20345" y="2349"/>
                  </a:lnTo>
                  <a:lnTo>
                    <a:pt x="18275" y="4025"/>
                  </a:lnTo>
                  <a:lnTo>
                    <a:pt x="19875" y="10071"/>
                  </a:lnTo>
                  <a:lnTo>
                    <a:pt x="27495" y="8458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8956218" y="2047493"/>
              <a:ext cx="136525" cy="346710"/>
            </a:xfrm>
            <a:custGeom>
              <a:avLst/>
              <a:gdLst/>
              <a:ahLst/>
              <a:cxnLst/>
              <a:rect l="l" t="t" r="r" b="b"/>
              <a:pathLst>
                <a:path w="136525" h="346710">
                  <a:moveTo>
                    <a:pt x="8382" y="254406"/>
                  </a:moveTo>
                  <a:lnTo>
                    <a:pt x="7200" y="247332"/>
                  </a:lnTo>
                  <a:lnTo>
                    <a:pt x="3492" y="248246"/>
                  </a:lnTo>
                  <a:lnTo>
                    <a:pt x="0" y="249097"/>
                  </a:lnTo>
                  <a:lnTo>
                    <a:pt x="1181" y="256184"/>
                  </a:lnTo>
                  <a:lnTo>
                    <a:pt x="8382" y="254406"/>
                  </a:lnTo>
                  <a:close/>
                </a:path>
                <a:path w="136525" h="346710">
                  <a:moveTo>
                    <a:pt x="59842" y="1714"/>
                  </a:moveTo>
                  <a:lnTo>
                    <a:pt x="55473" y="990"/>
                  </a:lnTo>
                  <a:lnTo>
                    <a:pt x="54864" y="889"/>
                  </a:lnTo>
                  <a:lnTo>
                    <a:pt x="49822" y="6159"/>
                  </a:lnTo>
                  <a:lnTo>
                    <a:pt x="56616" y="10617"/>
                  </a:lnTo>
                  <a:lnTo>
                    <a:pt x="59842" y="1714"/>
                  </a:lnTo>
                  <a:close/>
                </a:path>
                <a:path w="136525" h="346710">
                  <a:moveTo>
                    <a:pt x="97231" y="10833"/>
                  </a:moveTo>
                  <a:lnTo>
                    <a:pt x="95148" y="0"/>
                  </a:lnTo>
                  <a:lnTo>
                    <a:pt x="91998" y="2400"/>
                  </a:lnTo>
                  <a:lnTo>
                    <a:pt x="90208" y="3759"/>
                  </a:lnTo>
                  <a:lnTo>
                    <a:pt x="91376" y="10820"/>
                  </a:lnTo>
                  <a:lnTo>
                    <a:pt x="97231" y="10833"/>
                  </a:lnTo>
                  <a:close/>
                </a:path>
                <a:path w="136525" h="346710">
                  <a:moveTo>
                    <a:pt x="128612" y="153835"/>
                  </a:moveTo>
                  <a:lnTo>
                    <a:pt x="124307" y="154114"/>
                  </a:lnTo>
                  <a:lnTo>
                    <a:pt x="122999" y="154203"/>
                  </a:lnTo>
                  <a:lnTo>
                    <a:pt x="120497" y="162915"/>
                  </a:lnTo>
                  <a:lnTo>
                    <a:pt x="124307" y="163957"/>
                  </a:lnTo>
                  <a:lnTo>
                    <a:pt x="125755" y="162572"/>
                  </a:lnTo>
                  <a:lnTo>
                    <a:pt x="128612" y="153835"/>
                  </a:lnTo>
                  <a:close/>
                </a:path>
                <a:path w="136525" h="346710">
                  <a:moveTo>
                    <a:pt x="136220" y="335343"/>
                  </a:moveTo>
                  <a:lnTo>
                    <a:pt x="132740" y="335343"/>
                  </a:lnTo>
                  <a:lnTo>
                    <a:pt x="128905" y="335343"/>
                  </a:lnTo>
                  <a:lnTo>
                    <a:pt x="130987" y="346163"/>
                  </a:lnTo>
                  <a:lnTo>
                    <a:pt x="135128" y="343027"/>
                  </a:lnTo>
                  <a:lnTo>
                    <a:pt x="136220" y="335343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9036913" y="2091892"/>
              <a:ext cx="32384" cy="67945"/>
            </a:xfrm>
            <a:custGeom>
              <a:avLst/>
              <a:gdLst/>
              <a:ahLst/>
              <a:cxnLst/>
              <a:rect l="l" t="t" r="r" b="b"/>
              <a:pathLst>
                <a:path w="32384" h="67944">
                  <a:moveTo>
                    <a:pt x="6921" y="0"/>
                  </a:moveTo>
                  <a:lnTo>
                    <a:pt x="2870" y="139"/>
                  </a:lnTo>
                  <a:lnTo>
                    <a:pt x="0" y="254"/>
                  </a:lnTo>
                  <a:lnTo>
                    <a:pt x="177" y="8597"/>
                  </a:lnTo>
                  <a:lnTo>
                    <a:pt x="4889" y="8559"/>
                  </a:lnTo>
                  <a:lnTo>
                    <a:pt x="6921" y="0"/>
                  </a:lnTo>
                  <a:close/>
                </a:path>
                <a:path w="32384" h="67944">
                  <a:moveTo>
                    <a:pt x="32016" y="58661"/>
                  </a:moveTo>
                  <a:lnTo>
                    <a:pt x="28155" y="59143"/>
                  </a:lnTo>
                  <a:lnTo>
                    <a:pt x="26085" y="59410"/>
                  </a:lnTo>
                  <a:lnTo>
                    <a:pt x="20675" y="67449"/>
                  </a:lnTo>
                  <a:lnTo>
                    <a:pt x="27305" y="67627"/>
                  </a:lnTo>
                  <a:lnTo>
                    <a:pt x="32016" y="58661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8940800" y="2096744"/>
              <a:ext cx="184785" cy="332740"/>
            </a:xfrm>
            <a:custGeom>
              <a:avLst/>
              <a:gdLst/>
              <a:ahLst/>
              <a:cxnLst/>
              <a:rect l="l" t="t" r="r" b="b"/>
              <a:pathLst>
                <a:path w="184784" h="332739">
                  <a:moveTo>
                    <a:pt x="3454" y="234111"/>
                  </a:moveTo>
                  <a:lnTo>
                    <a:pt x="2044" y="225691"/>
                  </a:lnTo>
                  <a:lnTo>
                    <a:pt x="63" y="225361"/>
                  </a:lnTo>
                  <a:lnTo>
                    <a:pt x="0" y="233629"/>
                  </a:lnTo>
                  <a:lnTo>
                    <a:pt x="3454" y="234111"/>
                  </a:lnTo>
                  <a:close/>
                </a:path>
                <a:path w="184784" h="332739">
                  <a:moveTo>
                    <a:pt x="23406" y="88011"/>
                  </a:moveTo>
                  <a:lnTo>
                    <a:pt x="23329" y="77952"/>
                  </a:lnTo>
                  <a:lnTo>
                    <a:pt x="18910" y="80987"/>
                  </a:lnTo>
                  <a:lnTo>
                    <a:pt x="17868" y="81699"/>
                  </a:lnTo>
                  <a:lnTo>
                    <a:pt x="16891" y="88011"/>
                  </a:lnTo>
                  <a:lnTo>
                    <a:pt x="23406" y="88011"/>
                  </a:lnTo>
                  <a:close/>
                </a:path>
                <a:path w="184784" h="332739">
                  <a:moveTo>
                    <a:pt x="46139" y="107442"/>
                  </a:moveTo>
                  <a:lnTo>
                    <a:pt x="39979" y="109080"/>
                  </a:lnTo>
                  <a:lnTo>
                    <a:pt x="37833" y="109664"/>
                  </a:lnTo>
                  <a:lnTo>
                    <a:pt x="36893" y="114884"/>
                  </a:lnTo>
                  <a:lnTo>
                    <a:pt x="41516" y="118262"/>
                  </a:lnTo>
                  <a:lnTo>
                    <a:pt x="46139" y="107442"/>
                  </a:lnTo>
                  <a:close/>
                </a:path>
                <a:path w="184784" h="332739">
                  <a:moveTo>
                    <a:pt x="50177" y="6985"/>
                  </a:moveTo>
                  <a:lnTo>
                    <a:pt x="45758" y="0"/>
                  </a:lnTo>
                  <a:lnTo>
                    <a:pt x="42786" y="2311"/>
                  </a:lnTo>
                  <a:lnTo>
                    <a:pt x="41084" y="3657"/>
                  </a:lnTo>
                  <a:lnTo>
                    <a:pt x="41046" y="8890"/>
                  </a:lnTo>
                  <a:lnTo>
                    <a:pt x="50177" y="6985"/>
                  </a:lnTo>
                  <a:close/>
                </a:path>
                <a:path w="184784" h="332739">
                  <a:moveTo>
                    <a:pt x="53771" y="329234"/>
                  </a:moveTo>
                  <a:lnTo>
                    <a:pt x="50609" y="322453"/>
                  </a:lnTo>
                  <a:lnTo>
                    <a:pt x="48412" y="324027"/>
                  </a:lnTo>
                  <a:lnTo>
                    <a:pt x="45859" y="325843"/>
                  </a:lnTo>
                  <a:lnTo>
                    <a:pt x="49022" y="332613"/>
                  </a:lnTo>
                  <a:lnTo>
                    <a:pt x="53771" y="329234"/>
                  </a:lnTo>
                  <a:close/>
                </a:path>
                <a:path w="184784" h="332739">
                  <a:moveTo>
                    <a:pt x="120434" y="134416"/>
                  </a:moveTo>
                  <a:lnTo>
                    <a:pt x="119265" y="127355"/>
                  </a:lnTo>
                  <a:lnTo>
                    <a:pt x="117246" y="127342"/>
                  </a:lnTo>
                  <a:lnTo>
                    <a:pt x="113411" y="127342"/>
                  </a:lnTo>
                  <a:lnTo>
                    <a:pt x="115493" y="138176"/>
                  </a:lnTo>
                  <a:lnTo>
                    <a:pt x="120434" y="134416"/>
                  </a:lnTo>
                  <a:close/>
                </a:path>
                <a:path w="184784" h="332739">
                  <a:moveTo>
                    <a:pt x="122478" y="29006"/>
                  </a:moveTo>
                  <a:lnTo>
                    <a:pt x="118656" y="29006"/>
                  </a:lnTo>
                  <a:lnTo>
                    <a:pt x="116624" y="29006"/>
                  </a:lnTo>
                  <a:lnTo>
                    <a:pt x="115455" y="36080"/>
                  </a:lnTo>
                  <a:lnTo>
                    <a:pt x="120396" y="39827"/>
                  </a:lnTo>
                  <a:lnTo>
                    <a:pt x="122478" y="29006"/>
                  </a:lnTo>
                  <a:close/>
                </a:path>
                <a:path w="184784" h="332739">
                  <a:moveTo>
                    <a:pt x="144589" y="67195"/>
                  </a:moveTo>
                  <a:lnTo>
                    <a:pt x="143637" y="60032"/>
                  </a:lnTo>
                  <a:lnTo>
                    <a:pt x="141135" y="59918"/>
                  </a:lnTo>
                  <a:lnTo>
                    <a:pt x="139725" y="59855"/>
                  </a:lnTo>
                  <a:lnTo>
                    <a:pt x="136309" y="66763"/>
                  </a:lnTo>
                  <a:lnTo>
                    <a:pt x="144589" y="67195"/>
                  </a:lnTo>
                  <a:close/>
                </a:path>
                <a:path w="184784" h="332739">
                  <a:moveTo>
                    <a:pt x="175552" y="260718"/>
                  </a:moveTo>
                  <a:lnTo>
                    <a:pt x="172034" y="260807"/>
                  </a:lnTo>
                  <a:lnTo>
                    <a:pt x="170065" y="260858"/>
                  </a:lnTo>
                  <a:lnTo>
                    <a:pt x="167754" y="269595"/>
                  </a:lnTo>
                  <a:lnTo>
                    <a:pt x="170624" y="269240"/>
                  </a:lnTo>
                  <a:lnTo>
                    <a:pt x="172847" y="268947"/>
                  </a:lnTo>
                  <a:lnTo>
                    <a:pt x="175552" y="260718"/>
                  </a:lnTo>
                  <a:close/>
                </a:path>
                <a:path w="184784" h="332739">
                  <a:moveTo>
                    <a:pt x="184302" y="168084"/>
                  </a:moveTo>
                  <a:lnTo>
                    <a:pt x="180467" y="168084"/>
                  </a:lnTo>
                  <a:lnTo>
                    <a:pt x="178447" y="168084"/>
                  </a:lnTo>
                  <a:lnTo>
                    <a:pt x="177266" y="175158"/>
                  </a:lnTo>
                  <a:lnTo>
                    <a:pt x="182219" y="178904"/>
                  </a:lnTo>
                  <a:lnTo>
                    <a:pt x="184302" y="168084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9058565" y="2184453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19">
                  <a:moveTo>
                    <a:pt x="1816" y="0"/>
                  </a:moveTo>
                  <a:lnTo>
                    <a:pt x="901" y="292"/>
                  </a:lnTo>
                  <a:lnTo>
                    <a:pt x="0" y="584"/>
                  </a:lnTo>
                  <a:lnTo>
                    <a:pt x="622" y="6667"/>
                  </a:lnTo>
                  <a:lnTo>
                    <a:pt x="2298" y="7315"/>
                  </a:lnTo>
                  <a:lnTo>
                    <a:pt x="4406" y="990"/>
                  </a:lnTo>
                  <a:lnTo>
                    <a:pt x="3784" y="38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9068128" y="209689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5943" y="0"/>
                  </a:moveTo>
                  <a:lnTo>
                    <a:pt x="2578" y="749"/>
                  </a:lnTo>
                  <a:lnTo>
                    <a:pt x="888" y="1117"/>
                  </a:lnTo>
                  <a:lnTo>
                    <a:pt x="0" y="7429"/>
                  </a:lnTo>
                  <a:lnTo>
                    <a:pt x="7340" y="5461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9053358" y="2424483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4584" y="0"/>
                  </a:moveTo>
                  <a:lnTo>
                    <a:pt x="1892" y="1892"/>
                  </a:lnTo>
                  <a:lnTo>
                    <a:pt x="736" y="2705"/>
                  </a:lnTo>
                  <a:lnTo>
                    <a:pt x="0" y="7391"/>
                  </a:lnTo>
                  <a:lnTo>
                    <a:pt x="6794" y="7645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8941700" y="221424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1155" y="0"/>
                  </a:moveTo>
                  <a:lnTo>
                    <a:pt x="0" y="1803"/>
                  </a:lnTo>
                  <a:lnTo>
                    <a:pt x="12" y="5295"/>
                  </a:lnTo>
                  <a:lnTo>
                    <a:pt x="1155" y="7023"/>
                  </a:lnTo>
                  <a:lnTo>
                    <a:pt x="3479" y="5765"/>
                  </a:lnTo>
                  <a:lnTo>
                    <a:pt x="5041" y="15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8880346" y="2246556"/>
              <a:ext cx="31115" cy="29845"/>
            </a:xfrm>
            <a:custGeom>
              <a:avLst/>
              <a:gdLst/>
              <a:ahLst/>
              <a:cxnLst/>
              <a:rect l="l" t="t" r="r" b="b"/>
              <a:pathLst>
                <a:path w="31115" h="29844">
                  <a:moveTo>
                    <a:pt x="30911" y="0"/>
                  </a:moveTo>
                  <a:lnTo>
                    <a:pt x="19522" y="336"/>
                  </a:lnTo>
                  <a:lnTo>
                    <a:pt x="10421" y="3748"/>
                  </a:lnTo>
                  <a:lnTo>
                    <a:pt x="3838" y="10553"/>
                  </a:lnTo>
                  <a:lnTo>
                    <a:pt x="0" y="21069"/>
                  </a:lnTo>
                  <a:lnTo>
                    <a:pt x="6258" y="23345"/>
                  </a:lnTo>
                  <a:lnTo>
                    <a:pt x="20384" y="27518"/>
                  </a:lnTo>
                  <a:lnTo>
                    <a:pt x="25285" y="29502"/>
                  </a:lnTo>
                  <a:lnTo>
                    <a:pt x="27961" y="22736"/>
                  </a:lnTo>
                  <a:lnTo>
                    <a:pt x="29336" y="15174"/>
                  </a:lnTo>
                  <a:lnTo>
                    <a:pt x="30093" y="7401"/>
                  </a:lnTo>
                  <a:lnTo>
                    <a:pt x="30911" y="0"/>
                  </a:lnTo>
                  <a:close/>
                </a:path>
              </a:pathLst>
            </a:custGeom>
            <a:solidFill>
              <a:srgbClr val="579A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8866300" y="2042861"/>
              <a:ext cx="105410" cy="224790"/>
            </a:xfrm>
            <a:custGeom>
              <a:avLst/>
              <a:gdLst/>
              <a:ahLst/>
              <a:cxnLst/>
              <a:rect l="l" t="t" r="r" b="b"/>
              <a:pathLst>
                <a:path w="105409" h="224789">
                  <a:moveTo>
                    <a:pt x="91313" y="0"/>
                  </a:moveTo>
                  <a:lnTo>
                    <a:pt x="54661" y="21608"/>
                  </a:lnTo>
                  <a:lnTo>
                    <a:pt x="48526" y="38595"/>
                  </a:lnTo>
                  <a:lnTo>
                    <a:pt x="51943" y="56997"/>
                  </a:lnTo>
                  <a:lnTo>
                    <a:pt x="49872" y="57594"/>
                  </a:lnTo>
                  <a:lnTo>
                    <a:pt x="33612" y="57178"/>
                  </a:lnTo>
                  <a:lnTo>
                    <a:pt x="22747" y="64925"/>
                  </a:lnTo>
                  <a:lnTo>
                    <a:pt x="19999" y="77611"/>
                  </a:lnTo>
                  <a:lnTo>
                    <a:pt x="28092" y="92011"/>
                  </a:lnTo>
                  <a:lnTo>
                    <a:pt x="25255" y="93196"/>
                  </a:lnTo>
                  <a:lnTo>
                    <a:pt x="19148" y="92917"/>
                  </a:lnTo>
                  <a:lnTo>
                    <a:pt x="11893" y="93942"/>
                  </a:lnTo>
                  <a:lnTo>
                    <a:pt x="5613" y="99034"/>
                  </a:lnTo>
                  <a:lnTo>
                    <a:pt x="3698" y="108571"/>
                  </a:lnTo>
                  <a:lnTo>
                    <a:pt x="6297" y="116941"/>
                  </a:lnTo>
                  <a:lnTo>
                    <a:pt x="7151" y="123559"/>
                  </a:lnTo>
                  <a:lnTo>
                    <a:pt x="0" y="127838"/>
                  </a:lnTo>
                  <a:lnTo>
                    <a:pt x="0" y="168579"/>
                  </a:lnTo>
                  <a:lnTo>
                    <a:pt x="4521" y="167919"/>
                  </a:lnTo>
                  <a:lnTo>
                    <a:pt x="4178" y="182956"/>
                  </a:lnTo>
                  <a:lnTo>
                    <a:pt x="0" y="184035"/>
                  </a:lnTo>
                  <a:lnTo>
                    <a:pt x="0" y="217741"/>
                  </a:lnTo>
                  <a:lnTo>
                    <a:pt x="4902" y="219519"/>
                  </a:lnTo>
                  <a:lnTo>
                    <a:pt x="9271" y="222631"/>
                  </a:lnTo>
                  <a:lnTo>
                    <a:pt x="14046" y="224764"/>
                  </a:lnTo>
                  <a:lnTo>
                    <a:pt x="17884" y="214248"/>
                  </a:lnTo>
                  <a:lnTo>
                    <a:pt x="24468" y="207443"/>
                  </a:lnTo>
                  <a:lnTo>
                    <a:pt x="33568" y="204031"/>
                  </a:lnTo>
                  <a:lnTo>
                    <a:pt x="44958" y="203695"/>
                  </a:lnTo>
                  <a:lnTo>
                    <a:pt x="54661" y="156847"/>
                  </a:lnTo>
                  <a:lnTo>
                    <a:pt x="68448" y="112764"/>
                  </a:lnTo>
                  <a:lnTo>
                    <a:pt x="85589" y="69894"/>
                  </a:lnTo>
                  <a:lnTo>
                    <a:pt x="105359" y="26682"/>
                  </a:lnTo>
                  <a:lnTo>
                    <a:pt x="100224" y="21541"/>
                  </a:lnTo>
                  <a:lnTo>
                    <a:pt x="95907" y="14598"/>
                  </a:lnTo>
                  <a:lnTo>
                    <a:pt x="92804" y="7026"/>
                  </a:lnTo>
                  <a:lnTo>
                    <a:pt x="91313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8866302" y="2137371"/>
              <a:ext cx="49530" cy="89535"/>
            </a:xfrm>
            <a:custGeom>
              <a:avLst/>
              <a:gdLst/>
              <a:ahLst/>
              <a:cxnLst/>
              <a:rect l="l" t="t" r="r" b="b"/>
              <a:pathLst>
                <a:path w="49529" h="89535">
                  <a:moveTo>
                    <a:pt x="4521" y="73418"/>
                  </a:moveTo>
                  <a:lnTo>
                    <a:pt x="0" y="74079"/>
                  </a:lnTo>
                  <a:lnTo>
                    <a:pt x="0" y="89535"/>
                  </a:lnTo>
                  <a:lnTo>
                    <a:pt x="4178" y="88455"/>
                  </a:lnTo>
                  <a:lnTo>
                    <a:pt x="4521" y="73418"/>
                  </a:lnTo>
                  <a:close/>
                </a:path>
                <a:path w="49529" h="89535">
                  <a:moveTo>
                    <a:pt x="48996" y="0"/>
                  </a:moveTo>
                  <a:lnTo>
                    <a:pt x="44234" y="2425"/>
                  </a:lnTo>
                  <a:lnTo>
                    <a:pt x="42227" y="3454"/>
                  </a:lnTo>
                  <a:lnTo>
                    <a:pt x="44335" y="8039"/>
                  </a:lnTo>
                  <a:lnTo>
                    <a:pt x="48272" y="8064"/>
                  </a:lnTo>
                  <a:lnTo>
                    <a:pt x="48996" y="0"/>
                  </a:lnTo>
                  <a:close/>
                </a:path>
              </a:pathLst>
            </a:custGeom>
            <a:solidFill>
              <a:srgbClr val="ACD3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8957459" y="1939800"/>
              <a:ext cx="239395" cy="335280"/>
            </a:xfrm>
            <a:custGeom>
              <a:avLst/>
              <a:gdLst/>
              <a:ahLst/>
              <a:cxnLst/>
              <a:rect l="l" t="t" r="r" b="b"/>
              <a:pathLst>
                <a:path w="239395" h="335280">
                  <a:moveTo>
                    <a:pt x="54780" y="0"/>
                  </a:moveTo>
                  <a:lnTo>
                    <a:pt x="33871" y="22276"/>
                  </a:lnTo>
                  <a:lnTo>
                    <a:pt x="31012" y="31891"/>
                  </a:lnTo>
                  <a:lnTo>
                    <a:pt x="30277" y="40607"/>
                  </a:lnTo>
                  <a:lnTo>
                    <a:pt x="30285" y="48234"/>
                  </a:lnTo>
                  <a:lnTo>
                    <a:pt x="29655" y="54584"/>
                  </a:lnTo>
                  <a:lnTo>
                    <a:pt x="26256" y="57416"/>
                  </a:lnTo>
                  <a:lnTo>
                    <a:pt x="19106" y="61522"/>
                  </a:lnTo>
                  <a:lnTo>
                    <a:pt x="11258" y="66375"/>
                  </a:lnTo>
                  <a:lnTo>
                    <a:pt x="5766" y="71450"/>
                  </a:lnTo>
                  <a:lnTo>
                    <a:pt x="2669" y="78357"/>
                  </a:lnTo>
                  <a:lnTo>
                    <a:pt x="793" y="86779"/>
                  </a:lnTo>
                  <a:lnTo>
                    <a:pt x="0" y="95439"/>
                  </a:lnTo>
                  <a:lnTo>
                    <a:pt x="153" y="103060"/>
                  </a:lnTo>
                  <a:lnTo>
                    <a:pt x="1644" y="110087"/>
                  </a:lnTo>
                  <a:lnTo>
                    <a:pt x="4747" y="117659"/>
                  </a:lnTo>
                  <a:lnTo>
                    <a:pt x="9065" y="124602"/>
                  </a:lnTo>
                  <a:lnTo>
                    <a:pt x="14199" y="129743"/>
                  </a:lnTo>
                  <a:lnTo>
                    <a:pt x="36962" y="80753"/>
                  </a:lnTo>
                  <a:lnTo>
                    <a:pt x="49666" y="54655"/>
                  </a:lnTo>
                  <a:lnTo>
                    <a:pt x="60554" y="34925"/>
                  </a:lnTo>
                  <a:lnTo>
                    <a:pt x="72539" y="25174"/>
                  </a:lnTo>
                  <a:lnTo>
                    <a:pt x="80820" y="33987"/>
                  </a:lnTo>
                  <a:lnTo>
                    <a:pt x="86697" y="50993"/>
                  </a:lnTo>
                  <a:lnTo>
                    <a:pt x="91466" y="65824"/>
                  </a:lnTo>
                  <a:lnTo>
                    <a:pt x="111786" y="108738"/>
                  </a:lnTo>
                  <a:lnTo>
                    <a:pt x="132768" y="151761"/>
                  </a:lnTo>
                  <a:lnTo>
                    <a:pt x="152735" y="195318"/>
                  </a:lnTo>
                  <a:lnTo>
                    <a:pt x="170014" y="239835"/>
                  </a:lnTo>
                  <a:lnTo>
                    <a:pt x="182928" y="285737"/>
                  </a:lnTo>
                  <a:lnTo>
                    <a:pt x="189802" y="333451"/>
                  </a:lnTo>
                  <a:lnTo>
                    <a:pt x="206083" y="334791"/>
                  </a:lnTo>
                  <a:lnTo>
                    <a:pt x="225352" y="330798"/>
                  </a:lnTo>
                  <a:lnTo>
                    <a:pt x="239140" y="321284"/>
                  </a:lnTo>
                  <a:lnTo>
                    <a:pt x="238976" y="306057"/>
                  </a:lnTo>
                  <a:lnTo>
                    <a:pt x="235865" y="300406"/>
                  </a:lnTo>
                  <a:lnTo>
                    <a:pt x="222060" y="294259"/>
                  </a:lnTo>
                  <a:lnTo>
                    <a:pt x="219850" y="288264"/>
                  </a:lnTo>
                  <a:lnTo>
                    <a:pt x="221603" y="281356"/>
                  </a:lnTo>
                  <a:lnTo>
                    <a:pt x="219063" y="275691"/>
                  </a:lnTo>
                  <a:lnTo>
                    <a:pt x="210706" y="268846"/>
                  </a:lnTo>
                  <a:lnTo>
                    <a:pt x="211074" y="267297"/>
                  </a:lnTo>
                  <a:lnTo>
                    <a:pt x="221996" y="263449"/>
                  </a:lnTo>
                  <a:lnTo>
                    <a:pt x="224930" y="258292"/>
                  </a:lnTo>
                  <a:lnTo>
                    <a:pt x="226668" y="244159"/>
                  </a:lnTo>
                  <a:lnTo>
                    <a:pt x="218452" y="231784"/>
                  </a:lnTo>
                  <a:lnTo>
                    <a:pt x="205394" y="221777"/>
                  </a:lnTo>
                  <a:lnTo>
                    <a:pt x="192609" y="214744"/>
                  </a:lnTo>
                  <a:lnTo>
                    <a:pt x="204385" y="193451"/>
                  </a:lnTo>
                  <a:lnTo>
                    <a:pt x="200376" y="175460"/>
                  </a:lnTo>
                  <a:lnTo>
                    <a:pt x="184759" y="162713"/>
                  </a:lnTo>
                  <a:lnTo>
                    <a:pt x="161710" y="157150"/>
                  </a:lnTo>
                  <a:lnTo>
                    <a:pt x="170451" y="134869"/>
                  </a:lnTo>
                  <a:lnTo>
                    <a:pt x="164396" y="117408"/>
                  </a:lnTo>
                  <a:lnTo>
                    <a:pt x="148215" y="104715"/>
                  </a:lnTo>
                  <a:lnTo>
                    <a:pt x="126581" y="96736"/>
                  </a:lnTo>
                  <a:lnTo>
                    <a:pt x="131132" y="80013"/>
                  </a:lnTo>
                  <a:lnTo>
                    <a:pt x="126118" y="66643"/>
                  </a:lnTo>
                  <a:lnTo>
                    <a:pt x="114312" y="56731"/>
                  </a:lnTo>
                  <a:lnTo>
                    <a:pt x="98489" y="50381"/>
                  </a:lnTo>
                  <a:lnTo>
                    <a:pt x="96983" y="20508"/>
                  </a:lnTo>
                  <a:lnTo>
                    <a:pt x="79115" y="1562"/>
                  </a:lnTo>
                  <a:lnTo>
                    <a:pt x="54780" y="0"/>
                  </a:lnTo>
                  <a:close/>
                </a:path>
              </a:pathLst>
            </a:custGeom>
            <a:solidFill>
              <a:srgbClr val="3C86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9102585" y="2059673"/>
              <a:ext cx="54610" cy="191135"/>
            </a:xfrm>
            <a:custGeom>
              <a:avLst/>
              <a:gdLst/>
              <a:ahLst/>
              <a:cxnLst/>
              <a:rect l="l" t="t" r="r" b="b"/>
              <a:pathLst>
                <a:path w="54609" h="191135">
                  <a:moveTo>
                    <a:pt x="7023" y="0"/>
                  </a:moveTo>
                  <a:lnTo>
                    <a:pt x="1816" y="4267"/>
                  </a:lnTo>
                  <a:lnTo>
                    <a:pt x="660" y="5219"/>
                  </a:lnTo>
                  <a:lnTo>
                    <a:pt x="0" y="16586"/>
                  </a:lnTo>
                  <a:lnTo>
                    <a:pt x="3225" y="18313"/>
                  </a:lnTo>
                  <a:lnTo>
                    <a:pt x="5372" y="17081"/>
                  </a:lnTo>
                  <a:lnTo>
                    <a:pt x="7023" y="0"/>
                  </a:lnTo>
                  <a:close/>
                </a:path>
                <a:path w="54609" h="191135">
                  <a:moveTo>
                    <a:pt x="51460" y="124561"/>
                  </a:moveTo>
                  <a:lnTo>
                    <a:pt x="49911" y="119659"/>
                  </a:lnTo>
                  <a:lnTo>
                    <a:pt x="48183" y="115252"/>
                  </a:lnTo>
                  <a:lnTo>
                    <a:pt x="45059" y="117170"/>
                  </a:lnTo>
                  <a:lnTo>
                    <a:pt x="46761" y="127977"/>
                  </a:lnTo>
                  <a:lnTo>
                    <a:pt x="49580" y="129298"/>
                  </a:lnTo>
                  <a:lnTo>
                    <a:pt x="51460" y="124561"/>
                  </a:lnTo>
                  <a:close/>
                </a:path>
                <a:path w="54609" h="191135">
                  <a:moveTo>
                    <a:pt x="54178" y="181190"/>
                  </a:moveTo>
                  <a:lnTo>
                    <a:pt x="49580" y="184086"/>
                  </a:lnTo>
                  <a:lnTo>
                    <a:pt x="47675" y="185293"/>
                  </a:lnTo>
                  <a:lnTo>
                    <a:pt x="49288" y="191109"/>
                  </a:lnTo>
                  <a:lnTo>
                    <a:pt x="53962" y="191122"/>
                  </a:lnTo>
                  <a:lnTo>
                    <a:pt x="54178" y="18119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9123462" y="2118718"/>
              <a:ext cx="5080" cy="12700"/>
            </a:xfrm>
            <a:custGeom>
              <a:avLst/>
              <a:gdLst/>
              <a:ahLst/>
              <a:cxnLst/>
              <a:rect l="l" t="t" r="r" b="b"/>
              <a:pathLst>
                <a:path w="5079" h="12700">
                  <a:moveTo>
                    <a:pt x="3428" y="0"/>
                  </a:moveTo>
                  <a:lnTo>
                    <a:pt x="0" y="2743"/>
                  </a:lnTo>
                  <a:lnTo>
                    <a:pt x="3378" y="9004"/>
                  </a:lnTo>
                  <a:lnTo>
                    <a:pt x="3428" y="12649"/>
                  </a:lnTo>
                  <a:lnTo>
                    <a:pt x="4432" y="12649"/>
                  </a:lnTo>
                  <a:lnTo>
                    <a:pt x="4635" y="1701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ACD39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0" name="object 19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65510" y="2517688"/>
              <a:ext cx="196756" cy="77266"/>
            </a:xfrm>
            <a:prstGeom prst="rect">
              <a:avLst/>
            </a:prstGeom>
          </p:spPr>
        </p:pic>
        <p:sp>
          <p:nvSpPr>
            <p:cNvPr id="191" name="object 191" descr=""/>
            <p:cNvSpPr/>
            <p:nvPr/>
          </p:nvSpPr>
          <p:spPr>
            <a:xfrm>
              <a:off x="9889689" y="2057399"/>
              <a:ext cx="289560" cy="304800"/>
            </a:xfrm>
            <a:custGeom>
              <a:avLst/>
              <a:gdLst/>
              <a:ahLst/>
              <a:cxnLst/>
              <a:rect l="l" t="t" r="r" b="b"/>
              <a:pathLst>
                <a:path w="289559" h="304800">
                  <a:moveTo>
                    <a:pt x="157437" y="0"/>
                  </a:moveTo>
                  <a:lnTo>
                    <a:pt x="118581" y="2475"/>
                  </a:lnTo>
                  <a:lnTo>
                    <a:pt x="77294" y="14963"/>
                  </a:lnTo>
                  <a:lnTo>
                    <a:pt x="33047" y="48682"/>
                  </a:lnTo>
                  <a:lnTo>
                    <a:pt x="10763" y="88039"/>
                  </a:lnTo>
                  <a:lnTo>
                    <a:pt x="0" y="130507"/>
                  </a:lnTo>
                  <a:lnTo>
                    <a:pt x="627" y="173605"/>
                  </a:lnTo>
                  <a:lnTo>
                    <a:pt x="12517" y="214853"/>
                  </a:lnTo>
                  <a:lnTo>
                    <a:pt x="35542" y="251771"/>
                  </a:lnTo>
                  <a:lnTo>
                    <a:pt x="69572" y="281879"/>
                  </a:lnTo>
                  <a:lnTo>
                    <a:pt x="105551" y="299481"/>
                  </a:lnTo>
                  <a:lnTo>
                    <a:pt x="105945" y="300091"/>
                  </a:lnTo>
                  <a:lnTo>
                    <a:pt x="115787" y="302284"/>
                  </a:lnTo>
                  <a:lnTo>
                    <a:pt x="126254" y="303578"/>
                  </a:lnTo>
                  <a:lnTo>
                    <a:pt x="136828" y="304208"/>
                  </a:lnTo>
                  <a:lnTo>
                    <a:pt x="146839" y="304358"/>
                  </a:lnTo>
                  <a:lnTo>
                    <a:pt x="149357" y="270898"/>
                  </a:lnTo>
                  <a:lnTo>
                    <a:pt x="150375" y="252339"/>
                  </a:lnTo>
                  <a:lnTo>
                    <a:pt x="149645" y="240439"/>
                  </a:lnTo>
                  <a:lnTo>
                    <a:pt x="141463" y="233244"/>
                  </a:lnTo>
                  <a:lnTo>
                    <a:pt x="125504" y="222945"/>
                  </a:lnTo>
                  <a:lnTo>
                    <a:pt x="110024" y="211207"/>
                  </a:lnTo>
                  <a:lnTo>
                    <a:pt x="103278" y="199697"/>
                  </a:lnTo>
                  <a:lnTo>
                    <a:pt x="148236" y="222176"/>
                  </a:lnTo>
                  <a:lnTo>
                    <a:pt x="148610" y="210990"/>
                  </a:lnTo>
                  <a:lnTo>
                    <a:pt x="149874" y="196889"/>
                  </a:lnTo>
                  <a:lnTo>
                    <a:pt x="150672" y="183137"/>
                  </a:lnTo>
                  <a:lnTo>
                    <a:pt x="149645" y="173002"/>
                  </a:lnTo>
                  <a:lnTo>
                    <a:pt x="143702" y="167645"/>
                  </a:lnTo>
                  <a:lnTo>
                    <a:pt x="132299" y="158578"/>
                  </a:lnTo>
                  <a:lnTo>
                    <a:pt x="122194" y="147591"/>
                  </a:lnTo>
                  <a:lnTo>
                    <a:pt x="120143" y="136477"/>
                  </a:lnTo>
                  <a:lnTo>
                    <a:pt x="135021" y="152544"/>
                  </a:lnTo>
                  <a:lnTo>
                    <a:pt x="144875" y="161046"/>
                  </a:lnTo>
                  <a:lnTo>
                    <a:pt x="151042" y="161762"/>
                  </a:lnTo>
                  <a:lnTo>
                    <a:pt x="155970" y="86604"/>
                  </a:lnTo>
                  <a:lnTo>
                    <a:pt x="159475" y="165979"/>
                  </a:lnTo>
                  <a:lnTo>
                    <a:pt x="164771" y="165546"/>
                  </a:lnTo>
                  <a:lnTo>
                    <a:pt x="174112" y="160019"/>
                  </a:lnTo>
                  <a:lnTo>
                    <a:pt x="188977" y="149126"/>
                  </a:lnTo>
                  <a:lnTo>
                    <a:pt x="185554" y="159131"/>
                  </a:lnTo>
                  <a:lnTo>
                    <a:pt x="175588" y="168247"/>
                  </a:lnTo>
                  <a:lnTo>
                    <a:pt x="164942" y="175527"/>
                  </a:lnTo>
                  <a:lnTo>
                    <a:pt x="159475" y="180025"/>
                  </a:lnTo>
                  <a:lnTo>
                    <a:pt x="159054" y="190424"/>
                  </a:lnTo>
                  <a:lnTo>
                    <a:pt x="159251" y="210418"/>
                  </a:lnTo>
                  <a:lnTo>
                    <a:pt x="159913" y="230319"/>
                  </a:lnTo>
                  <a:lnTo>
                    <a:pt x="160885" y="240439"/>
                  </a:lnTo>
                  <a:lnTo>
                    <a:pt x="172467" y="236554"/>
                  </a:lnTo>
                  <a:lnTo>
                    <a:pt x="181580" y="230223"/>
                  </a:lnTo>
                  <a:lnTo>
                    <a:pt x="188949" y="221799"/>
                  </a:lnTo>
                  <a:lnTo>
                    <a:pt x="195302" y="211635"/>
                  </a:lnTo>
                  <a:lnTo>
                    <a:pt x="193892" y="231308"/>
                  </a:lnTo>
                  <a:lnTo>
                    <a:pt x="229719" y="217960"/>
                  </a:lnTo>
                  <a:lnTo>
                    <a:pt x="212535" y="227762"/>
                  </a:lnTo>
                  <a:lnTo>
                    <a:pt x="194216" y="235906"/>
                  </a:lnTo>
                  <a:lnTo>
                    <a:pt x="176087" y="244558"/>
                  </a:lnTo>
                  <a:lnTo>
                    <a:pt x="159475" y="255882"/>
                  </a:lnTo>
                  <a:lnTo>
                    <a:pt x="159142" y="267325"/>
                  </a:lnTo>
                  <a:lnTo>
                    <a:pt x="160475" y="290179"/>
                  </a:lnTo>
                  <a:lnTo>
                    <a:pt x="160885" y="301551"/>
                  </a:lnTo>
                  <a:lnTo>
                    <a:pt x="211044" y="284324"/>
                  </a:lnTo>
                  <a:lnTo>
                    <a:pt x="249391" y="246751"/>
                  </a:lnTo>
                  <a:lnTo>
                    <a:pt x="272870" y="208626"/>
                  </a:lnTo>
                  <a:lnTo>
                    <a:pt x="285828" y="170610"/>
                  </a:lnTo>
                  <a:lnTo>
                    <a:pt x="289163" y="133805"/>
                  </a:lnTo>
                  <a:lnTo>
                    <a:pt x="283775" y="99309"/>
                  </a:lnTo>
                  <a:lnTo>
                    <a:pt x="270562" y="68224"/>
                  </a:lnTo>
                  <a:lnTo>
                    <a:pt x="250423" y="41650"/>
                  </a:lnTo>
                  <a:lnTo>
                    <a:pt x="224257" y="20688"/>
                  </a:lnTo>
                  <a:lnTo>
                    <a:pt x="192962" y="6437"/>
                  </a:lnTo>
                  <a:lnTo>
                    <a:pt x="157437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9992968" y="2144003"/>
              <a:ext cx="127000" cy="376555"/>
            </a:xfrm>
            <a:custGeom>
              <a:avLst/>
              <a:gdLst/>
              <a:ahLst/>
              <a:cxnLst/>
              <a:rect l="l" t="t" r="r" b="b"/>
              <a:pathLst>
                <a:path w="127000" h="376555">
                  <a:moveTo>
                    <a:pt x="52692" y="0"/>
                  </a:moveTo>
                  <a:lnTo>
                    <a:pt x="47764" y="75158"/>
                  </a:lnTo>
                  <a:lnTo>
                    <a:pt x="41597" y="74442"/>
                  </a:lnTo>
                  <a:lnTo>
                    <a:pt x="31743" y="65939"/>
                  </a:lnTo>
                  <a:lnTo>
                    <a:pt x="16865" y="49872"/>
                  </a:lnTo>
                  <a:lnTo>
                    <a:pt x="18916" y="60987"/>
                  </a:lnTo>
                  <a:lnTo>
                    <a:pt x="29021" y="71974"/>
                  </a:lnTo>
                  <a:lnTo>
                    <a:pt x="40423" y="81041"/>
                  </a:lnTo>
                  <a:lnTo>
                    <a:pt x="46367" y="86398"/>
                  </a:lnTo>
                  <a:lnTo>
                    <a:pt x="47394" y="96533"/>
                  </a:lnTo>
                  <a:lnTo>
                    <a:pt x="46596" y="110285"/>
                  </a:lnTo>
                  <a:lnTo>
                    <a:pt x="45331" y="124386"/>
                  </a:lnTo>
                  <a:lnTo>
                    <a:pt x="44957" y="135572"/>
                  </a:lnTo>
                  <a:lnTo>
                    <a:pt x="0" y="113093"/>
                  </a:lnTo>
                  <a:lnTo>
                    <a:pt x="6746" y="124602"/>
                  </a:lnTo>
                  <a:lnTo>
                    <a:pt x="22226" y="136340"/>
                  </a:lnTo>
                  <a:lnTo>
                    <a:pt x="38185" y="146640"/>
                  </a:lnTo>
                  <a:lnTo>
                    <a:pt x="46367" y="153835"/>
                  </a:lnTo>
                  <a:lnTo>
                    <a:pt x="47097" y="165735"/>
                  </a:lnTo>
                  <a:lnTo>
                    <a:pt x="46078" y="184294"/>
                  </a:lnTo>
                  <a:lnTo>
                    <a:pt x="43560" y="217754"/>
                  </a:lnTo>
                  <a:lnTo>
                    <a:pt x="42639" y="255682"/>
                  </a:lnTo>
                  <a:lnTo>
                    <a:pt x="39344" y="369468"/>
                  </a:lnTo>
                  <a:lnTo>
                    <a:pt x="44284" y="368922"/>
                  </a:lnTo>
                  <a:lnTo>
                    <a:pt x="57403" y="373557"/>
                  </a:lnTo>
                  <a:lnTo>
                    <a:pt x="61823" y="376491"/>
                  </a:lnTo>
                  <a:lnTo>
                    <a:pt x="59034" y="295724"/>
                  </a:lnTo>
                  <a:lnTo>
                    <a:pt x="58021" y="255331"/>
                  </a:lnTo>
                  <a:lnTo>
                    <a:pt x="57607" y="214947"/>
                  </a:lnTo>
                  <a:lnTo>
                    <a:pt x="57197" y="203575"/>
                  </a:lnTo>
                  <a:lnTo>
                    <a:pt x="55864" y="180721"/>
                  </a:lnTo>
                  <a:lnTo>
                    <a:pt x="56197" y="169278"/>
                  </a:lnTo>
                  <a:lnTo>
                    <a:pt x="72809" y="157954"/>
                  </a:lnTo>
                  <a:lnTo>
                    <a:pt x="90938" y="149302"/>
                  </a:lnTo>
                  <a:lnTo>
                    <a:pt x="109257" y="141158"/>
                  </a:lnTo>
                  <a:lnTo>
                    <a:pt x="126441" y="131356"/>
                  </a:lnTo>
                  <a:lnTo>
                    <a:pt x="90614" y="144703"/>
                  </a:lnTo>
                  <a:lnTo>
                    <a:pt x="92024" y="125031"/>
                  </a:lnTo>
                  <a:lnTo>
                    <a:pt x="85671" y="135195"/>
                  </a:lnTo>
                  <a:lnTo>
                    <a:pt x="78301" y="143619"/>
                  </a:lnTo>
                  <a:lnTo>
                    <a:pt x="69189" y="149950"/>
                  </a:lnTo>
                  <a:lnTo>
                    <a:pt x="57607" y="153835"/>
                  </a:lnTo>
                  <a:lnTo>
                    <a:pt x="56635" y="143714"/>
                  </a:lnTo>
                  <a:lnTo>
                    <a:pt x="55973" y="123813"/>
                  </a:lnTo>
                  <a:lnTo>
                    <a:pt x="55776" y="103819"/>
                  </a:lnTo>
                  <a:lnTo>
                    <a:pt x="56197" y="93421"/>
                  </a:lnTo>
                  <a:lnTo>
                    <a:pt x="61664" y="88923"/>
                  </a:lnTo>
                  <a:lnTo>
                    <a:pt x="72310" y="81643"/>
                  </a:lnTo>
                  <a:lnTo>
                    <a:pt x="82275" y="72527"/>
                  </a:lnTo>
                  <a:lnTo>
                    <a:pt x="85699" y="62522"/>
                  </a:lnTo>
                  <a:lnTo>
                    <a:pt x="70834" y="73415"/>
                  </a:lnTo>
                  <a:lnTo>
                    <a:pt x="61493" y="78942"/>
                  </a:lnTo>
                  <a:lnTo>
                    <a:pt x="56197" y="79375"/>
                  </a:lnTo>
                  <a:lnTo>
                    <a:pt x="52692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3" name="object 19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05871" y="2356131"/>
              <a:ext cx="205549" cy="238823"/>
            </a:xfrm>
            <a:prstGeom prst="rect">
              <a:avLst/>
            </a:prstGeom>
          </p:spPr>
        </p:pic>
        <p:sp>
          <p:nvSpPr>
            <p:cNvPr id="194" name="object 194" descr=""/>
            <p:cNvSpPr/>
            <p:nvPr/>
          </p:nvSpPr>
          <p:spPr>
            <a:xfrm>
              <a:off x="9226614" y="2054100"/>
              <a:ext cx="81915" cy="341630"/>
            </a:xfrm>
            <a:custGeom>
              <a:avLst/>
              <a:gdLst/>
              <a:ahLst/>
              <a:cxnLst/>
              <a:rect l="l" t="t" r="r" b="b"/>
              <a:pathLst>
                <a:path w="81915" h="341630">
                  <a:moveTo>
                    <a:pt x="73771" y="0"/>
                  </a:moveTo>
                  <a:lnTo>
                    <a:pt x="49263" y="53951"/>
                  </a:lnTo>
                  <a:lnTo>
                    <a:pt x="30223" y="110274"/>
                  </a:lnTo>
                  <a:lnTo>
                    <a:pt x="20036" y="151297"/>
                  </a:lnTo>
                  <a:lnTo>
                    <a:pt x="8200" y="209202"/>
                  </a:lnTo>
                  <a:lnTo>
                    <a:pt x="0" y="266109"/>
                  </a:lnTo>
                  <a:lnTo>
                    <a:pt x="643" y="300036"/>
                  </a:lnTo>
                  <a:lnTo>
                    <a:pt x="721" y="304139"/>
                  </a:lnTo>
                  <a:lnTo>
                    <a:pt x="11614" y="317723"/>
                  </a:lnTo>
                  <a:lnTo>
                    <a:pt x="31156" y="328920"/>
                  </a:lnTo>
                  <a:lnTo>
                    <a:pt x="53042" y="337036"/>
                  </a:lnTo>
                  <a:lnTo>
                    <a:pt x="70965" y="341376"/>
                  </a:lnTo>
                  <a:lnTo>
                    <a:pt x="70863" y="335445"/>
                  </a:lnTo>
                  <a:lnTo>
                    <a:pt x="74851" y="326415"/>
                  </a:lnTo>
                  <a:lnTo>
                    <a:pt x="70965" y="319595"/>
                  </a:lnTo>
                  <a:lnTo>
                    <a:pt x="24610" y="263398"/>
                  </a:lnTo>
                  <a:lnTo>
                    <a:pt x="74396" y="263398"/>
                  </a:lnTo>
                  <a:lnTo>
                    <a:pt x="74428" y="251000"/>
                  </a:lnTo>
                  <a:lnTo>
                    <a:pt x="73771" y="238112"/>
                  </a:lnTo>
                  <a:lnTo>
                    <a:pt x="68415" y="233376"/>
                  </a:lnTo>
                  <a:lnTo>
                    <a:pt x="56820" y="224570"/>
                  </a:lnTo>
                  <a:lnTo>
                    <a:pt x="43867" y="214284"/>
                  </a:lnTo>
                  <a:lnTo>
                    <a:pt x="34439" y="205104"/>
                  </a:lnTo>
                  <a:lnTo>
                    <a:pt x="34109" y="204889"/>
                  </a:lnTo>
                  <a:lnTo>
                    <a:pt x="28276" y="204889"/>
                  </a:lnTo>
                  <a:lnTo>
                    <a:pt x="30934" y="200888"/>
                  </a:lnTo>
                  <a:lnTo>
                    <a:pt x="75242" y="200888"/>
                  </a:lnTo>
                  <a:lnTo>
                    <a:pt x="75857" y="193421"/>
                  </a:lnTo>
                  <a:lnTo>
                    <a:pt x="77467" y="174611"/>
                  </a:lnTo>
                  <a:lnTo>
                    <a:pt x="76591" y="160845"/>
                  </a:lnTo>
                  <a:lnTo>
                    <a:pt x="69875" y="153902"/>
                  </a:lnTo>
                  <a:lnTo>
                    <a:pt x="56899" y="144211"/>
                  </a:lnTo>
                  <a:lnTo>
                    <a:pt x="43933" y="133706"/>
                  </a:lnTo>
                  <a:lnTo>
                    <a:pt x="37246" y="124320"/>
                  </a:lnTo>
                  <a:lnTo>
                    <a:pt x="76276" y="124320"/>
                  </a:lnTo>
                  <a:lnTo>
                    <a:pt x="75727" y="115927"/>
                  </a:lnTo>
                  <a:lnTo>
                    <a:pt x="75239" y="107737"/>
                  </a:lnTo>
                  <a:lnTo>
                    <a:pt x="69564" y="107737"/>
                  </a:lnTo>
                  <a:lnTo>
                    <a:pt x="67547" y="103984"/>
                  </a:lnTo>
                  <a:lnTo>
                    <a:pt x="69346" y="99864"/>
                  </a:lnTo>
                  <a:lnTo>
                    <a:pt x="75181" y="99733"/>
                  </a:lnTo>
                  <a:lnTo>
                    <a:pt x="76643" y="77391"/>
                  </a:lnTo>
                  <a:lnTo>
                    <a:pt x="78661" y="54857"/>
                  </a:lnTo>
                  <a:lnTo>
                    <a:pt x="79992" y="32285"/>
                  </a:lnTo>
                  <a:lnTo>
                    <a:pt x="79397" y="9829"/>
                  </a:lnTo>
                  <a:lnTo>
                    <a:pt x="78902" y="4229"/>
                  </a:lnTo>
                  <a:lnTo>
                    <a:pt x="81442" y="736"/>
                  </a:lnTo>
                  <a:lnTo>
                    <a:pt x="73771" y="0"/>
                  </a:lnTo>
                  <a:close/>
                </a:path>
                <a:path w="81915" h="341630">
                  <a:moveTo>
                    <a:pt x="74396" y="263398"/>
                  </a:moveTo>
                  <a:lnTo>
                    <a:pt x="24610" y="263398"/>
                  </a:lnTo>
                  <a:lnTo>
                    <a:pt x="71663" y="311873"/>
                  </a:lnTo>
                  <a:lnTo>
                    <a:pt x="73478" y="300036"/>
                  </a:lnTo>
                  <a:lnTo>
                    <a:pt x="74365" y="275693"/>
                  </a:lnTo>
                  <a:lnTo>
                    <a:pt x="74396" y="263398"/>
                  </a:lnTo>
                  <a:close/>
                </a:path>
                <a:path w="81915" h="341630">
                  <a:moveTo>
                    <a:pt x="74913" y="204889"/>
                  </a:moveTo>
                  <a:lnTo>
                    <a:pt x="34274" y="204889"/>
                  </a:lnTo>
                  <a:lnTo>
                    <a:pt x="34439" y="205104"/>
                  </a:lnTo>
                  <a:lnTo>
                    <a:pt x="41661" y="210657"/>
                  </a:lnTo>
                  <a:lnTo>
                    <a:pt x="54834" y="220356"/>
                  </a:lnTo>
                  <a:lnTo>
                    <a:pt x="68093" y="228282"/>
                  </a:lnTo>
                  <a:lnTo>
                    <a:pt x="75181" y="228282"/>
                  </a:lnTo>
                  <a:lnTo>
                    <a:pt x="74350" y="214284"/>
                  </a:lnTo>
                  <a:lnTo>
                    <a:pt x="74262" y="212801"/>
                  </a:lnTo>
                  <a:lnTo>
                    <a:pt x="74895" y="205104"/>
                  </a:lnTo>
                  <a:lnTo>
                    <a:pt x="74913" y="204889"/>
                  </a:lnTo>
                  <a:close/>
                </a:path>
                <a:path w="81915" h="341630">
                  <a:moveTo>
                    <a:pt x="75242" y="200888"/>
                  </a:moveTo>
                  <a:lnTo>
                    <a:pt x="30934" y="200888"/>
                  </a:lnTo>
                  <a:lnTo>
                    <a:pt x="32242" y="201409"/>
                  </a:lnTo>
                  <a:lnTo>
                    <a:pt x="34109" y="204889"/>
                  </a:lnTo>
                  <a:lnTo>
                    <a:pt x="34439" y="205104"/>
                  </a:lnTo>
                  <a:lnTo>
                    <a:pt x="34274" y="204889"/>
                  </a:lnTo>
                  <a:lnTo>
                    <a:pt x="74913" y="204889"/>
                  </a:lnTo>
                  <a:lnTo>
                    <a:pt x="75200" y="201409"/>
                  </a:lnTo>
                  <a:lnTo>
                    <a:pt x="75242" y="200888"/>
                  </a:lnTo>
                  <a:close/>
                </a:path>
                <a:path w="81915" h="341630">
                  <a:moveTo>
                    <a:pt x="76276" y="124320"/>
                  </a:moveTo>
                  <a:lnTo>
                    <a:pt x="37246" y="124320"/>
                  </a:lnTo>
                  <a:lnTo>
                    <a:pt x="74482" y="151714"/>
                  </a:lnTo>
                  <a:lnTo>
                    <a:pt x="76729" y="144741"/>
                  </a:lnTo>
                  <a:lnTo>
                    <a:pt x="76694" y="130698"/>
                  </a:lnTo>
                  <a:lnTo>
                    <a:pt x="76276" y="124320"/>
                  </a:lnTo>
                  <a:close/>
                </a:path>
                <a:path w="81915" h="341630">
                  <a:moveTo>
                    <a:pt x="75181" y="106768"/>
                  </a:moveTo>
                  <a:lnTo>
                    <a:pt x="69564" y="107737"/>
                  </a:lnTo>
                  <a:lnTo>
                    <a:pt x="75239" y="107737"/>
                  </a:lnTo>
                  <a:lnTo>
                    <a:pt x="75181" y="106768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9300386" y="2042149"/>
              <a:ext cx="73660" cy="353695"/>
            </a:xfrm>
            <a:custGeom>
              <a:avLst/>
              <a:gdLst/>
              <a:ahLst/>
              <a:cxnLst/>
              <a:rect l="l" t="t" r="r" b="b"/>
              <a:pathLst>
                <a:path w="73659" h="353694">
                  <a:moveTo>
                    <a:pt x="7023" y="0"/>
                  </a:moveTo>
                  <a:lnTo>
                    <a:pt x="4203" y="1092"/>
                  </a:lnTo>
                  <a:lnTo>
                    <a:pt x="1777" y="8635"/>
                  </a:lnTo>
                  <a:lnTo>
                    <a:pt x="0" y="11950"/>
                  </a:lnTo>
                  <a:lnTo>
                    <a:pt x="7670" y="12687"/>
                  </a:lnTo>
                  <a:lnTo>
                    <a:pt x="5130" y="16179"/>
                  </a:lnTo>
                  <a:lnTo>
                    <a:pt x="5626" y="21780"/>
                  </a:lnTo>
                  <a:lnTo>
                    <a:pt x="9002" y="35430"/>
                  </a:lnTo>
                  <a:lnTo>
                    <a:pt x="7964" y="52320"/>
                  </a:lnTo>
                  <a:lnTo>
                    <a:pt x="8567" y="67111"/>
                  </a:lnTo>
                  <a:lnTo>
                    <a:pt x="16865" y="74460"/>
                  </a:lnTo>
                  <a:lnTo>
                    <a:pt x="14693" y="75222"/>
                  </a:lnTo>
                  <a:lnTo>
                    <a:pt x="7416" y="81559"/>
                  </a:lnTo>
                  <a:lnTo>
                    <a:pt x="7023" y="82892"/>
                  </a:lnTo>
                  <a:lnTo>
                    <a:pt x="6467" y="94582"/>
                  </a:lnTo>
                  <a:lnTo>
                    <a:pt x="6256" y="117324"/>
                  </a:lnTo>
                  <a:lnTo>
                    <a:pt x="6428" y="140058"/>
                  </a:lnTo>
                  <a:lnTo>
                    <a:pt x="7023" y="151726"/>
                  </a:lnTo>
                  <a:lnTo>
                    <a:pt x="9842" y="153136"/>
                  </a:lnTo>
                  <a:lnTo>
                    <a:pt x="41452" y="124332"/>
                  </a:lnTo>
                  <a:lnTo>
                    <a:pt x="39306" y="130975"/>
                  </a:lnTo>
                  <a:lnTo>
                    <a:pt x="31534" y="137464"/>
                  </a:lnTo>
                  <a:lnTo>
                    <a:pt x="26695" y="142595"/>
                  </a:lnTo>
                  <a:lnTo>
                    <a:pt x="28270" y="145770"/>
                  </a:lnTo>
                  <a:lnTo>
                    <a:pt x="37782" y="146926"/>
                  </a:lnTo>
                  <a:lnTo>
                    <a:pt x="38049" y="147929"/>
                  </a:lnTo>
                  <a:lnTo>
                    <a:pt x="35763" y="151866"/>
                  </a:lnTo>
                  <a:lnTo>
                    <a:pt x="39475" y="172909"/>
                  </a:lnTo>
                  <a:lnTo>
                    <a:pt x="42003" y="189930"/>
                  </a:lnTo>
                  <a:lnTo>
                    <a:pt x="46367" y="224078"/>
                  </a:lnTo>
                  <a:lnTo>
                    <a:pt x="48374" y="222961"/>
                  </a:lnTo>
                  <a:lnTo>
                    <a:pt x="51282" y="219862"/>
                  </a:lnTo>
                  <a:lnTo>
                    <a:pt x="46024" y="229991"/>
                  </a:lnTo>
                  <a:lnTo>
                    <a:pt x="31653" y="238734"/>
                  </a:lnTo>
                  <a:lnTo>
                    <a:pt x="16383" y="245944"/>
                  </a:lnTo>
                  <a:lnTo>
                    <a:pt x="8432" y="251472"/>
                  </a:lnTo>
                  <a:lnTo>
                    <a:pt x="10540" y="315391"/>
                  </a:lnTo>
                  <a:lnTo>
                    <a:pt x="49174" y="279565"/>
                  </a:lnTo>
                  <a:lnTo>
                    <a:pt x="45618" y="287146"/>
                  </a:lnTo>
                  <a:lnTo>
                    <a:pt x="40322" y="294195"/>
                  </a:lnTo>
                  <a:lnTo>
                    <a:pt x="35128" y="300634"/>
                  </a:lnTo>
                  <a:lnTo>
                    <a:pt x="22327" y="314598"/>
                  </a:lnTo>
                  <a:lnTo>
                    <a:pt x="14898" y="322384"/>
                  </a:lnTo>
                  <a:lnTo>
                    <a:pt x="11262" y="332468"/>
                  </a:lnTo>
                  <a:lnTo>
                    <a:pt x="9842" y="353326"/>
                  </a:lnTo>
                  <a:lnTo>
                    <a:pt x="31815" y="347840"/>
                  </a:lnTo>
                  <a:lnTo>
                    <a:pt x="42491" y="344207"/>
                  </a:lnTo>
                  <a:lnTo>
                    <a:pt x="52692" y="339267"/>
                  </a:lnTo>
                  <a:lnTo>
                    <a:pt x="59345" y="334311"/>
                  </a:lnTo>
                  <a:lnTo>
                    <a:pt x="64500" y="328871"/>
                  </a:lnTo>
                  <a:lnTo>
                    <a:pt x="68840" y="323714"/>
                  </a:lnTo>
                  <a:lnTo>
                    <a:pt x="73050" y="319608"/>
                  </a:lnTo>
                  <a:lnTo>
                    <a:pt x="70416" y="312346"/>
                  </a:lnTo>
                  <a:lnTo>
                    <a:pt x="64609" y="305111"/>
                  </a:lnTo>
                  <a:lnTo>
                    <a:pt x="58457" y="297923"/>
                  </a:lnTo>
                  <a:lnTo>
                    <a:pt x="54787" y="290804"/>
                  </a:lnTo>
                  <a:lnTo>
                    <a:pt x="54318" y="265913"/>
                  </a:lnTo>
                  <a:lnTo>
                    <a:pt x="58769" y="235519"/>
                  </a:lnTo>
                  <a:lnTo>
                    <a:pt x="64038" y="204495"/>
                  </a:lnTo>
                  <a:lnTo>
                    <a:pt x="66027" y="177711"/>
                  </a:lnTo>
                  <a:lnTo>
                    <a:pt x="52859" y="124038"/>
                  </a:lnTo>
                  <a:lnTo>
                    <a:pt x="38132" y="80926"/>
                  </a:lnTo>
                  <a:lnTo>
                    <a:pt x="16719" y="27230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9251224" y="2063930"/>
              <a:ext cx="100965" cy="500380"/>
            </a:xfrm>
            <a:custGeom>
              <a:avLst/>
              <a:gdLst/>
              <a:ahLst/>
              <a:cxnLst/>
              <a:rect l="l" t="t" r="r" b="b"/>
              <a:pathLst>
                <a:path w="100965" h="500380">
                  <a:moveTo>
                    <a:pt x="54787" y="0"/>
                  </a:moveTo>
                  <a:lnTo>
                    <a:pt x="55382" y="22455"/>
                  </a:lnTo>
                  <a:lnTo>
                    <a:pt x="54051" y="45027"/>
                  </a:lnTo>
                  <a:lnTo>
                    <a:pt x="52033" y="67562"/>
                  </a:lnTo>
                  <a:lnTo>
                    <a:pt x="50571" y="89903"/>
                  </a:lnTo>
                  <a:lnTo>
                    <a:pt x="50571" y="96939"/>
                  </a:lnTo>
                  <a:lnTo>
                    <a:pt x="52084" y="120869"/>
                  </a:lnTo>
                  <a:lnTo>
                    <a:pt x="52119" y="134911"/>
                  </a:lnTo>
                  <a:lnTo>
                    <a:pt x="49872" y="141884"/>
                  </a:lnTo>
                  <a:lnTo>
                    <a:pt x="12636" y="114490"/>
                  </a:lnTo>
                  <a:lnTo>
                    <a:pt x="19323" y="123876"/>
                  </a:lnTo>
                  <a:lnTo>
                    <a:pt x="32289" y="134381"/>
                  </a:lnTo>
                  <a:lnTo>
                    <a:pt x="45265" y="144072"/>
                  </a:lnTo>
                  <a:lnTo>
                    <a:pt x="51981" y="151015"/>
                  </a:lnTo>
                  <a:lnTo>
                    <a:pt x="52857" y="164781"/>
                  </a:lnTo>
                  <a:lnTo>
                    <a:pt x="49652" y="202972"/>
                  </a:lnTo>
                  <a:lnTo>
                    <a:pt x="50571" y="218452"/>
                  </a:lnTo>
                  <a:lnTo>
                    <a:pt x="43385" y="218394"/>
                  </a:lnTo>
                  <a:lnTo>
                    <a:pt x="30224" y="210526"/>
                  </a:lnTo>
                  <a:lnTo>
                    <a:pt x="9829" y="195275"/>
                  </a:lnTo>
                  <a:lnTo>
                    <a:pt x="19257" y="204454"/>
                  </a:lnTo>
                  <a:lnTo>
                    <a:pt x="32210" y="214741"/>
                  </a:lnTo>
                  <a:lnTo>
                    <a:pt x="43805" y="223546"/>
                  </a:lnTo>
                  <a:lnTo>
                    <a:pt x="49161" y="228282"/>
                  </a:lnTo>
                  <a:lnTo>
                    <a:pt x="49818" y="241170"/>
                  </a:lnTo>
                  <a:lnTo>
                    <a:pt x="49755" y="265863"/>
                  </a:lnTo>
                  <a:lnTo>
                    <a:pt x="48868" y="290206"/>
                  </a:lnTo>
                  <a:lnTo>
                    <a:pt x="47053" y="302044"/>
                  </a:lnTo>
                  <a:lnTo>
                    <a:pt x="0" y="253568"/>
                  </a:lnTo>
                  <a:lnTo>
                    <a:pt x="46354" y="309765"/>
                  </a:lnTo>
                  <a:lnTo>
                    <a:pt x="50241" y="316585"/>
                  </a:lnTo>
                  <a:lnTo>
                    <a:pt x="46253" y="325615"/>
                  </a:lnTo>
                  <a:lnTo>
                    <a:pt x="46354" y="331546"/>
                  </a:lnTo>
                  <a:lnTo>
                    <a:pt x="45228" y="365551"/>
                  </a:lnTo>
                  <a:lnTo>
                    <a:pt x="42475" y="405858"/>
                  </a:lnTo>
                  <a:lnTo>
                    <a:pt x="40607" y="444830"/>
                  </a:lnTo>
                  <a:lnTo>
                    <a:pt x="42138" y="474827"/>
                  </a:lnTo>
                  <a:lnTo>
                    <a:pt x="44052" y="480287"/>
                  </a:lnTo>
                  <a:lnTo>
                    <a:pt x="47118" y="486524"/>
                  </a:lnTo>
                  <a:lnTo>
                    <a:pt x="49977" y="493237"/>
                  </a:lnTo>
                  <a:lnTo>
                    <a:pt x="51269" y="500125"/>
                  </a:lnTo>
                  <a:lnTo>
                    <a:pt x="51320" y="496290"/>
                  </a:lnTo>
                  <a:lnTo>
                    <a:pt x="64325" y="494322"/>
                  </a:lnTo>
                  <a:lnTo>
                    <a:pt x="66027" y="494499"/>
                  </a:lnTo>
                  <a:lnTo>
                    <a:pt x="64729" y="453788"/>
                  </a:lnTo>
                  <a:lnTo>
                    <a:pt x="61944" y="413027"/>
                  </a:lnTo>
                  <a:lnTo>
                    <a:pt x="59444" y="372264"/>
                  </a:lnTo>
                  <a:lnTo>
                    <a:pt x="59004" y="331546"/>
                  </a:lnTo>
                  <a:lnTo>
                    <a:pt x="60424" y="310688"/>
                  </a:lnTo>
                  <a:lnTo>
                    <a:pt x="64060" y="300604"/>
                  </a:lnTo>
                  <a:lnTo>
                    <a:pt x="71489" y="292818"/>
                  </a:lnTo>
                  <a:lnTo>
                    <a:pt x="84289" y="278853"/>
                  </a:lnTo>
                  <a:lnTo>
                    <a:pt x="89484" y="272414"/>
                  </a:lnTo>
                  <a:lnTo>
                    <a:pt x="94780" y="265366"/>
                  </a:lnTo>
                  <a:lnTo>
                    <a:pt x="98336" y="257784"/>
                  </a:lnTo>
                  <a:lnTo>
                    <a:pt x="59702" y="293611"/>
                  </a:lnTo>
                  <a:lnTo>
                    <a:pt x="57594" y="229692"/>
                  </a:lnTo>
                  <a:lnTo>
                    <a:pt x="65545" y="224163"/>
                  </a:lnTo>
                  <a:lnTo>
                    <a:pt x="80814" y="216954"/>
                  </a:lnTo>
                  <a:lnTo>
                    <a:pt x="95186" y="208210"/>
                  </a:lnTo>
                  <a:lnTo>
                    <a:pt x="100444" y="198081"/>
                  </a:lnTo>
                  <a:lnTo>
                    <a:pt x="97535" y="201180"/>
                  </a:lnTo>
                  <a:lnTo>
                    <a:pt x="86564" y="207144"/>
                  </a:lnTo>
                  <a:lnTo>
                    <a:pt x="77119" y="211756"/>
                  </a:lnTo>
                  <a:lnTo>
                    <a:pt x="67395" y="215678"/>
                  </a:lnTo>
                  <a:lnTo>
                    <a:pt x="57594" y="218452"/>
                  </a:lnTo>
                  <a:lnTo>
                    <a:pt x="56370" y="205695"/>
                  </a:lnTo>
                  <a:lnTo>
                    <a:pt x="55670" y="180500"/>
                  </a:lnTo>
                  <a:lnTo>
                    <a:pt x="55579" y="154964"/>
                  </a:lnTo>
                  <a:lnTo>
                    <a:pt x="56184" y="141185"/>
                  </a:lnTo>
                  <a:lnTo>
                    <a:pt x="59196" y="136711"/>
                  </a:lnTo>
                  <a:lnTo>
                    <a:pt x="65006" y="130871"/>
                  </a:lnTo>
                  <a:lnTo>
                    <a:pt x="75857" y="120815"/>
                  </a:lnTo>
                  <a:lnTo>
                    <a:pt x="80695" y="115684"/>
                  </a:lnTo>
                  <a:lnTo>
                    <a:pt x="88468" y="109194"/>
                  </a:lnTo>
                  <a:lnTo>
                    <a:pt x="90614" y="102552"/>
                  </a:lnTo>
                  <a:lnTo>
                    <a:pt x="59004" y="131356"/>
                  </a:lnTo>
                  <a:lnTo>
                    <a:pt x="56184" y="129946"/>
                  </a:lnTo>
                  <a:lnTo>
                    <a:pt x="55590" y="118278"/>
                  </a:lnTo>
                  <a:lnTo>
                    <a:pt x="55418" y="95543"/>
                  </a:lnTo>
                  <a:lnTo>
                    <a:pt x="55629" y="72801"/>
                  </a:lnTo>
                  <a:lnTo>
                    <a:pt x="56184" y="61112"/>
                  </a:lnTo>
                  <a:lnTo>
                    <a:pt x="56578" y="59778"/>
                  </a:lnTo>
                  <a:lnTo>
                    <a:pt x="63855" y="53441"/>
                  </a:lnTo>
                  <a:lnTo>
                    <a:pt x="66027" y="52679"/>
                  </a:lnTo>
                  <a:lnTo>
                    <a:pt x="57729" y="45330"/>
                  </a:lnTo>
                  <a:lnTo>
                    <a:pt x="57126" y="30540"/>
                  </a:lnTo>
                  <a:lnTo>
                    <a:pt x="58163" y="13649"/>
                  </a:lnTo>
                  <a:lnTo>
                    <a:pt x="54787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9294161" y="215383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634" y="0"/>
                  </a:moveTo>
                  <a:lnTo>
                    <a:pt x="1799" y="131"/>
                  </a:lnTo>
                  <a:lnTo>
                    <a:pt x="0" y="4251"/>
                  </a:lnTo>
                  <a:lnTo>
                    <a:pt x="2017" y="8004"/>
                  </a:lnTo>
                  <a:lnTo>
                    <a:pt x="7634" y="7035"/>
                  </a:lnTo>
                  <a:lnTo>
                    <a:pt x="7697" y="4686"/>
                  </a:lnTo>
                  <a:lnTo>
                    <a:pt x="7558" y="2374"/>
                  </a:lnTo>
                  <a:lnTo>
                    <a:pt x="7634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9254890" y="225498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2658" y="0"/>
                  </a:moveTo>
                  <a:lnTo>
                    <a:pt x="0" y="4000"/>
                  </a:lnTo>
                  <a:lnTo>
                    <a:pt x="5833" y="4000"/>
                  </a:lnTo>
                  <a:lnTo>
                    <a:pt x="3966" y="520"/>
                  </a:lnTo>
                  <a:lnTo>
                    <a:pt x="2658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9306804" y="2184745"/>
              <a:ext cx="40005" cy="97790"/>
            </a:xfrm>
            <a:custGeom>
              <a:avLst/>
              <a:gdLst/>
              <a:ahLst/>
              <a:cxnLst/>
              <a:rect l="l" t="t" r="r" b="b"/>
              <a:pathLst>
                <a:path w="40004" h="97789">
                  <a:moveTo>
                    <a:pt x="20277" y="0"/>
                  </a:moveTo>
                  <a:lnTo>
                    <a:pt x="9426" y="10056"/>
                  </a:lnTo>
                  <a:lnTo>
                    <a:pt x="3616" y="15896"/>
                  </a:lnTo>
                  <a:lnTo>
                    <a:pt x="604" y="20370"/>
                  </a:lnTo>
                  <a:lnTo>
                    <a:pt x="0" y="34149"/>
                  </a:lnTo>
                  <a:lnTo>
                    <a:pt x="90" y="59685"/>
                  </a:lnTo>
                  <a:lnTo>
                    <a:pt x="790" y="84880"/>
                  </a:lnTo>
                  <a:lnTo>
                    <a:pt x="2014" y="97637"/>
                  </a:lnTo>
                  <a:lnTo>
                    <a:pt x="11815" y="94863"/>
                  </a:lnTo>
                  <a:lnTo>
                    <a:pt x="21539" y="90941"/>
                  </a:lnTo>
                  <a:lnTo>
                    <a:pt x="30984" y="86329"/>
                  </a:lnTo>
                  <a:lnTo>
                    <a:pt x="39949" y="81483"/>
                  </a:lnTo>
                  <a:lnTo>
                    <a:pt x="35585" y="47334"/>
                  </a:lnTo>
                  <a:lnTo>
                    <a:pt x="33057" y="30314"/>
                  </a:lnTo>
                  <a:lnTo>
                    <a:pt x="29344" y="9270"/>
                  </a:lnTo>
                  <a:lnTo>
                    <a:pt x="31630" y="5333"/>
                  </a:lnTo>
                  <a:lnTo>
                    <a:pt x="31364" y="4330"/>
                  </a:lnTo>
                  <a:lnTo>
                    <a:pt x="21851" y="317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94A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9354704" y="1896760"/>
              <a:ext cx="139700" cy="480695"/>
            </a:xfrm>
            <a:custGeom>
              <a:avLst/>
              <a:gdLst/>
              <a:ahLst/>
              <a:cxnLst/>
              <a:rect l="l" t="t" r="r" b="b"/>
              <a:pathLst>
                <a:path w="139700" h="480694">
                  <a:moveTo>
                    <a:pt x="136740" y="0"/>
                  </a:moveTo>
                  <a:lnTo>
                    <a:pt x="97820" y="45481"/>
                  </a:lnTo>
                  <a:lnTo>
                    <a:pt x="70712" y="103250"/>
                  </a:lnTo>
                  <a:lnTo>
                    <a:pt x="52301" y="157162"/>
                  </a:lnTo>
                  <a:lnTo>
                    <a:pt x="37405" y="212099"/>
                  </a:lnTo>
                  <a:lnTo>
                    <a:pt x="24412" y="267575"/>
                  </a:lnTo>
                  <a:lnTo>
                    <a:pt x="11708" y="323100"/>
                  </a:lnTo>
                  <a:lnTo>
                    <a:pt x="9720" y="349885"/>
                  </a:lnTo>
                  <a:lnTo>
                    <a:pt x="4450" y="380909"/>
                  </a:lnTo>
                  <a:lnTo>
                    <a:pt x="0" y="411302"/>
                  </a:lnTo>
                  <a:lnTo>
                    <a:pt x="469" y="436194"/>
                  </a:lnTo>
                  <a:lnTo>
                    <a:pt x="4138" y="443312"/>
                  </a:lnTo>
                  <a:lnTo>
                    <a:pt x="10290" y="450500"/>
                  </a:lnTo>
                  <a:lnTo>
                    <a:pt x="16097" y="457736"/>
                  </a:lnTo>
                  <a:lnTo>
                    <a:pt x="18731" y="464997"/>
                  </a:lnTo>
                  <a:lnTo>
                    <a:pt x="24274" y="463800"/>
                  </a:lnTo>
                  <a:lnTo>
                    <a:pt x="30991" y="465961"/>
                  </a:lnTo>
                  <a:lnTo>
                    <a:pt x="85505" y="478728"/>
                  </a:lnTo>
                  <a:lnTo>
                    <a:pt x="126910" y="480453"/>
                  </a:lnTo>
                  <a:lnTo>
                    <a:pt x="127173" y="473168"/>
                  </a:lnTo>
                  <a:lnTo>
                    <a:pt x="128114" y="458365"/>
                  </a:lnTo>
                  <a:lnTo>
                    <a:pt x="128320" y="448132"/>
                  </a:lnTo>
                  <a:lnTo>
                    <a:pt x="121627" y="448665"/>
                  </a:lnTo>
                  <a:lnTo>
                    <a:pt x="115200" y="447446"/>
                  </a:lnTo>
                  <a:lnTo>
                    <a:pt x="105155" y="446354"/>
                  </a:lnTo>
                  <a:lnTo>
                    <a:pt x="95465" y="444804"/>
                  </a:lnTo>
                  <a:lnTo>
                    <a:pt x="92633" y="444715"/>
                  </a:lnTo>
                  <a:lnTo>
                    <a:pt x="56423" y="432624"/>
                  </a:lnTo>
                  <a:lnTo>
                    <a:pt x="44258" y="406695"/>
                  </a:lnTo>
                  <a:lnTo>
                    <a:pt x="45427" y="382816"/>
                  </a:lnTo>
                  <a:lnTo>
                    <a:pt x="47478" y="364448"/>
                  </a:lnTo>
                  <a:lnTo>
                    <a:pt x="51050" y="346651"/>
                  </a:lnTo>
                  <a:lnTo>
                    <a:pt x="59473" y="312572"/>
                  </a:lnTo>
                  <a:lnTo>
                    <a:pt x="61441" y="301608"/>
                  </a:lnTo>
                  <a:lnTo>
                    <a:pt x="63046" y="290547"/>
                  </a:lnTo>
                  <a:lnTo>
                    <a:pt x="65325" y="279786"/>
                  </a:lnTo>
                  <a:lnTo>
                    <a:pt x="69315" y="269722"/>
                  </a:lnTo>
                  <a:lnTo>
                    <a:pt x="70192" y="269163"/>
                  </a:lnTo>
                  <a:lnTo>
                    <a:pt x="84759" y="280962"/>
                  </a:lnTo>
                  <a:lnTo>
                    <a:pt x="81291" y="273989"/>
                  </a:lnTo>
                  <a:lnTo>
                    <a:pt x="77583" y="267258"/>
                  </a:lnTo>
                  <a:lnTo>
                    <a:pt x="73354" y="255498"/>
                  </a:lnTo>
                  <a:lnTo>
                    <a:pt x="69671" y="256895"/>
                  </a:lnTo>
                  <a:lnTo>
                    <a:pt x="70865" y="246735"/>
                  </a:lnTo>
                  <a:lnTo>
                    <a:pt x="76224" y="239369"/>
                  </a:lnTo>
                  <a:lnTo>
                    <a:pt x="77422" y="231459"/>
                  </a:lnTo>
                  <a:lnTo>
                    <a:pt x="79128" y="215875"/>
                  </a:lnTo>
                  <a:lnTo>
                    <a:pt x="80555" y="208610"/>
                  </a:lnTo>
                  <a:lnTo>
                    <a:pt x="83055" y="200717"/>
                  </a:lnTo>
                  <a:lnTo>
                    <a:pt x="88327" y="186786"/>
                  </a:lnTo>
                  <a:lnTo>
                    <a:pt x="90385" y="179108"/>
                  </a:lnTo>
                  <a:lnTo>
                    <a:pt x="93787" y="182402"/>
                  </a:lnTo>
                  <a:lnTo>
                    <a:pt x="95998" y="187110"/>
                  </a:lnTo>
                  <a:lnTo>
                    <a:pt x="98914" y="189925"/>
                  </a:lnTo>
                  <a:lnTo>
                    <a:pt x="104431" y="187540"/>
                  </a:lnTo>
                  <a:lnTo>
                    <a:pt x="104560" y="177873"/>
                  </a:lnTo>
                  <a:lnTo>
                    <a:pt x="100218" y="174250"/>
                  </a:lnTo>
                  <a:lnTo>
                    <a:pt x="91794" y="173494"/>
                  </a:lnTo>
                  <a:lnTo>
                    <a:pt x="91566" y="173139"/>
                  </a:lnTo>
                  <a:lnTo>
                    <a:pt x="94284" y="168440"/>
                  </a:lnTo>
                  <a:lnTo>
                    <a:pt x="95274" y="159969"/>
                  </a:lnTo>
                  <a:lnTo>
                    <a:pt x="96176" y="154571"/>
                  </a:lnTo>
                  <a:lnTo>
                    <a:pt x="100447" y="136587"/>
                  </a:lnTo>
                  <a:lnTo>
                    <a:pt x="112267" y="96964"/>
                  </a:lnTo>
                  <a:lnTo>
                    <a:pt x="113410" y="94132"/>
                  </a:lnTo>
                  <a:lnTo>
                    <a:pt x="122122" y="64068"/>
                  </a:lnTo>
                  <a:lnTo>
                    <a:pt x="126312" y="50482"/>
                  </a:lnTo>
                  <a:lnTo>
                    <a:pt x="132498" y="33820"/>
                  </a:lnTo>
                  <a:lnTo>
                    <a:pt x="135114" y="25514"/>
                  </a:lnTo>
                  <a:lnTo>
                    <a:pt x="139559" y="25285"/>
                  </a:lnTo>
                  <a:lnTo>
                    <a:pt x="138204" y="19130"/>
                  </a:lnTo>
                  <a:lnTo>
                    <a:pt x="137425" y="12747"/>
                  </a:lnTo>
                  <a:lnTo>
                    <a:pt x="136740" y="0"/>
                  </a:lnTo>
                  <a:close/>
                </a:path>
              </a:pathLst>
            </a:custGeom>
            <a:solidFill>
              <a:srgbClr val="98C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9491445" y="1895753"/>
              <a:ext cx="127000" cy="370840"/>
            </a:xfrm>
            <a:custGeom>
              <a:avLst/>
              <a:gdLst/>
              <a:ahLst/>
              <a:cxnLst/>
              <a:rect l="l" t="t" r="r" b="b"/>
              <a:pathLst>
                <a:path w="127000" h="370839">
                  <a:moveTo>
                    <a:pt x="8457" y="0"/>
                  </a:moveTo>
                  <a:lnTo>
                    <a:pt x="0" y="1006"/>
                  </a:lnTo>
                  <a:lnTo>
                    <a:pt x="685" y="13754"/>
                  </a:lnTo>
                  <a:lnTo>
                    <a:pt x="1464" y="20137"/>
                  </a:lnTo>
                  <a:lnTo>
                    <a:pt x="2819" y="26292"/>
                  </a:lnTo>
                  <a:lnTo>
                    <a:pt x="8990" y="45875"/>
                  </a:lnTo>
                  <a:lnTo>
                    <a:pt x="23066" y="86153"/>
                  </a:lnTo>
                  <a:lnTo>
                    <a:pt x="30873" y="111039"/>
                  </a:lnTo>
                  <a:lnTo>
                    <a:pt x="31216" y="117884"/>
                  </a:lnTo>
                  <a:lnTo>
                    <a:pt x="32359" y="121973"/>
                  </a:lnTo>
                  <a:lnTo>
                    <a:pt x="32969" y="121923"/>
                  </a:lnTo>
                  <a:lnTo>
                    <a:pt x="34150" y="126203"/>
                  </a:lnTo>
                  <a:lnTo>
                    <a:pt x="38214" y="133022"/>
                  </a:lnTo>
                  <a:lnTo>
                    <a:pt x="42265" y="147615"/>
                  </a:lnTo>
                  <a:lnTo>
                    <a:pt x="44932" y="158245"/>
                  </a:lnTo>
                  <a:lnTo>
                    <a:pt x="46812" y="163998"/>
                  </a:lnTo>
                  <a:lnTo>
                    <a:pt x="48399" y="173294"/>
                  </a:lnTo>
                  <a:lnTo>
                    <a:pt x="50571" y="179428"/>
                  </a:lnTo>
                  <a:lnTo>
                    <a:pt x="50596" y="186299"/>
                  </a:lnTo>
                  <a:lnTo>
                    <a:pt x="50165" y="187137"/>
                  </a:lnTo>
                  <a:lnTo>
                    <a:pt x="49174" y="190655"/>
                  </a:lnTo>
                  <a:lnTo>
                    <a:pt x="50800" y="190401"/>
                  </a:lnTo>
                  <a:lnTo>
                    <a:pt x="50584" y="192065"/>
                  </a:lnTo>
                  <a:lnTo>
                    <a:pt x="52019" y="192128"/>
                  </a:lnTo>
                  <a:lnTo>
                    <a:pt x="52578" y="189728"/>
                  </a:lnTo>
                  <a:lnTo>
                    <a:pt x="53390" y="191354"/>
                  </a:lnTo>
                  <a:lnTo>
                    <a:pt x="55748" y="198459"/>
                  </a:lnTo>
                  <a:lnTo>
                    <a:pt x="62536" y="223633"/>
                  </a:lnTo>
                  <a:lnTo>
                    <a:pt x="68098" y="247121"/>
                  </a:lnTo>
                  <a:lnTo>
                    <a:pt x="69264" y="255118"/>
                  </a:lnTo>
                  <a:lnTo>
                    <a:pt x="68834" y="260899"/>
                  </a:lnTo>
                  <a:lnTo>
                    <a:pt x="70243" y="260899"/>
                  </a:lnTo>
                  <a:lnTo>
                    <a:pt x="86472" y="315557"/>
                  </a:lnTo>
                  <a:lnTo>
                    <a:pt x="92722" y="370474"/>
                  </a:lnTo>
                  <a:lnTo>
                    <a:pt x="97122" y="362530"/>
                  </a:lnTo>
                  <a:lnTo>
                    <a:pt x="103000" y="354784"/>
                  </a:lnTo>
                  <a:lnTo>
                    <a:pt x="109006" y="347332"/>
                  </a:lnTo>
                  <a:lnTo>
                    <a:pt x="113792" y="340274"/>
                  </a:lnTo>
                  <a:lnTo>
                    <a:pt x="116497" y="334038"/>
                  </a:lnTo>
                  <a:lnTo>
                    <a:pt x="122978" y="316457"/>
                  </a:lnTo>
                  <a:lnTo>
                    <a:pt x="126441" y="308663"/>
                  </a:lnTo>
                  <a:lnTo>
                    <a:pt x="113490" y="246064"/>
                  </a:lnTo>
                  <a:lnTo>
                    <a:pt x="96939" y="184330"/>
                  </a:lnTo>
                  <a:lnTo>
                    <a:pt x="84554" y="144414"/>
                  </a:lnTo>
                  <a:lnTo>
                    <a:pt x="67203" y="94446"/>
                  </a:lnTo>
                  <a:lnTo>
                    <a:pt x="47159" y="46574"/>
                  </a:lnTo>
                  <a:lnTo>
                    <a:pt x="26695" y="12944"/>
                  </a:lnTo>
                  <a:lnTo>
                    <a:pt x="15138" y="2146"/>
                  </a:lnTo>
                  <a:lnTo>
                    <a:pt x="8457" y="0"/>
                  </a:lnTo>
                  <a:close/>
                </a:path>
              </a:pathLst>
            </a:custGeom>
            <a:solidFill>
              <a:srgbClr val="7FB4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9424019" y="1995096"/>
              <a:ext cx="137795" cy="353060"/>
            </a:xfrm>
            <a:custGeom>
              <a:avLst/>
              <a:gdLst/>
              <a:ahLst/>
              <a:cxnLst/>
              <a:rect l="l" t="t" r="r" b="b"/>
              <a:pathLst>
                <a:path w="137795" h="353060">
                  <a:moveTo>
                    <a:pt x="69532" y="0"/>
                  </a:moveTo>
                  <a:lnTo>
                    <a:pt x="67424" y="66725"/>
                  </a:lnTo>
                  <a:lnTo>
                    <a:pt x="36525" y="38633"/>
                  </a:lnTo>
                  <a:lnTo>
                    <a:pt x="42377" y="47675"/>
                  </a:lnTo>
                  <a:lnTo>
                    <a:pt x="59572" y="68206"/>
                  </a:lnTo>
                  <a:lnTo>
                    <a:pt x="64617" y="76555"/>
                  </a:lnTo>
                  <a:lnTo>
                    <a:pt x="65609" y="89130"/>
                  </a:lnTo>
                  <a:lnTo>
                    <a:pt x="65401" y="110310"/>
                  </a:lnTo>
                  <a:lnTo>
                    <a:pt x="64274" y="130592"/>
                  </a:lnTo>
                  <a:lnTo>
                    <a:pt x="62509" y="140474"/>
                  </a:lnTo>
                  <a:lnTo>
                    <a:pt x="23177" y="94119"/>
                  </a:lnTo>
                  <a:lnTo>
                    <a:pt x="23275" y="98965"/>
                  </a:lnTo>
                  <a:lnTo>
                    <a:pt x="26984" y="104320"/>
                  </a:lnTo>
                  <a:lnTo>
                    <a:pt x="31421" y="109843"/>
                  </a:lnTo>
                  <a:lnTo>
                    <a:pt x="33705" y="115188"/>
                  </a:lnTo>
                  <a:lnTo>
                    <a:pt x="35305" y="114973"/>
                  </a:lnTo>
                  <a:lnTo>
                    <a:pt x="34886" y="116166"/>
                  </a:lnTo>
                  <a:lnTo>
                    <a:pt x="40444" y="122950"/>
                  </a:lnTo>
                  <a:lnTo>
                    <a:pt x="47217" y="130487"/>
                  </a:lnTo>
                  <a:lnTo>
                    <a:pt x="53558" y="138103"/>
                  </a:lnTo>
                  <a:lnTo>
                    <a:pt x="57594" y="144691"/>
                  </a:lnTo>
                  <a:lnTo>
                    <a:pt x="59004" y="148907"/>
                  </a:lnTo>
                  <a:lnTo>
                    <a:pt x="63157" y="153504"/>
                  </a:lnTo>
                  <a:lnTo>
                    <a:pt x="63718" y="166354"/>
                  </a:lnTo>
                  <a:lnTo>
                    <a:pt x="63746" y="189452"/>
                  </a:lnTo>
                  <a:lnTo>
                    <a:pt x="62981" y="211768"/>
                  </a:lnTo>
                  <a:lnTo>
                    <a:pt x="61112" y="221957"/>
                  </a:lnTo>
                  <a:lnTo>
                    <a:pt x="48633" y="213085"/>
                  </a:lnTo>
                  <a:lnTo>
                    <a:pt x="37239" y="203049"/>
                  </a:lnTo>
                  <a:lnTo>
                    <a:pt x="26365" y="192634"/>
                  </a:lnTo>
                  <a:lnTo>
                    <a:pt x="15443" y="182625"/>
                  </a:lnTo>
                  <a:lnTo>
                    <a:pt x="876" y="170827"/>
                  </a:lnTo>
                  <a:lnTo>
                    <a:pt x="0" y="171386"/>
                  </a:lnTo>
                  <a:lnTo>
                    <a:pt x="11215" y="186217"/>
                  </a:lnTo>
                  <a:lnTo>
                    <a:pt x="31886" y="206270"/>
                  </a:lnTo>
                  <a:lnTo>
                    <a:pt x="52067" y="224861"/>
                  </a:lnTo>
                  <a:lnTo>
                    <a:pt x="61810" y="235305"/>
                  </a:lnTo>
                  <a:lnTo>
                    <a:pt x="62342" y="244886"/>
                  </a:lnTo>
                  <a:lnTo>
                    <a:pt x="62580" y="263439"/>
                  </a:lnTo>
                  <a:lnTo>
                    <a:pt x="62259" y="281797"/>
                  </a:lnTo>
                  <a:lnTo>
                    <a:pt x="61112" y="290791"/>
                  </a:lnTo>
                  <a:lnTo>
                    <a:pt x="7023" y="238112"/>
                  </a:lnTo>
                  <a:lnTo>
                    <a:pt x="18375" y="255203"/>
                  </a:lnTo>
                  <a:lnTo>
                    <a:pt x="31303" y="271089"/>
                  </a:lnTo>
                  <a:lnTo>
                    <a:pt x="59004" y="301332"/>
                  </a:lnTo>
                  <a:lnTo>
                    <a:pt x="59552" y="313454"/>
                  </a:lnTo>
                  <a:lnTo>
                    <a:pt x="59004" y="352615"/>
                  </a:lnTo>
                  <a:lnTo>
                    <a:pt x="75857" y="351205"/>
                  </a:lnTo>
                  <a:lnTo>
                    <a:pt x="74266" y="326931"/>
                  </a:lnTo>
                  <a:lnTo>
                    <a:pt x="74556" y="315368"/>
                  </a:lnTo>
                  <a:lnTo>
                    <a:pt x="77266" y="304139"/>
                  </a:lnTo>
                  <a:lnTo>
                    <a:pt x="85843" y="291254"/>
                  </a:lnTo>
                  <a:lnTo>
                    <a:pt x="100010" y="274581"/>
                  </a:lnTo>
                  <a:lnTo>
                    <a:pt x="114394" y="257235"/>
                  </a:lnTo>
                  <a:lnTo>
                    <a:pt x="123621" y="242328"/>
                  </a:lnTo>
                  <a:lnTo>
                    <a:pt x="124752" y="239369"/>
                  </a:lnTo>
                  <a:lnTo>
                    <a:pt x="123812" y="237629"/>
                  </a:lnTo>
                  <a:lnTo>
                    <a:pt x="124320" y="234607"/>
                  </a:lnTo>
                  <a:lnTo>
                    <a:pt x="122427" y="233832"/>
                  </a:lnTo>
                  <a:lnTo>
                    <a:pt x="119062" y="238861"/>
                  </a:lnTo>
                  <a:lnTo>
                    <a:pt x="116382" y="242290"/>
                  </a:lnTo>
                  <a:lnTo>
                    <a:pt x="85991" y="278192"/>
                  </a:lnTo>
                  <a:lnTo>
                    <a:pt x="75158" y="286588"/>
                  </a:lnTo>
                  <a:lnTo>
                    <a:pt x="73832" y="278781"/>
                  </a:lnTo>
                  <a:lnTo>
                    <a:pt x="72942" y="262747"/>
                  </a:lnTo>
                  <a:lnTo>
                    <a:pt x="72633" y="246165"/>
                  </a:lnTo>
                  <a:lnTo>
                    <a:pt x="73050" y="236715"/>
                  </a:lnTo>
                  <a:lnTo>
                    <a:pt x="84022" y="222821"/>
                  </a:lnTo>
                  <a:lnTo>
                    <a:pt x="105473" y="202345"/>
                  </a:lnTo>
                  <a:lnTo>
                    <a:pt x="126867" y="180265"/>
                  </a:lnTo>
                  <a:lnTo>
                    <a:pt x="137667" y="161556"/>
                  </a:lnTo>
                  <a:lnTo>
                    <a:pt x="136258" y="161556"/>
                  </a:lnTo>
                  <a:lnTo>
                    <a:pt x="131775" y="167304"/>
                  </a:lnTo>
                  <a:lnTo>
                    <a:pt x="123526" y="174974"/>
                  </a:lnTo>
                  <a:lnTo>
                    <a:pt x="106006" y="190296"/>
                  </a:lnTo>
                  <a:lnTo>
                    <a:pt x="103365" y="191922"/>
                  </a:lnTo>
                  <a:lnTo>
                    <a:pt x="101142" y="193865"/>
                  </a:lnTo>
                  <a:lnTo>
                    <a:pt x="87329" y="208192"/>
                  </a:lnTo>
                  <a:lnTo>
                    <a:pt x="78291" y="215587"/>
                  </a:lnTo>
                  <a:lnTo>
                    <a:pt x="73050" y="215633"/>
                  </a:lnTo>
                  <a:lnTo>
                    <a:pt x="73368" y="202406"/>
                  </a:lnTo>
                  <a:lnTo>
                    <a:pt x="73015" y="187996"/>
                  </a:lnTo>
                  <a:lnTo>
                    <a:pt x="79522" y="149550"/>
                  </a:lnTo>
                  <a:lnTo>
                    <a:pt x="98507" y="125121"/>
                  </a:lnTo>
                  <a:lnTo>
                    <a:pt x="106768" y="114490"/>
                  </a:lnTo>
                  <a:lnTo>
                    <a:pt x="110921" y="108369"/>
                  </a:lnTo>
                  <a:lnTo>
                    <a:pt x="115176" y="99644"/>
                  </a:lnTo>
                  <a:lnTo>
                    <a:pt x="117906" y="92709"/>
                  </a:lnTo>
                  <a:lnTo>
                    <a:pt x="118224" y="91058"/>
                  </a:lnTo>
                  <a:lnTo>
                    <a:pt x="116598" y="91312"/>
                  </a:lnTo>
                  <a:lnTo>
                    <a:pt x="110300" y="103186"/>
                  </a:lnTo>
                  <a:lnTo>
                    <a:pt x="99239" y="117222"/>
                  </a:lnTo>
                  <a:lnTo>
                    <a:pt x="86846" y="130594"/>
                  </a:lnTo>
                  <a:lnTo>
                    <a:pt x="76555" y="140474"/>
                  </a:lnTo>
                  <a:lnTo>
                    <a:pt x="74749" y="130354"/>
                  </a:lnTo>
                  <a:lnTo>
                    <a:pt x="73934" y="108726"/>
                  </a:lnTo>
                  <a:lnTo>
                    <a:pt x="73903" y="86291"/>
                  </a:lnTo>
                  <a:lnTo>
                    <a:pt x="74447" y="73748"/>
                  </a:lnTo>
                  <a:lnTo>
                    <a:pt x="74815" y="71805"/>
                  </a:lnTo>
                  <a:lnTo>
                    <a:pt x="81330" y="60807"/>
                  </a:lnTo>
                  <a:lnTo>
                    <a:pt x="84848" y="53530"/>
                  </a:lnTo>
                  <a:lnTo>
                    <a:pt x="87655" y="50190"/>
                  </a:lnTo>
                  <a:lnTo>
                    <a:pt x="93941" y="39496"/>
                  </a:lnTo>
                  <a:lnTo>
                    <a:pt x="98704" y="33007"/>
                  </a:lnTo>
                  <a:lnTo>
                    <a:pt x="101142" y="25285"/>
                  </a:lnTo>
                  <a:lnTo>
                    <a:pt x="100393" y="22580"/>
                  </a:lnTo>
                  <a:lnTo>
                    <a:pt x="99783" y="22631"/>
                  </a:lnTo>
                  <a:lnTo>
                    <a:pt x="99733" y="22478"/>
                  </a:lnTo>
                  <a:lnTo>
                    <a:pt x="99199" y="26771"/>
                  </a:lnTo>
                  <a:lnTo>
                    <a:pt x="94868" y="28193"/>
                  </a:lnTo>
                  <a:lnTo>
                    <a:pt x="92709" y="30899"/>
                  </a:lnTo>
                  <a:lnTo>
                    <a:pt x="87227" y="38520"/>
                  </a:lnTo>
                  <a:lnTo>
                    <a:pt x="82038" y="46434"/>
                  </a:lnTo>
                  <a:lnTo>
                    <a:pt x="76568" y="54134"/>
                  </a:lnTo>
                  <a:lnTo>
                    <a:pt x="70243" y="61112"/>
                  </a:lnTo>
                  <a:lnTo>
                    <a:pt x="69532" y="0"/>
                  </a:lnTo>
                  <a:close/>
                </a:path>
              </a:pathLst>
            </a:custGeom>
            <a:solidFill>
              <a:srgbClr val="836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9478808" y="2346302"/>
              <a:ext cx="29845" cy="184150"/>
            </a:xfrm>
            <a:custGeom>
              <a:avLst/>
              <a:gdLst/>
              <a:ahLst/>
              <a:cxnLst/>
              <a:rect l="l" t="t" r="r" b="b"/>
              <a:pathLst>
                <a:path w="29845" h="184150">
                  <a:moveTo>
                    <a:pt x="21069" y="0"/>
                  </a:moveTo>
                  <a:lnTo>
                    <a:pt x="4216" y="1409"/>
                  </a:lnTo>
                  <a:lnTo>
                    <a:pt x="4010" y="8823"/>
                  </a:lnTo>
                  <a:lnTo>
                    <a:pt x="2806" y="30911"/>
                  </a:lnTo>
                  <a:lnTo>
                    <a:pt x="2351" y="99755"/>
                  </a:lnTo>
                  <a:lnTo>
                    <a:pt x="1647" y="134188"/>
                  </a:lnTo>
                  <a:lnTo>
                    <a:pt x="0" y="168579"/>
                  </a:lnTo>
                  <a:lnTo>
                    <a:pt x="8010" y="169757"/>
                  </a:lnTo>
                  <a:lnTo>
                    <a:pt x="16646" y="173150"/>
                  </a:lnTo>
                  <a:lnTo>
                    <a:pt x="24335" y="178122"/>
                  </a:lnTo>
                  <a:lnTo>
                    <a:pt x="29502" y="184035"/>
                  </a:lnTo>
                  <a:lnTo>
                    <a:pt x="27938" y="145389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966C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9424376" y="213557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6667" y="0"/>
                  </a:moveTo>
                  <a:lnTo>
                    <a:pt x="6553" y="558"/>
                  </a:lnTo>
                  <a:lnTo>
                    <a:pt x="1193" y="7924"/>
                  </a:lnTo>
                  <a:lnTo>
                    <a:pt x="0" y="18084"/>
                  </a:lnTo>
                  <a:lnTo>
                    <a:pt x="3682" y="16687"/>
                  </a:lnTo>
                  <a:lnTo>
                    <a:pt x="5257" y="21082"/>
                  </a:lnTo>
                  <a:lnTo>
                    <a:pt x="10105" y="17321"/>
                  </a:lnTo>
                  <a:lnTo>
                    <a:pt x="12358" y="10783"/>
                  </a:lnTo>
                  <a:lnTo>
                    <a:pt x="11413" y="4124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9499853" y="2342963"/>
              <a:ext cx="38735" cy="33020"/>
            </a:xfrm>
            <a:custGeom>
              <a:avLst/>
              <a:gdLst/>
              <a:ahLst/>
              <a:cxnLst/>
              <a:rect l="l" t="t" r="r" b="b"/>
              <a:pathLst>
                <a:path w="38734" h="33019">
                  <a:moveTo>
                    <a:pt x="20473" y="0"/>
                  </a:moveTo>
                  <a:lnTo>
                    <a:pt x="10426" y="657"/>
                  </a:lnTo>
                  <a:lnTo>
                    <a:pt x="25" y="531"/>
                  </a:lnTo>
                  <a:lnTo>
                    <a:pt x="0" y="2411"/>
                  </a:lnTo>
                  <a:lnTo>
                    <a:pt x="295" y="10669"/>
                  </a:lnTo>
                  <a:lnTo>
                    <a:pt x="1435" y="32840"/>
                  </a:lnTo>
                  <a:lnTo>
                    <a:pt x="32334" y="31430"/>
                  </a:lnTo>
                  <a:lnTo>
                    <a:pt x="32321" y="28128"/>
                  </a:lnTo>
                  <a:lnTo>
                    <a:pt x="33655" y="27049"/>
                  </a:lnTo>
                  <a:lnTo>
                    <a:pt x="33870" y="23950"/>
                  </a:lnTo>
                  <a:lnTo>
                    <a:pt x="35140" y="24509"/>
                  </a:lnTo>
                  <a:lnTo>
                    <a:pt x="35623" y="19886"/>
                  </a:lnTo>
                  <a:lnTo>
                    <a:pt x="34988" y="17397"/>
                  </a:lnTo>
                  <a:lnTo>
                    <a:pt x="36880" y="10590"/>
                  </a:lnTo>
                  <a:lnTo>
                    <a:pt x="37566" y="10133"/>
                  </a:lnTo>
                  <a:lnTo>
                    <a:pt x="38188" y="8240"/>
                  </a:lnTo>
                  <a:lnTo>
                    <a:pt x="37706" y="6818"/>
                  </a:lnTo>
                  <a:lnTo>
                    <a:pt x="37960" y="6145"/>
                  </a:lnTo>
                  <a:lnTo>
                    <a:pt x="29780" y="1012"/>
                  </a:lnTo>
                  <a:lnTo>
                    <a:pt x="20473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9429623" y="1922055"/>
              <a:ext cx="94615" cy="295275"/>
            </a:xfrm>
            <a:custGeom>
              <a:avLst/>
              <a:gdLst/>
              <a:ahLst/>
              <a:cxnLst/>
              <a:rect l="l" t="t" r="r" b="b"/>
              <a:pathLst>
                <a:path w="94615" h="295275">
                  <a:moveTo>
                    <a:pt x="94119" y="95529"/>
                  </a:moveTo>
                  <a:lnTo>
                    <a:pt x="93027" y="91592"/>
                  </a:lnTo>
                  <a:lnTo>
                    <a:pt x="92684" y="84747"/>
                  </a:lnTo>
                  <a:lnTo>
                    <a:pt x="91313" y="80073"/>
                  </a:lnTo>
                  <a:lnTo>
                    <a:pt x="84886" y="59855"/>
                  </a:lnTo>
                  <a:lnTo>
                    <a:pt x="70802" y="19583"/>
                  </a:lnTo>
                  <a:lnTo>
                    <a:pt x="64630" y="0"/>
                  </a:lnTo>
                  <a:lnTo>
                    <a:pt x="60185" y="228"/>
                  </a:lnTo>
                  <a:lnTo>
                    <a:pt x="57569" y="8534"/>
                  </a:lnTo>
                  <a:lnTo>
                    <a:pt x="51384" y="25196"/>
                  </a:lnTo>
                  <a:lnTo>
                    <a:pt x="47193" y="38773"/>
                  </a:lnTo>
                  <a:lnTo>
                    <a:pt x="39331" y="66027"/>
                  </a:lnTo>
                  <a:lnTo>
                    <a:pt x="50190" y="67741"/>
                  </a:lnTo>
                  <a:lnTo>
                    <a:pt x="51841" y="75018"/>
                  </a:lnTo>
                  <a:lnTo>
                    <a:pt x="46545" y="79895"/>
                  </a:lnTo>
                  <a:lnTo>
                    <a:pt x="36525" y="74447"/>
                  </a:lnTo>
                  <a:lnTo>
                    <a:pt x="25527" y="111302"/>
                  </a:lnTo>
                  <a:lnTo>
                    <a:pt x="22479" y="123621"/>
                  </a:lnTo>
                  <a:lnTo>
                    <a:pt x="30911" y="124320"/>
                  </a:lnTo>
                  <a:lnTo>
                    <a:pt x="31051" y="132143"/>
                  </a:lnTo>
                  <a:lnTo>
                    <a:pt x="30607" y="138328"/>
                  </a:lnTo>
                  <a:lnTo>
                    <a:pt x="27508" y="141541"/>
                  </a:lnTo>
                  <a:lnTo>
                    <a:pt x="19672" y="140474"/>
                  </a:lnTo>
                  <a:lnTo>
                    <a:pt x="19354" y="143154"/>
                  </a:lnTo>
                  <a:lnTo>
                    <a:pt x="16637" y="147853"/>
                  </a:lnTo>
                  <a:lnTo>
                    <a:pt x="16865" y="148209"/>
                  </a:lnTo>
                  <a:lnTo>
                    <a:pt x="25298" y="148958"/>
                  </a:lnTo>
                  <a:lnTo>
                    <a:pt x="29641" y="152590"/>
                  </a:lnTo>
                  <a:lnTo>
                    <a:pt x="29502" y="162255"/>
                  </a:lnTo>
                  <a:lnTo>
                    <a:pt x="23990" y="164630"/>
                  </a:lnTo>
                  <a:lnTo>
                    <a:pt x="21069" y="161823"/>
                  </a:lnTo>
                  <a:lnTo>
                    <a:pt x="18859" y="157111"/>
                  </a:lnTo>
                  <a:lnTo>
                    <a:pt x="15455" y="153822"/>
                  </a:lnTo>
                  <a:lnTo>
                    <a:pt x="13398" y="161493"/>
                  </a:lnTo>
                  <a:lnTo>
                    <a:pt x="8128" y="175425"/>
                  </a:lnTo>
                  <a:lnTo>
                    <a:pt x="5626" y="183324"/>
                  </a:lnTo>
                  <a:lnTo>
                    <a:pt x="4203" y="190588"/>
                  </a:lnTo>
                  <a:lnTo>
                    <a:pt x="2501" y="206171"/>
                  </a:lnTo>
                  <a:lnTo>
                    <a:pt x="1409" y="213525"/>
                  </a:lnTo>
                  <a:lnTo>
                    <a:pt x="6159" y="217639"/>
                  </a:lnTo>
                  <a:lnTo>
                    <a:pt x="7112" y="224307"/>
                  </a:lnTo>
                  <a:lnTo>
                    <a:pt x="4851" y="230847"/>
                  </a:lnTo>
                  <a:lnTo>
                    <a:pt x="0" y="234607"/>
                  </a:lnTo>
                  <a:lnTo>
                    <a:pt x="2654" y="241973"/>
                  </a:lnTo>
                  <a:lnTo>
                    <a:pt x="6362" y="248704"/>
                  </a:lnTo>
                  <a:lnTo>
                    <a:pt x="9829" y="255676"/>
                  </a:lnTo>
                  <a:lnTo>
                    <a:pt x="20751" y="265684"/>
                  </a:lnTo>
                  <a:lnTo>
                    <a:pt x="31635" y="276098"/>
                  </a:lnTo>
                  <a:lnTo>
                    <a:pt x="43027" y="286131"/>
                  </a:lnTo>
                  <a:lnTo>
                    <a:pt x="55499" y="295008"/>
                  </a:lnTo>
                  <a:lnTo>
                    <a:pt x="57378" y="284810"/>
                  </a:lnTo>
                  <a:lnTo>
                    <a:pt x="58140" y="262496"/>
                  </a:lnTo>
                  <a:lnTo>
                    <a:pt x="58115" y="239395"/>
                  </a:lnTo>
                  <a:lnTo>
                    <a:pt x="57543" y="226555"/>
                  </a:lnTo>
                  <a:lnTo>
                    <a:pt x="53390" y="221957"/>
                  </a:lnTo>
                  <a:lnTo>
                    <a:pt x="54686" y="232359"/>
                  </a:lnTo>
                  <a:lnTo>
                    <a:pt x="54584" y="247142"/>
                  </a:lnTo>
                  <a:lnTo>
                    <a:pt x="51777" y="260388"/>
                  </a:lnTo>
                  <a:lnTo>
                    <a:pt x="44958" y="266217"/>
                  </a:lnTo>
                  <a:lnTo>
                    <a:pt x="44246" y="258470"/>
                  </a:lnTo>
                  <a:lnTo>
                    <a:pt x="44081" y="243116"/>
                  </a:lnTo>
                  <a:lnTo>
                    <a:pt x="44361" y="227711"/>
                  </a:lnTo>
                  <a:lnTo>
                    <a:pt x="44958" y="219849"/>
                  </a:lnTo>
                  <a:lnTo>
                    <a:pt x="46215" y="217170"/>
                  </a:lnTo>
                  <a:lnTo>
                    <a:pt x="49568" y="217678"/>
                  </a:lnTo>
                  <a:lnTo>
                    <a:pt x="51981" y="217741"/>
                  </a:lnTo>
                  <a:lnTo>
                    <a:pt x="47955" y="211150"/>
                  </a:lnTo>
                  <a:lnTo>
                    <a:pt x="41605" y="203530"/>
                  </a:lnTo>
                  <a:lnTo>
                    <a:pt x="34836" y="195999"/>
                  </a:lnTo>
                  <a:lnTo>
                    <a:pt x="29502" y="189649"/>
                  </a:lnTo>
                  <a:lnTo>
                    <a:pt x="29806" y="190207"/>
                  </a:lnTo>
                  <a:lnTo>
                    <a:pt x="30530" y="201168"/>
                  </a:lnTo>
                  <a:lnTo>
                    <a:pt x="28803" y="202298"/>
                  </a:lnTo>
                  <a:lnTo>
                    <a:pt x="20091" y="203123"/>
                  </a:lnTo>
                  <a:lnTo>
                    <a:pt x="16154" y="197192"/>
                  </a:lnTo>
                  <a:lnTo>
                    <a:pt x="16433" y="189598"/>
                  </a:lnTo>
                  <a:lnTo>
                    <a:pt x="20370" y="185432"/>
                  </a:lnTo>
                  <a:lnTo>
                    <a:pt x="23647" y="184988"/>
                  </a:lnTo>
                  <a:lnTo>
                    <a:pt x="24320" y="191312"/>
                  </a:lnTo>
                  <a:lnTo>
                    <a:pt x="28092" y="188239"/>
                  </a:lnTo>
                  <a:lnTo>
                    <a:pt x="25819" y="182892"/>
                  </a:lnTo>
                  <a:lnTo>
                    <a:pt x="21374" y="177368"/>
                  </a:lnTo>
                  <a:lnTo>
                    <a:pt x="17665" y="172008"/>
                  </a:lnTo>
                  <a:lnTo>
                    <a:pt x="17564" y="167170"/>
                  </a:lnTo>
                  <a:lnTo>
                    <a:pt x="56896" y="213525"/>
                  </a:lnTo>
                  <a:lnTo>
                    <a:pt x="58661" y="203644"/>
                  </a:lnTo>
                  <a:lnTo>
                    <a:pt x="59791" y="183362"/>
                  </a:lnTo>
                  <a:lnTo>
                    <a:pt x="60007" y="162179"/>
                  </a:lnTo>
                  <a:lnTo>
                    <a:pt x="59004" y="149606"/>
                  </a:lnTo>
                  <a:lnTo>
                    <a:pt x="53962" y="141249"/>
                  </a:lnTo>
                  <a:lnTo>
                    <a:pt x="36766" y="120726"/>
                  </a:lnTo>
                  <a:lnTo>
                    <a:pt x="30911" y="111683"/>
                  </a:lnTo>
                  <a:lnTo>
                    <a:pt x="61810" y="139776"/>
                  </a:lnTo>
                  <a:lnTo>
                    <a:pt x="63919" y="73050"/>
                  </a:lnTo>
                  <a:lnTo>
                    <a:pt x="64630" y="134162"/>
                  </a:lnTo>
                  <a:lnTo>
                    <a:pt x="70954" y="127177"/>
                  </a:lnTo>
                  <a:lnTo>
                    <a:pt x="76428" y="119481"/>
                  </a:lnTo>
                  <a:lnTo>
                    <a:pt x="81622" y="111569"/>
                  </a:lnTo>
                  <a:lnTo>
                    <a:pt x="87096" y="103949"/>
                  </a:lnTo>
                  <a:lnTo>
                    <a:pt x="89255" y="101244"/>
                  </a:lnTo>
                  <a:lnTo>
                    <a:pt x="93586" y="99822"/>
                  </a:lnTo>
                  <a:lnTo>
                    <a:pt x="94119" y="95529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9449306" y="2045667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29" h="18414">
                  <a:moveTo>
                    <a:pt x="2806" y="0"/>
                  </a:moveTo>
                  <a:lnTo>
                    <a:pt x="1574" y="5664"/>
                  </a:lnTo>
                  <a:lnTo>
                    <a:pt x="673" y="11061"/>
                  </a:lnTo>
                  <a:lnTo>
                    <a:pt x="0" y="16852"/>
                  </a:lnTo>
                  <a:lnTo>
                    <a:pt x="7833" y="17925"/>
                  </a:lnTo>
                  <a:lnTo>
                    <a:pt x="10929" y="14709"/>
                  </a:lnTo>
                  <a:lnTo>
                    <a:pt x="11371" y="8526"/>
                  </a:lnTo>
                  <a:lnTo>
                    <a:pt x="11239" y="698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8" name="object 20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98963" y="1988073"/>
              <a:ext cx="185369" cy="361035"/>
            </a:xfrm>
            <a:prstGeom prst="rect">
              <a:avLst/>
            </a:prstGeom>
          </p:spPr>
        </p:pic>
        <p:sp>
          <p:nvSpPr>
            <p:cNvPr id="209" name="object 209" descr=""/>
            <p:cNvSpPr/>
            <p:nvPr/>
          </p:nvSpPr>
          <p:spPr>
            <a:xfrm>
              <a:off x="9533596" y="2127150"/>
              <a:ext cx="186055" cy="295275"/>
            </a:xfrm>
            <a:custGeom>
              <a:avLst/>
              <a:gdLst/>
              <a:ahLst/>
              <a:cxnLst/>
              <a:rect l="l" t="t" r="r" b="b"/>
              <a:pathLst>
                <a:path w="186054" h="295275">
                  <a:moveTo>
                    <a:pt x="122923" y="0"/>
                  </a:moveTo>
                  <a:lnTo>
                    <a:pt x="118003" y="10826"/>
                  </a:lnTo>
                  <a:lnTo>
                    <a:pt x="108776" y="33598"/>
                  </a:lnTo>
                  <a:lnTo>
                    <a:pt x="103949" y="44246"/>
                  </a:lnTo>
                  <a:lnTo>
                    <a:pt x="99189" y="52874"/>
                  </a:lnTo>
                  <a:lnTo>
                    <a:pt x="88870" y="69324"/>
                  </a:lnTo>
                  <a:lnTo>
                    <a:pt x="84289" y="77266"/>
                  </a:lnTo>
                  <a:lnTo>
                    <a:pt x="80827" y="85059"/>
                  </a:lnTo>
                  <a:lnTo>
                    <a:pt x="74345" y="102641"/>
                  </a:lnTo>
                  <a:lnTo>
                    <a:pt x="71640" y="108877"/>
                  </a:lnTo>
                  <a:lnTo>
                    <a:pt x="66855" y="115935"/>
                  </a:lnTo>
                  <a:lnTo>
                    <a:pt x="60848" y="123386"/>
                  </a:lnTo>
                  <a:lnTo>
                    <a:pt x="54970" y="131133"/>
                  </a:lnTo>
                  <a:lnTo>
                    <a:pt x="50571" y="139077"/>
                  </a:lnTo>
                  <a:lnTo>
                    <a:pt x="50736" y="141960"/>
                  </a:lnTo>
                  <a:lnTo>
                    <a:pt x="50571" y="143294"/>
                  </a:lnTo>
                  <a:lnTo>
                    <a:pt x="70649" y="149777"/>
                  </a:lnTo>
                  <a:lnTo>
                    <a:pt x="92084" y="158626"/>
                  </a:lnTo>
                  <a:lnTo>
                    <a:pt x="109971" y="171222"/>
                  </a:lnTo>
                  <a:lnTo>
                    <a:pt x="119405" y="188950"/>
                  </a:lnTo>
                  <a:lnTo>
                    <a:pt x="46355" y="150317"/>
                  </a:lnTo>
                  <a:lnTo>
                    <a:pt x="45186" y="152628"/>
                  </a:lnTo>
                  <a:lnTo>
                    <a:pt x="42430" y="155638"/>
                  </a:lnTo>
                  <a:lnTo>
                    <a:pt x="40741" y="158737"/>
                  </a:lnTo>
                  <a:lnTo>
                    <a:pt x="55242" y="164965"/>
                  </a:lnTo>
                  <a:lnTo>
                    <a:pt x="71316" y="171103"/>
                  </a:lnTo>
                  <a:lnTo>
                    <a:pt x="87029" y="177732"/>
                  </a:lnTo>
                  <a:lnTo>
                    <a:pt x="100444" y="185432"/>
                  </a:lnTo>
                  <a:lnTo>
                    <a:pt x="106533" y="190815"/>
                  </a:lnTo>
                  <a:lnTo>
                    <a:pt x="114136" y="199390"/>
                  </a:lnTo>
                  <a:lnTo>
                    <a:pt x="119284" y="208535"/>
                  </a:lnTo>
                  <a:lnTo>
                    <a:pt x="118008" y="215633"/>
                  </a:lnTo>
                  <a:lnTo>
                    <a:pt x="98528" y="201773"/>
                  </a:lnTo>
                  <a:lnTo>
                    <a:pt x="78249" y="189590"/>
                  </a:lnTo>
                  <a:lnTo>
                    <a:pt x="56777" y="179719"/>
                  </a:lnTo>
                  <a:lnTo>
                    <a:pt x="33718" y="172796"/>
                  </a:lnTo>
                  <a:lnTo>
                    <a:pt x="33210" y="173672"/>
                  </a:lnTo>
                  <a:lnTo>
                    <a:pt x="31280" y="175285"/>
                  </a:lnTo>
                  <a:lnTo>
                    <a:pt x="29502" y="178409"/>
                  </a:lnTo>
                  <a:lnTo>
                    <a:pt x="43847" y="181583"/>
                  </a:lnTo>
                  <a:lnTo>
                    <a:pt x="58226" y="186353"/>
                  </a:lnTo>
                  <a:lnTo>
                    <a:pt x="95600" y="206458"/>
                  </a:lnTo>
                  <a:lnTo>
                    <a:pt x="118008" y="238112"/>
                  </a:lnTo>
                  <a:lnTo>
                    <a:pt x="111372" y="234924"/>
                  </a:lnTo>
                  <a:lnTo>
                    <a:pt x="97645" y="225469"/>
                  </a:lnTo>
                  <a:lnTo>
                    <a:pt x="75158" y="209321"/>
                  </a:lnTo>
                  <a:lnTo>
                    <a:pt x="67552" y="205845"/>
                  </a:lnTo>
                  <a:lnTo>
                    <a:pt x="58718" y="202555"/>
                  </a:lnTo>
                  <a:lnTo>
                    <a:pt x="50026" y="198784"/>
                  </a:lnTo>
                  <a:lnTo>
                    <a:pt x="42849" y="193865"/>
                  </a:lnTo>
                  <a:lnTo>
                    <a:pt x="22479" y="188239"/>
                  </a:lnTo>
                  <a:lnTo>
                    <a:pt x="21120" y="190728"/>
                  </a:lnTo>
                  <a:lnTo>
                    <a:pt x="21374" y="193306"/>
                  </a:lnTo>
                  <a:lnTo>
                    <a:pt x="21069" y="193865"/>
                  </a:lnTo>
                  <a:lnTo>
                    <a:pt x="71947" y="215343"/>
                  </a:lnTo>
                  <a:lnTo>
                    <a:pt x="107935" y="238350"/>
                  </a:lnTo>
                  <a:lnTo>
                    <a:pt x="118008" y="256374"/>
                  </a:lnTo>
                  <a:lnTo>
                    <a:pt x="12636" y="205105"/>
                  </a:lnTo>
                  <a:lnTo>
                    <a:pt x="11468" y="207441"/>
                  </a:lnTo>
                  <a:lnTo>
                    <a:pt x="10833" y="209943"/>
                  </a:lnTo>
                  <a:lnTo>
                    <a:pt x="9829" y="212128"/>
                  </a:lnTo>
                  <a:lnTo>
                    <a:pt x="33290" y="218388"/>
                  </a:lnTo>
                  <a:lnTo>
                    <a:pt x="68862" y="234986"/>
                  </a:lnTo>
                  <a:lnTo>
                    <a:pt x="101962" y="253677"/>
                  </a:lnTo>
                  <a:lnTo>
                    <a:pt x="118008" y="266217"/>
                  </a:lnTo>
                  <a:lnTo>
                    <a:pt x="119240" y="269341"/>
                  </a:lnTo>
                  <a:lnTo>
                    <a:pt x="118262" y="274180"/>
                  </a:lnTo>
                  <a:lnTo>
                    <a:pt x="114490" y="273939"/>
                  </a:lnTo>
                  <a:lnTo>
                    <a:pt x="111023" y="272008"/>
                  </a:lnTo>
                  <a:lnTo>
                    <a:pt x="101155" y="263791"/>
                  </a:lnTo>
                  <a:lnTo>
                    <a:pt x="77694" y="252234"/>
                  </a:lnTo>
                  <a:lnTo>
                    <a:pt x="55900" y="242431"/>
                  </a:lnTo>
                  <a:lnTo>
                    <a:pt x="33899" y="233279"/>
                  </a:lnTo>
                  <a:lnTo>
                    <a:pt x="9728" y="223939"/>
                  </a:lnTo>
                  <a:lnTo>
                    <a:pt x="6667" y="223799"/>
                  </a:lnTo>
                  <a:lnTo>
                    <a:pt x="4216" y="224764"/>
                  </a:lnTo>
                  <a:lnTo>
                    <a:pt x="3822" y="225945"/>
                  </a:lnTo>
                  <a:lnTo>
                    <a:pt x="3136" y="226402"/>
                  </a:lnTo>
                  <a:lnTo>
                    <a:pt x="2806" y="227584"/>
                  </a:lnTo>
                  <a:lnTo>
                    <a:pt x="26908" y="237821"/>
                  </a:lnTo>
                  <a:lnTo>
                    <a:pt x="52144" y="246983"/>
                  </a:lnTo>
                  <a:lnTo>
                    <a:pt x="77121" y="256630"/>
                  </a:lnTo>
                  <a:lnTo>
                    <a:pt x="114184" y="276480"/>
                  </a:lnTo>
                  <a:lnTo>
                    <a:pt x="118008" y="290093"/>
                  </a:lnTo>
                  <a:lnTo>
                    <a:pt x="95139" y="277554"/>
                  </a:lnTo>
                  <a:lnTo>
                    <a:pt x="72356" y="265895"/>
                  </a:lnTo>
                  <a:lnTo>
                    <a:pt x="50448" y="256676"/>
                  </a:lnTo>
                  <a:lnTo>
                    <a:pt x="30200" y="251460"/>
                  </a:lnTo>
                  <a:lnTo>
                    <a:pt x="127" y="239763"/>
                  </a:lnTo>
                  <a:lnTo>
                    <a:pt x="0" y="241630"/>
                  </a:lnTo>
                  <a:lnTo>
                    <a:pt x="30010" y="254249"/>
                  </a:lnTo>
                  <a:lnTo>
                    <a:pt x="60850" y="265404"/>
                  </a:lnTo>
                  <a:lnTo>
                    <a:pt x="91116" y="278016"/>
                  </a:lnTo>
                  <a:lnTo>
                    <a:pt x="119405" y="295008"/>
                  </a:lnTo>
                  <a:lnTo>
                    <a:pt x="120956" y="195470"/>
                  </a:lnTo>
                  <a:lnTo>
                    <a:pt x="122418" y="145719"/>
                  </a:lnTo>
                  <a:lnTo>
                    <a:pt x="125031" y="96227"/>
                  </a:lnTo>
                  <a:lnTo>
                    <a:pt x="125031" y="160147"/>
                  </a:lnTo>
                  <a:lnTo>
                    <a:pt x="180517" y="123621"/>
                  </a:lnTo>
                  <a:lnTo>
                    <a:pt x="185432" y="115189"/>
                  </a:lnTo>
                  <a:lnTo>
                    <a:pt x="171804" y="92316"/>
                  </a:lnTo>
                  <a:lnTo>
                    <a:pt x="165349" y="79813"/>
                  </a:lnTo>
                  <a:lnTo>
                    <a:pt x="161556" y="68834"/>
                  </a:lnTo>
                  <a:lnTo>
                    <a:pt x="156842" y="61737"/>
                  </a:lnTo>
                  <a:lnTo>
                    <a:pt x="143913" y="47729"/>
                  </a:lnTo>
                  <a:lnTo>
                    <a:pt x="139077" y="41440"/>
                  </a:lnTo>
                  <a:lnTo>
                    <a:pt x="134612" y="31537"/>
                  </a:lnTo>
                  <a:lnTo>
                    <a:pt x="127624" y="9880"/>
                  </a:lnTo>
                  <a:lnTo>
                    <a:pt x="122923" y="0"/>
                  </a:lnTo>
                  <a:close/>
                </a:path>
              </a:pathLst>
            </a:custGeom>
            <a:solidFill>
              <a:srgbClr val="EFB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9650195" y="2223378"/>
              <a:ext cx="15875" cy="370205"/>
            </a:xfrm>
            <a:custGeom>
              <a:avLst/>
              <a:gdLst/>
              <a:ahLst/>
              <a:cxnLst/>
              <a:rect l="l" t="t" r="r" b="b"/>
              <a:pathLst>
                <a:path w="15875" h="370205">
                  <a:moveTo>
                    <a:pt x="8432" y="0"/>
                  </a:moveTo>
                  <a:lnTo>
                    <a:pt x="5819" y="49492"/>
                  </a:lnTo>
                  <a:lnTo>
                    <a:pt x="4357" y="99242"/>
                  </a:lnTo>
                  <a:lnTo>
                    <a:pt x="2806" y="198780"/>
                  </a:lnTo>
                  <a:lnTo>
                    <a:pt x="1409" y="267627"/>
                  </a:lnTo>
                  <a:lnTo>
                    <a:pt x="832" y="344552"/>
                  </a:lnTo>
                  <a:lnTo>
                    <a:pt x="0" y="370179"/>
                  </a:lnTo>
                  <a:lnTo>
                    <a:pt x="15455" y="370179"/>
                  </a:lnTo>
                  <a:lnTo>
                    <a:pt x="14723" y="344543"/>
                  </a:lnTo>
                  <a:lnTo>
                    <a:pt x="13957" y="256374"/>
                  </a:lnTo>
                  <a:lnTo>
                    <a:pt x="12738" y="251206"/>
                  </a:lnTo>
                  <a:lnTo>
                    <a:pt x="11239" y="172097"/>
                  </a:lnTo>
                  <a:lnTo>
                    <a:pt x="11290" y="149593"/>
                  </a:lnTo>
                  <a:lnTo>
                    <a:pt x="9829" y="110274"/>
                  </a:lnTo>
                  <a:lnTo>
                    <a:pt x="9880" y="105575"/>
                  </a:lnTo>
                  <a:lnTo>
                    <a:pt x="8432" y="63919"/>
                  </a:lnTo>
                  <a:lnTo>
                    <a:pt x="8432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1" name="object 2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32172" y="2242339"/>
              <a:ext cx="253589" cy="248665"/>
            </a:xfrm>
            <a:prstGeom prst="rect">
              <a:avLst/>
            </a:prstGeom>
          </p:spPr>
        </p:pic>
        <p:sp>
          <p:nvSpPr>
            <p:cNvPr id="212" name="object 212" descr=""/>
            <p:cNvSpPr/>
            <p:nvPr/>
          </p:nvSpPr>
          <p:spPr>
            <a:xfrm>
              <a:off x="9768203" y="2160158"/>
              <a:ext cx="110489" cy="433705"/>
            </a:xfrm>
            <a:custGeom>
              <a:avLst/>
              <a:gdLst/>
              <a:ahLst/>
              <a:cxnLst/>
              <a:rect l="l" t="t" r="r" b="b"/>
              <a:pathLst>
                <a:path w="110490" h="433705">
                  <a:moveTo>
                    <a:pt x="53378" y="0"/>
                  </a:moveTo>
                  <a:lnTo>
                    <a:pt x="51981" y="63220"/>
                  </a:lnTo>
                  <a:lnTo>
                    <a:pt x="49161" y="64630"/>
                  </a:lnTo>
                  <a:lnTo>
                    <a:pt x="44503" y="60758"/>
                  </a:lnTo>
                  <a:lnTo>
                    <a:pt x="37869" y="52790"/>
                  </a:lnTo>
                  <a:lnTo>
                    <a:pt x="31614" y="44770"/>
                  </a:lnTo>
                  <a:lnTo>
                    <a:pt x="28092" y="40741"/>
                  </a:lnTo>
                  <a:lnTo>
                    <a:pt x="26390" y="39890"/>
                  </a:lnTo>
                  <a:lnTo>
                    <a:pt x="26288" y="41402"/>
                  </a:lnTo>
                  <a:lnTo>
                    <a:pt x="25285" y="42151"/>
                  </a:lnTo>
                  <a:lnTo>
                    <a:pt x="28793" y="51091"/>
                  </a:lnTo>
                  <a:lnTo>
                    <a:pt x="37204" y="60625"/>
                  </a:lnTo>
                  <a:lnTo>
                    <a:pt x="45977" y="68999"/>
                  </a:lnTo>
                  <a:lnTo>
                    <a:pt x="50571" y="74460"/>
                  </a:lnTo>
                  <a:lnTo>
                    <a:pt x="51037" y="84243"/>
                  </a:lnTo>
                  <a:lnTo>
                    <a:pt x="51214" y="103271"/>
                  </a:lnTo>
                  <a:lnTo>
                    <a:pt x="51069" y="122292"/>
                  </a:lnTo>
                  <a:lnTo>
                    <a:pt x="50571" y="132054"/>
                  </a:lnTo>
                  <a:lnTo>
                    <a:pt x="47764" y="133464"/>
                  </a:lnTo>
                  <a:lnTo>
                    <a:pt x="38962" y="126894"/>
                  </a:lnTo>
                  <a:lnTo>
                    <a:pt x="30902" y="119586"/>
                  </a:lnTo>
                  <a:lnTo>
                    <a:pt x="24247" y="111140"/>
                  </a:lnTo>
                  <a:lnTo>
                    <a:pt x="19659" y="101155"/>
                  </a:lnTo>
                  <a:lnTo>
                    <a:pt x="16852" y="102552"/>
                  </a:lnTo>
                  <a:lnTo>
                    <a:pt x="18965" y="115184"/>
                  </a:lnTo>
                  <a:lnTo>
                    <a:pt x="30006" y="127757"/>
                  </a:lnTo>
                  <a:lnTo>
                    <a:pt x="42548" y="138265"/>
                  </a:lnTo>
                  <a:lnTo>
                    <a:pt x="49161" y="144703"/>
                  </a:lnTo>
                  <a:lnTo>
                    <a:pt x="49601" y="153055"/>
                  </a:lnTo>
                  <a:lnTo>
                    <a:pt x="49780" y="169308"/>
                  </a:lnTo>
                  <a:lnTo>
                    <a:pt x="49651" y="185549"/>
                  </a:lnTo>
                  <a:lnTo>
                    <a:pt x="49161" y="193865"/>
                  </a:lnTo>
                  <a:lnTo>
                    <a:pt x="46621" y="198170"/>
                  </a:lnTo>
                  <a:lnTo>
                    <a:pt x="39293" y="191465"/>
                  </a:lnTo>
                  <a:lnTo>
                    <a:pt x="35826" y="188950"/>
                  </a:lnTo>
                  <a:lnTo>
                    <a:pt x="27567" y="180995"/>
                  </a:lnTo>
                  <a:lnTo>
                    <a:pt x="19989" y="172240"/>
                  </a:lnTo>
                  <a:lnTo>
                    <a:pt x="11373" y="165519"/>
                  </a:lnTo>
                  <a:lnTo>
                    <a:pt x="0" y="163664"/>
                  </a:lnTo>
                  <a:lnTo>
                    <a:pt x="4813" y="175704"/>
                  </a:lnTo>
                  <a:lnTo>
                    <a:pt x="5562" y="175742"/>
                  </a:lnTo>
                  <a:lnTo>
                    <a:pt x="7023" y="181927"/>
                  </a:lnTo>
                  <a:lnTo>
                    <a:pt x="7442" y="182079"/>
                  </a:lnTo>
                  <a:lnTo>
                    <a:pt x="8039" y="181762"/>
                  </a:lnTo>
                  <a:lnTo>
                    <a:pt x="9588" y="182410"/>
                  </a:lnTo>
                  <a:lnTo>
                    <a:pt x="44456" y="204963"/>
                  </a:lnTo>
                  <a:lnTo>
                    <a:pt x="50032" y="217828"/>
                  </a:lnTo>
                  <a:lnTo>
                    <a:pt x="49425" y="228933"/>
                  </a:lnTo>
                  <a:lnTo>
                    <a:pt x="48336" y="240243"/>
                  </a:lnTo>
                  <a:lnTo>
                    <a:pt x="47764" y="249364"/>
                  </a:lnTo>
                  <a:lnTo>
                    <a:pt x="47133" y="295415"/>
                  </a:lnTo>
                  <a:lnTo>
                    <a:pt x="45391" y="341420"/>
                  </a:lnTo>
                  <a:lnTo>
                    <a:pt x="40741" y="433400"/>
                  </a:lnTo>
                  <a:lnTo>
                    <a:pt x="48139" y="433174"/>
                  </a:lnTo>
                  <a:lnTo>
                    <a:pt x="62996" y="432208"/>
                  </a:lnTo>
                  <a:lnTo>
                    <a:pt x="70243" y="431990"/>
                  </a:lnTo>
                  <a:lnTo>
                    <a:pt x="69783" y="386282"/>
                  </a:lnTo>
                  <a:lnTo>
                    <a:pt x="63387" y="293262"/>
                  </a:lnTo>
                  <a:lnTo>
                    <a:pt x="63220" y="247954"/>
                  </a:lnTo>
                  <a:lnTo>
                    <a:pt x="65367" y="222548"/>
                  </a:lnTo>
                  <a:lnTo>
                    <a:pt x="66027" y="217754"/>
                  </a:lnTo>
                  <a:lnTo>
                    <a:pt x="74507" y="212046"/>
                  </a:lnTo>
                  <a:lnTo>
                    <a:pt x="91090" y="201575"/>
                  </a:lnTo>
                  <a:lnTo>
                    <a:pt x="105150" y="189888"/>
                  </a:lnTo>
                  <a:lnTo>
                    <a:pt x="106057" y="180530"/>
                  </a:lnTo>
                  <a:lnTo>
                    <a:pt x="100447" y="184429"/>
                  </a:lnTo>
                  <a:lnTo>
                    <a:pt x="89171" y="194060"/>
                  </a:lnTo>
                  <a:lnTo>
                    <a:pt x="76330" y="203070"/>
                  </a:lnTo>
                  <a:lnTo>
                    <a:pt x="66027" y="205105"/>
                  </a:lnTo>
                  <a:lnTo>
                    <a:pt x="64617" y="146100"/>
                  </a:lnTo>
                  <a:lnTo>
                    <a:pt x="78019" y="139573"/>
                  </a:lnTo>
                  <a:lnTo>
                    <a:pt x="89977" y="131376"/>
                  </a:lnTo>
                  <a:lnTo>
                    <a:pt x="100495" y="121410"/>
                  </a:lnTo>
                  <a:lnTo>
                    <a:pt x="109575" y="109575"/>
                  </a:lnTo>
                  <a:lnTo>
                    <a:pt x="110045" y="108407"/>
                  </a:lnTo>
                  <a:lnTo>
                    <a:pt x="108140" y="106210"/>
                  </a:lnTo>
                  <a:lnTo>
                    <a:pt x="107467" y="106070"/>
                  </a:lnTo>
                  <a:lnTo>
                    <a:pt x="100269" y="111084"/>
                  </a:lnTo>
                  <a:lnTo>
                    <a:pt x="87234" y="122286"/>
                  </a:lnTo>
                  <a:lnTo>
                    <a:pt x="73254" y="132229"/>
                  </a:lnTo>
                  <a:lnTo>
                    <a:pt x="63220" y="133464"/>
                  </a:lnTo>
                  <a:lnTo>
                    <a:pt x="62649" y="124192"/>
                  </a:lnTo>
                  <a:lnTo>
                    <a:pt x="62468" y="106079"/>
                  </a:lnTo>
                  <a:lnTo>
                    <a:pt x="62663" y="87962"/>
                  </a:lnTo>
                  <a:lnTo>
                    <a:pt x="63220" y="78676"/>
                  </a:lnTo>
                  <a:lnTo>
                    <a:pt x="81203" y="66694"/>
                  </a:lnTo>
                  <a:lnTo>
                    <a:pt x="91906" y="56341"/>
                  </a:lnTo>
                  <a:lnTo>
                    <a:pt x="94119" y="44958"/>
                  </a:lnTo>
                  <a:lnTo>
                    <a:pt x="87708" y="50200"/>
                  </a:lnTo>
                  <a:lnTo>
                    <a:pt x="77241" y="59712"/>
                  </a:lnTo>
                  <a:lnTo>
                    <a:pt x="66784" y="67114"/>
                  </a:lnTo>
                  <a:lnTo>
                    <a:pt x="60401" y="66027"/>
                  </a:lnTo>
                  <a:lnTo>
                    <a:pt x="58546" y="52174"/>
                  </a:lnTo>
                  <a:lnTo>
                    <a:pt x="58927" y="33708"/>
                  </a:lnTo>
                  <a:lnTo>
                    <a:pt x="58290" y="14895"/>
                  </a:lnTo>
                  <a:lnTo>
                    <a:pt x="53378" y="0"/>
                  </a:lnTo>
                  <a:close/>
                </a:path>
              </a:pathLst>
            </a:custGeom>
            <a:solidFill>
              <a:srgbClr val="4C3D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9695152" y="2061163"/>
              <a:ext cx="297815" cy="359410"/>
            </a:xfrm>
            <a:custGeom>
              <a:avLst/>
              <a:gdLst/>
              <a:ahLst/>
              <a:cxnLst/>
              <a:rect l="l" t="t" r="r" b="b"/>
              <a:pathLst>
                <a:path w="297815" h="359410">
                  <a:moveTo>
                    <a:pt x="258947" y="279525"/>
                  </a:moveTo>
                  <a:lnTo>
                    <a:pt x="179108" y="279525"/>
                  </a:lnTo>
                  <a:lnTo>
                    <a:pt x="178363" y="287203"/>
                  </a:lnTo>
                  <a:lnTo>
                    <a:pt x="178291" y="287945"/>
                  </a:lnTo>
                  <a:lnTo>
                    <a:pt x="178200" y="288882"/>
                  </a:lnTo>
                  <a:lnTo>
                    <a:pt x="164141" y="300570"/>
                  </a:lnTo>
                  <a:lnTo>
                    <a:pt x="147557" y="311041"/>
                  </a:lnTo>
                  <a:lnTo>
                    <a:pt x="139077" y="316748"/>
                  </a:lnTo>
                  <a:lnTo>
                    <a:pt x="138417" y="321542"/>
                  </a:lnTo>
                  <a:lnTo>
                    <a:pt x="137521" y="331001"/>
                  </a:lnTo>
                  <a:lnTo>
                    <a:pt x="136766" y="340107"/>
                  </a:lnTo>
                  <a:lnTo>
                    <a:pt x="136270" y="346949"/>
                  </a:lnTo>
                  <a:lnTo>
                    <a:pt x="156817" y="356816"/>
                  </a:lnTo>
                  <a:lnTo>
                    <a:pt x="182533" y="359292"/>
                  </a:lnTo>
                  <a:lnTo>
                    <a:pt x="208997" y="356298"/>
                  </a:lnTo>
                  <a:lnTo>
                    <a:pt x="249835" y="340107"/>
                  </a:lnTo>
                  <a:lnTo>
                    <a:pt x="284488" y="310581"/>
                  </a:lnTo>
                  <a:lnTo>
                    <a:pt x="297814" y="294968"/>
                  </a:lnTo>
                  <a:lnTo>
                    <a:pt x="290680" y="291997"/>
                  </a:lnTo>
                  <a:lnTo>
                    <a:pt x="288446" y="290917"/>
                  </a:lnTo>
                  <a:lnTo>
                    <a:pt x="268376" y="290917"/>
                  </a:lnTo>
                  <a:lnTo>
                    <a:pt x="263766" y="290713"/>
                  </a:lnTo>
                  <a:lnTo>
                    <a:pt x="258947" y="279525"/>
                  </a:lnTo>
                  <a:close/>
                </a:path>
                <a:path w="297815" h="359410">
                  <a:moveTo>
                    <a:pt x="205320" y="205074"/>
                  </a:moveTo>
                  <a:lnTo>
                    <a:pt x="180563" y="205074"/>
                  </a:lnTo>
                  <a:lnTo>
                    <a:pt x="181190" y="205204"/>
                  </a:lnTo>
                  <a:lnTo>
                    <a:pt x="183095" y="207401"/>
                  </a:lnTo>
                  <a:lnTo>
                    <a:pt x="151070" y="238568"/>
                  </a:lnTo>
                  <a:lnTo>
                    <a:pt x="137667" y="245095"/>
                  </a:lnTo>
                  <a:lnTo>
                    <a:pt x="138449" y="277798"/>
                  </a:lnTo>
                  <a:lnTo>
                    <a:pt x="138551" y="282079"/>
                  </a:lnTo>
                  <a:lnTo>
                    <a:pt x="138674" y="287203"/>
                  </a:lnTo>
                  <a:lnTo>
                    <a:pt x="138788" y="291997"/>
                  </a:lnTo>
                  <a:lnTo>
                    <a:pt x="138912" y="297165"/>
                  </a:lnTo>
                  <a:lnTo>
                    <a:pt x="138993" y="300570"/>
                  </a:lnTo>
                  <a:lnTo>
                    <a:pt x="139077" y="304099"/>
                  </a:lnTo>
                  <a:lnTo>
                    <a:pt x="149381" y="302065"/>
                  </a:lnTo>
                  <a:lnTo>
                    <a:pt x="162221" y="293055"/>
                  </a:lnTo>
                  <a:lnTo>
                    <a:pt x="173498" y="283423"/>
                  </a:lnTo>
                  <a:lnTo>
                    <a:pt x="179108" y="279525"/>
                  </a:lnTo>
                  <a:lnTo>
                    <a:pt x="258947" y="279525"/>
                  </a:lnTo>
                  <a:lnTo>
                    <a:pt x="258203" y="277798"/>
                  </a:lnTo>
                  <a:lnTo>
                    <a:pt x="263750" y="277798"/>
                  </a:lnTo>
                  <a:lnTo>
                    <a:pt x="230078" y="248007"/>
                  </a:lnTo>
                  <a:lnTo>
                    <a:pt x="207054" y="211089"/>
                  </a:lnTo>
                  <a:lnTo>
                    <a:pt x="205357" y="205204"/>
                  </a:lnTo>
                  <a:lnTo>
                    <a:pt x="205320" y="205074"/>
                  </a:lnTo>
                  <a:close/>
                </a:path>
                <a:path w="297815" h="359410">
                  <a:moveTo>
                    <a:pt x="122768" y="262659"/>
                  </a:moveTo>
                  <a:lnTo>
                    <a:pt x="73050" y="262659"/>
                  </a:lnTo>
                  <a:lnTo>
                    <a:pt x="84424" y="264513"/>
                  </a:lnTo>
                  <a:lnTo>
                    <a:pt x="93040" y="271235"/>
                  </a:lnTo>
                  <a:lnTo>
                    <a:pt x="100618" y="279990"/>
                  </a:lnTo>
                  <a:lnTo>
                    <a:pt x="108877" y="287945"/>
                  </a:lnTo>
                  <a:lnTo>
                    <a:pt x="112344" y="290459"/>
                  </a:lnTo>
                  <a:lnTo>
                    <a:pt x="119672" y="297165"/>
                  </a:lnTo>
                  <a:lnTo>
                    <a:pt x="122096" y="293055"/>
                  </a:lnTo>
                  <a:lnTo>
                    <a:pt x="122212" y="292860"/>
                  </a:lnTo>
                  <a:lnTo>
                    <a:pt x="122701" y="284544"/>
                  </a:lnTo>
                  <a:lnTo>
                    <a:pt x="122768" y="262659"/>
                  </a:lnTo>
                  <a:close/>
                </a:path>
                <a:path w="297815" h="359410">
                  <a:moveTo>
                    <a:pt x="267348" y="279990"/>
                  </a:moveTo>
                  <a:lnTo>
                    <a:pt x="267147" y="279990"/>
                  </a:lnTo>
                  <a:lnTo>
                    <a:pt x="268324" y="290459"/>
                  </a:lnTo>
                  <a:lnTo>
                    <a:pt x="268376" y="290917"/>
                  </a:lnTo>
                  <a:lnTo>
                    <a:pt x="288446" y="290917"/>
                  </a:lnTo>
                  <a:lnTo>
                    <a:pt x="280771" y="287203"/>
                  </a:lnTo>
                  <a:lnTo>
                    <a:pt x="270958" y="282079"/>
                  </a:lnTo>
                  <a:lnTo>
                    <a:pt x="267348" y="279990"/>
                  </a:lnTo>
                  <a:close/>
                </a:path>
                <a:path w="297815" h="359410">
                  <a:moveTo>
                    <a:pt x="264109" y="278115"/>
                  </a:moveTo>
                  <a:lnTo>
                    <a:pt x="267348" y="279990"/>
                  </a:lnTo>
                  <a:lnTo>
                    <a:pt x="267147" y="279990"/>
                  </a:lnTo>
                  <a:lnTo>
                    <a:pt x="266953" y="278267"/>
                  </a:lnTo>
                  <a:lnTo>
                    <a:pt x="264109" y="278115"/>
                  </a:lnTo>
                  <a:close/>
                </a:path>
                <a:path w="297815" h="359410">
                  <a:moveTo>
                    <a:pt x="263750" y="277798"/>
                  </a:moveTo>
                  <a:lnTo>
                    <a:pt x="258203" y="277798"/>
                  </a:lnTo>
                  <a:lnTo>
                    <a:pt x="264109" y="278115"/>
                  </a:lnTo>
                  <a:lnTo>
                    <a:pt x="263750" y="277798"/>
                  </a:lnTo>
                  <a:close/>
                </a:path>
                <a:path w="297815" h="359410">
                  <a:moveTo>
                    <a:pt x="132386" y="0"/>
                  </a:moveTo>
                  <a:lnTo>
                    <a:pt x="58187" y="24634"/>
                  </a:lnTo>
                  <a:lnTo>
                    <a:pt x="25420" y="55724"/>
                  </a:lnTo>
                  <a:lnTo>
                    <a:pt x="3647" y="94050"/>
                  </a:lnTo>
                  <a:lnTo>
                    <a:pt x="0" y="134821"/>
                  </a:lnTo>
                  <a:lnTo>
                    <a:pt x="3793" y="145800"/>
                  </a:lnTo>
                  <a:lnTo>
                    <a:pt x="23875" y="181176"/>
                  </a:lnTo>
                  <a:lnTo>
                    <a:pt x="45385" y="215902"/>
                  </a:lnTo>
                  <a:lnTo>
                    <a:pt x="56046" y="233295"/>
                  </a:lnTo>
                  <a:lnTo>
                    <a:pt x="66027" y="251420"/>
                  </a:lnTo>
                  <a:lnTo>
                    <a:pt x="67690" y="254696"/>
                  </a:lnTo>
                  <a:lnTo>
                    <a:pt x="70053" y="257782"/>
                  </a:lnTo>
                  <a:lnTo>
                    <a:pt x="72504" y="263129"/>
                  </a:lnTo>
                  <a:lnTo>
                    <a:pt x="73050" y="262659"/>
                  </a:lnTo>
                  <a:lnTo>
                    <a:pt x="122768" y="262659"/>
                  </a:lnTo>
                  <a:lnTo>
                    <a:pt x="103057" y="226751"/>
                  </a:lnTo>
                  <a:lnTo>
                    <a:pt x="92015" y="214178"/>
                  </a:lnTo>
                  <a:lnTo>
                    <a:pt x="90023" y="202266"/>
                  </a:lnTo>
                  <a:lnTo>
                    <a:pt x="89903" y="201547"/>
                  </a:lnTo>
                  <a:lnTo>
                    <a:pt x="92709" y="200150"/>
                  </a:lnTo>
                  <a:lnTo>
                    <a:pt x="124245" y="200150"/>
                  </a:lnTo>
                  <a:lnTo>
                    <a:pt x="124122" y="186956"/>
                  </a:lnTo>
                  <a:lnTo>
                    <a:pt x="124087" y="183237"/>
                  </a:lnTo>
                  <a:lnTo>
                    <a:pt x="123628" y="173602"/>
                  </a:lnTo>
                  <a:lnTo>
                    <a:pt x="123621" y="173454"/>
                  </a:lnTo>
                  <a:lnTo>
                    <a:pt x="119027" y="167994"/>
                  </a:lnTo>
                  <a:lnTo>
                    <a:pt x="110255" y="159619"/>
                  </a:lnTo>
                  <a:lnTo>
                    <a:pt x="101844" y="150085"/>
                  </a:lnTo>
                  <a:lnTo>
                    <a:pt x="98336" y="141146"/>
                  </a:lnTo>
                  <a:lnTo>
                    <a:pt x="99339" y="140396"/>
                  </a:lnTo>
                  <a:lnTo>
                    <a:pt x="99440" y="138885"/>
                  </a:lnTo>
                  <a:lnTo>
                    <a:pt x="125547" y="138885"/>
                  </a:lnTo>
                  <a:lnTo>
                    <a:pt x="126428" y="98994"/>
                  </a:lnTo>
                  <a:lnTo>
                    <a:pt x="201569" y="98994"/>
                  </a:lnTo>
                  <a:lnTo>
                    <a:pt x="205300" y="84275"/>
                  </a:lnTo>
                  <a:lnTo>
                    <a:pt x="227583" y="44918"/>
                  </a:lnTo>
                  <a:lnTo>
                    <a:pt x="197545" y="22495"/>
                  </a:lnTo>
                  <a:lnTo>
                    <a:pt x="166220" y="6581"/>
                  </a:lnTo>
                  <a:lnTo>
                    <a:pt x="132386" y="0"/>
                  </a:lnTo>
                  <a:close/>
                </a:path>
                <a:path w="297815" h="359410">
                  <a:moveTo>
                    <a:pt x="124245" y="200150"/>
                  </a:moveTo>
                  <a:lnTo>
                    <a:pt x="92709" y="200150"/>
                  </a:lnTo>
                  <a:lnTo>
                    <a:pt x="97297" y="210134"/>
                  </a:lnTo>
                  <a:lnTo>
                    <a:pt x="103952" y="218581"/>
                  </a:lnTo>
                  <a:lnTo>
                    <a:pt x="112012" y="225889"/>
                  </a:lnTo>
                  <a:lnTo>
                    <a:pt x="120815" y="232459"/>
                  </a:lnTo>
                  <a:lnTo>
                    <a:pt x="123621" y="231049"/>
                  </a:lnTo>
                  <a:lnTo>
                    <a:pt x="124023" y="223187"/>
                  </a:lnTo>
                  <a:lnTo>
                    <a:pt x="124140" y="218581"/>
                  </a:lnTo>
                  <a:lnTo>
                    <a:pt x="124245" y="200150"/>
                  </a:lnTo>
                  <a:close/>
                </a:path>
                <a:path w="297815" h="359410">
                  <a:moveTo>
                    <a:pt x="194787" y="143952"/>
                  </a:moveTo>
                  <a:lnTo>
                    <a:pt x="167170" y="143952"/>
                  </a:lnTo>
                  <a:lnTo>
                    <a:pt x="164956" y="155336"/>
                  </a:lnTo>
                  <a:lnTo>
                    <a:pt x="154254" y="165688"/>
                  </a:lnTo>
                  <a:lnTo>
                    <a:pt x="142284" y="173602"/>
                  </a:lnTo>
                  <a:lnTo>
                    <a:pt x="136270" y="177671"/>
                  </a:lnTo>
                  <a:lnTo>
                    <a:pt x="135713" y="186956"/>
                  </a:lnTo>
                  <a:lnTo>
                    <a:pt x="135699" y="223187"/>
                  </a:lnTo>
                  <a:lnTo>
                    <a:pt x="136142" y="230371"/>
                  </a:lnTo>
                  <a:lnTo>
                    <a:pt x="136184" y="231049"/>
                  </a:lnTo>
                  <a:lnTo>
                    <a:pt x="136270" y="232459"/>
                  </a:lnTo>
                  <a:lnTo>
                    <a:pt x="146304" y="231223"/>
                  </a:lnTo>
                  <a:lnTo>
                    <a:pt x="160276" y="221287"/>
                  </a:lnTo>
                  <a:lnTo>
                    <a:pt x="173255" y="210134"/>
                  </a:lnTo>
                  <a:lnTo>
                    <a:pt x="180504" y="205074"/>
                  </a:lnTo>
                  <a:lnTo>
                    <a:pt x="205320" y="205074"/>
                  </a:lnTo>
                  <a:lnTo>
                    <a:pt x="195164" y="169841"/>
                  </a:lnTo>
                  <a:lnTo>
                    <a:pt x="195053" y="162215"/>
                  </a:lnTo>
                  <a:lnTo>
                    <a:pt x="194952" y="155336"/>
                  </a:lnTo>
                  <a:lnTo>
                    <a:pt x="194863" y="149195"/>
                  </a:lnTo>
                  <a:lnTo>
                    <a:pt x="194787" y="143952"/>
                  </a:lnTo>
                  <a:close/>
                </a:path>
                <a:path w="297815" h="359410">
                  <a:moveTo>
                    <a:pt x="201569" y="98994"/>
                  </a:moveTo>
                  <a:lnTo>
                    <a:pt x="126428" y="98994"/>
                  </a:lnTo>
                  <a:lnTo>
                    <a:pt x="131340" y="113890"/>
                  </a:lnTo>
                  <a:lnTo>
                    <a:pt x="131978" y="132703"/>
                  </a:lnTo>
                  <a:lnTo>
                    <a:pt x="131934" y="134821"/>
                  </a:lnTo>
                  <a:lnTo>
                    <a:pt x="131850" y="138885"/>
                  </a:lnTo>
                  <a:lnTo>
                    <a:pt x="131804" y="141146"/>
                  </a:lnTo>
                  <a:lnTo>
                    <a:pt x="131679" y="151785"/>
                  </a:lnTo>
                  <a:lnTo>
                    <a:pt x="133451" y="165022"/>
                  </a:lnTo>
                  <a:lnTo>
                    <a:pt x="139834" y="166109"/>
                  </a:lnTo>
                  <a:lnTo>
                    <a:pt x="150291" y="158706"/>
                  </a:lnTo>
                  <a:lnTo>
                    <a:pt x="160758" y="149195"/>
                  </a:lnTo>
                  <a:lnTo>
                    <a:pt x="167170" y="143952"/>
                  </a:lnTo>
                  <a:lnTo>
                    <a:pt x="194787" y="143952"/>
                  </a:lnTo>
                  <a:lnTo>
                    <a:pt x="194713" y="138885"/>
                  </a:lnTo>
                  <a:lnTo>
                    <a:pt x="194623" y="132703"/>
                  </a:lnTo>
                  <a:lnTo>
                    <a:pt x="194536" y="126743"/>
                  </a:lnTo>
                  <a:lnTo>
                    <a:pt x="201569" y="98994"/>
                  </a:lnTo>
                  <a:close/>
                </a:path>
                <a:path w="297815" h="359410">
                  <a:moveTo>
                    <a:pt x="125547" y="138885"/>
                  </a:moveTo>
                  <a:lnTo>
                    <a:pt x="99440" y="138885"/>
                  </a:lnTo>
                  <a:lnTo>
                    <a:pt x="101142" y="139736"/>
                  </a:lnTo>
                  <a:lnTo>
                    <a:pt x="104665" y="143765"/>
                  </a:lnTo>
                  <a:lnTo>
                    <a:pt x="110920" y="151785"/>
                  </a:lnTo>
                  <a:lnTo>
                    <a:pt x="117442" y="159619"/>
                  </a:lnTo>
                  <a:lnTo>
                    <a:pt x="117553" y="159753"/>
                  </a:lnTo>
                  <a:lnTo>
                    <a:pt x="122212" y="163625"/>
                  </a:lnTo>
                  <a:lnTo>
                    <a:pt x="125031" y="162215"/>
                  </a:lnTo>
                  <a:lnTo>
                    <a:pt x="125117" y="158303"/>
                  </a:lnTo>
                  <a:lnTo>
                    <a:pt x="125183" y="155336"/>
                  </a:lnTo>
                  <a:lnTo>
                    <a:pt x="125299" y="150085"/>
                  </a:lnTo>
                  <a:lnTo>
                    <a:pt x="125394" y="145800"/>
                  </a:lnTo>
                  <a:lnTo>
                    <a:pt x="125513" y="140396"/>
                  </a:lnTo>
                  <a:lnTo>
                    <a:pt x="125547" y="138885"/>
                  </a:lnTo>
                  <a:close/>
                </a:path>
              </a:pathLst>
            </a:custGeom>
            <a:solidFill>
              <a:srgbClr val="2E7E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4" name="object 2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09339" y="2073760"/>
              <a:ext cx="254190" cy="335762"/>
            </a:xfrm>
            <a:prstGeom prst="rect">
              <a:avLst/>
            </a:prstGeom>
          </p:spPr>
        </p:pic>
        <p:sp>
          <p:nvSpPr>
            <p:cNvPr id="215" name="object 215" descr=""/>
            <p:cNvSpPr/>
            <p:nvPr/>
          </p:nvSpPr>
          <p:spPr>
            <a:xfrm>
              <a:off x="7727135" y="2735442"/>
              <a:ext cx="1146810" cy="108585"/>
            </a:xfrm>
            <a:custGeom>
              <a:avLst/>
              <a:gdLst/>
              <a:ahLst/>
              <a:cxnLst/>
              <a:rect l="l" t="t" r="r" b="b"/>
              <a:pathLst>
                <a:path w="1146809" h="108585">
                  <a:moveTo>
                    <a:pt x="1146352" y="0"/>
                  </a:moveTo>
                  <a:lnTo>
                    <a:pt x="0" y="0"/>
                  </a:lnTo>
                  <a:lnTo>
                    <a:pt x="0" y="35115"/>
                  </a:lnTo>
                  <a:lnTo>
                    <a:pt x="13771" y="40551"/>
                  </a:lnTo>
                  <a:lnTo>
                    <a:pt x="23980" y="46877"/>
                  </a:lnTo>
                  <a:lnTo>
                    <a:pt x="43561" y="63220"/>
                  </a:lnTo>
                  <a:lnTo>
                    <a:pt x="44853" y="44030"/>
                  </a:lnTo>
                  <a:lnTo>
                    <a:pt x="51474" y="34039"/>
                  </a:lnTo>
                  <a:lnTo>
                    <a:pt x="63793" y="31263"/>
                  </a:lnTo>
                  <a:lnTo>
                    <a:pt x="82181" y="33718"/>
                  </a:lnTo>
                  <a:lnTo>
                    <a:pt x="84924" y="34277"/>
                  </a:lnTo>
                  <a:lnTo>
                    <a:pt x="88226" y="39585"/>
                  </a:lnTo>
                  <a:lnTo>
                    <a:pt x="90614" y="39331"/>
                  </a:lnTo>
                  <a:lnTo>
                    <a:pt x="100491" y="30281"/>
                  </a:lnTo>
                  <a:lnTo>
                    <a:pt x="110277" y="24071"/>
                  </a:lnTo>
                  <a:lnTo>
                    <a:pt x="122923" y="21069"/>
                  </a:lnTo>
                  <a:lnTo>
                    <a:pt x="133684" y="23211"/>
                  </a:lnTo>
                  <a:lnTo>
                    <a:pt x="141570" y="29173"/>
                  </a:lnTo>
                  <a:lnTo>
                    <a:pt x="155244" y="46355"/>
                  </a:lnTo>
                  <a:lnTo>
                    <a:pt x="158440" y="41164"/>
                  </a:lnTo>
                  <a:lnTo>
                    <a:pt x="159948" y="35853"/>
                  </a:lnTo>
                  <a:lnTo>
                    <a:pt x="161911" y="30526"/>
                  </a:lnTo>
                  <a:lnTo>
                    <a:pt x="166471" y="25285"/>
                  </a:lnTo>
                  <a:lnTo>
                    <a:pt x="181914" y="18837"/>
                  </a:lnTo>
                  <a:lnTo>
                    <a:pt x="198605" y="20293"/>
                  </a:lnTo>
                  <a:lnTo>
                    <a:pt x="213806" y="28109"/>
                  </a:lnTo>
                  <a:lnTo>
                    <a:pt x="224777" y="40741"/>
                  </a:lnTo>
                  <a:lnTo>
                    <a:pt x="225336" y="40157"/>
                  </a:lnTo>
                  <a:lnTo>
                    <a:pt x="233527" y="38227"/>
                  </a:lnTo>
                  <a:lnTo>
                    <a:pt x="236474" y="35928"/>
                  </a:lnTo>
                  <a:lnTo>
                    <a:pt x="246392" y="26657"/>
                  </a:lnTo>
                  <a:lnTo>
                    <a:pt x="247954" y="26695"/>
                  </a:lnTo>
                  <a:lnTo>
                    <a:pt x="252393" y="29918"/>
                  </a:lnTo>
                  <a:lnTo>
                    <a:pt x="260272" y="37252"/>
                  </a:lnTo>
                  <a:lnTo>
                    <a:pt x="273951" y="50571"/>
                  </a:lnTo>
                  <a:lnTo>
                    <a:pt x="278539" y="29630"/>
                  </a:lnTo>
                  <a:lnTo>
                    <a:pt x="283752" y="22216"/>
                  </a:lnTo>
                  <a:lnTo>
                    <a:pt x="295719" y="18262"/>
                  </a:lnTo>
                  <a:lnTo>
                    <a:pt x="304430" y="18573"/>
                  </a:lnTo>
                  <a:lnTo>
                    <a:pt x="309225" y="21205"/>
                  </a:lnTo>
                  <a:lnTo>
                    <a:pt x="312535" y="24824"/>
                  </a:lnTo>
                  <a:lnTo>
                    <a:pt x="316788" y="28092"/>
                  </a:lnTo>
                  <a:lnTo>
                    <a:pt x="330195" y="33231"/>
                  </a:lnTo>
                  <a:lnTo>
                    <a:pt x="336786" y="32794"/>
                  </a:lnTo>
                  <a:lnTo>
                    <a:pt x="341807" y="29656"/>
                  </a:lnTo>
                  <a:lnTo>
                    <a:pt x="350507" y="26695"/>
                  </a:lnTo>
                  <a:lnTo>
                    <a:pt x="360110" y="27261"/>
                  </a:lnTo>
                  <a:lnTo>
                    <a:pt x="366807" y="31545"/>
                  </a:lnTo>
                  <a:lnTo>
                    <a:pt x="378612" y="44958"/>
                  </a:lnTo>
                  <a:lnTo>
                    <a:pt x="394492" y="24211"/>
                  </a:lnTo>
                  <a:lnTo>
                    <a:pt x="413661" y="18705"/>
                  </a:lnTo>
                  <a:lnTo>
                    <a:pt x="433215" y="26675"/>
                  </a:lnTo>
                  <a:lnTo>
                    <a:pt x="450253" y="46355"/>
                  </a:lnTo>
                  <a:lnTo>
                    <a:pt x="455527" y="39717"/>
                  </a:lnTo>
                  <a:lnTo>
                    <a:pt x="463029" y="29116"/>
                  </a:lnTo>
                  <a:lnTo>
                    <a:pt x="474502" y="28890"/>
                  </a:lnTo>
                  <a:lnTo>
                    <a:pt x="491693" y="53378"/>
                  </a:lnTo>
                  <a:lnTo>
                    <a:pt x="495536" y="36145"/>
                  </a:lnTo>
                  <a:lnTo>
                    <a:pt x="500278" y="29773"/>
                  </a:lnTo>
                  <a:lnTo>
                    <a:pt x="510667" y="26695"/>
                  </a:lnTo>
                  <a:lnTo>
                    <a:pt x="519814" y="28138"/>
                  </a:lnTo>
                  <a:lnTo>
                    <a:pt x="529013" y="32080"/>
                  </a:lnTo>
                  <a:lnTo>
                    <a:pt x="536414" y="36135"/>
                  </a:lnTo>
                  <a:lnTo>
                    <a:pt x="540169" y="37922"/>
                  </a:lnTo>
                  <a:lnTo>
                    <a:pt x="541426" y="37795"/>
                  </a:lnTo>
                  <a:lnTo>
                    <a:pt x="555828" y="25336"/>
                  </a:lnTo>
                  <a:lnTo>
                    <a:pt x="561238" y="23876"/>
                  </a:lnTo>
                  <a:lnTo>
                    <a:pt x="576024" y="21570"/>
                  </a:lnTo>
                  <a:lnTo>
                    <a:pt x="586385" y="24120"/>
                  </a:lnTo>
                  <a:lnTo>
                    <a:pt x="594358" y="31466"/>
                  </a:lnTo>
                  <a:lnTo>
                    <a:pt x="601980" y="43548"/>
                  </a:lnTo>
                  <a:lnTo>
                    <a:pt x="604962" y="33898"/>
                  </a:lnTo>
                  <a:lnTo>
                    <a:pt x="609053" y="29954"/>
                  </a:lnTo>
                  <a:lnTo>
                    <a:pt x="620242" y="26695"/>
                  </a:lnTo>
                  <a:lnTo>
                    <a:pt x="628444" y="22169"/>
                  </a:lnTo>
                  <a:lnTo>
                    <a:pt x="635034" y="18976"/>
                  </a:lnTo>
                  <a:lnTo>
                    <a:pt x="642306" y="18237"/>
                  </a:lnTo>
                  <a:lnTo>
                    <a:pt x="652551" y="21069"/>
                  </a:lnTo>
                  <a:lnTo>
                    <a:pt x="661480" y="27089"/>
                  </a:lnTo>
                  <a:lnTo>
                    <a:pt x="666264" y="34475"/>
                  </a:lnTo>
                  <a:lnTo>
                    <a:pt x="668756" y="41130"/>
                  </a:lnTo>
                  <a:lnTo>
                    <a:pt x="670814" y="44958"/>
                  </a:lnTo>
                  <a:lnTo>
                    <a:pt x="672490" y="46126"/>
                  </a:lnTo>
                  <a:lnTo>
                    <a:pt x="674992" y="43370"/>
                  </a:lnTo>
                  <a:lnTo>
                    <a:pt x="675728" y="43548"/>
                  </a:lnTo>
                  <a:lnTo>
                    <a:pt x="679862" y="30122"/>
                  </a:lnTo>
                  <a:lnTo>
                    <a:pt x="687539" y="24834"/>
                  </a:lnTo>
                  <a:lnTo>
                    <a:pt x="697388" y="26796"/>
                  </a:lnTo>
                  <a:lnTo>
                    <a:pt x="708037" y="35115"/>
                  </a:lnTo>
                  <a:lnTo>
                    <a:pt x="710120" y="34632"/>
                  </a:lnTo>
                  <a:lnTo>
                    <a:pt x="717054" y="29768"/>
                  </a:lnTo>
                  <a:lnTo>
                    <a:pt x="719975" y="29502"/>
                  </a:lnTo>
                  <a:lnTo>
                    <a:pt x="729508" y="30926"/>
                  </a:lnTo>
                  <a:lnTo>
                    <a:pt x="739146" y="35074"/>
                  </a:lnTo>
                  <a:lnTo>
                    <a:pt x="747279" y="39246"/>
                  </a:lnTo>
                  <a:lnTo>
                    <a:pt x="752297" y="40741"/>
                  </a:lnTo>
                  <a:lnTo>
                    <a:pt x="756559" y="36052"/>
                  </a:lnTo>
                  <a:lnTo>
                    <a:pt x="762022" y="27468"/>
                  </a:lnTo>
                  <a:lnTo>
                    <a:pt x="770699" y="19901"/>
                  </a:lnTo>
                  <a:lnTo>
                    <a:pt x="784606" y="18262"/>
                  </a:lnTo>
                  <a:lnTo>
                    <a:pt x="809891" y="25285"/>
                  </a:lnTo>
                  <a:lnTo>
                    <a:pt x="817143" y="27838"/>
                  </a:lnTo>
                  <a:lnTo>
                    <a:pt x="819340" y="34836"/>
                  </a:lnTo>
                  <a:lnTo>
                    <a:pt x="826046" y="36525"/>
                  </a:lnTo>
                  <a:lnTo>
                    <a:pt x="840565" y="24619"/>
                  </a:lnTo>
                  <a:lnTo>
                    <a:pt x="849029" y="24579"/>
                  </a:lnTo>
                  <a:lnTo>
                    <a:pt x="856889" y="31565"/>
                  </a:lnTo>
                  <a:lnTo>
                    <a:pt x="869594" y="40741"/>
                  </a:lnTo>
                  <a:lnTo>
                    <a:pt x="869302" y="28067"/>
                  </a:lnTo>
                  <a:lnTo>
                    <a:pt x="874344" y="24384"/>
                  </a:lnTo>
                  <a:lnTo>
                    <a:pt x="875779" y="26758"/>
                  </a:lnTo>
                  <a:lnTo>
                    <a:pt x="896342" y="24857"/>
                  </a:lnTo>
                  <a:lnTo>
                    <a:pt x="910561" y="39144"/>
                  </a:lnTo>
                  <a:lnTo>
                    <a:pt x="920803" y="60199"/>
                  </a:lnTo>
                  <a:lnTo>
                    <a:pt x="929297" y="78663"/>
                  </a:lnTo>
                  <a:lnTo>
                    <a:pt x="928700" y="70339"/>
                  </a:lnTo>
                  <a:lnTo>
                    <a:pt x="928343" y="59748"/>
                  </a:lnTo>
                  <a:lnTo>
                    <a:pt x="929516" y="49836"/>
                  </a:lnTo>
                  <a:lnTo>
                    <a:pt x="933513" y="43548"/>
                  </a:lnTo>
                  <a:lnTo>
                    <a:pt x="939188" y="42254"/>
                  </a:lnTo>
                  <a:lnTo>
                    <a:pt x="944830" y="43548"/>
                  </a:lnTo>
                  <a:lnTo>
                    <a:pt x="950085" y="45194"/>
                  </a:lnTo>
                  <a:lnTo>
                    <a:pt x="954595" y="44958"/>
                  </a:lnTo>
                  <a:lnTo>
                    <a:pt x="957838" y="40269"/>
                  </a:lnTo>
                  <a:lnTo>
                    <a:pt x="961010" y="33656"/>
                  </a:lnTo>
                  <a:lnTo>
                    <a:pt x="969052" y="29179"/>
                  </a:lnTo>
                  <a:lnTo>
                    <a:pt x="1014066" y="46623"/>
                  </a:lnTo>
                  <a:lnTo>
                    <a:pt x="1031163" y="94703"/>
                  </a:lnTo>
                  <a:lnTo>
                    <a:pt x="1036777" y="92722"/>
                  </a:lnTo>
                  <a:lnTo>
                    <a:pt x="1053848" y="55621"/>
                  </a:lnTo>
                  <a:lnTo>
                    <a:pt x="1083196" y="49675"/>
                  </a:lnTo>
                  <a:lnTo>
                    <a:pt x="1101532" y="50982"/>
                  </a:lnTo>
                  <a:lnTo>
                    <a:pt x="1118571" y="55773"/>
                  </a:lnTo>
                  <a:lnTo>
                    <a:pt x="1130896" y="65328"/>
                  </a:lnTo>
                  <a:lnTo>
                    <a:pt x="1135856" y="75510"/>
                  </a:lnTo>
                  <a:lnTo>
                    <a:pt x="1141657" y="98063"/>
                  </a:lnTo>
                  <a:lnTo>
                    <a:pt x="1146352" y="108165"/>
                  </a:lnTo>
                  <a:lnTo>
                    <a:pt x="1146352" y="0"/>
                  </a:lnTo>
                  <a:close/>
                </a:path>
              </a:pathLst>
            </a:custGeom>
            <a:solidFill>
              <a:srgbClr val="2E7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7326757" y="2753689"/>
              <a:ext cx="1226820" cy="109855"/>
            </a:xfrm>
            <a:custGeom>
              <a:avLst/>
              <a:gdLst/>
              <a:ahLst/>
              <a:cxnLst/>
              <a:rect l="l" t="t" r="r" b="b"/>
              <a:pathLst>
                <a:path w="1226820" h="109855">
                  <a:moveTo>
                    <a:pt x="708025" y="60426"/>
                  </a:moveTo>
                  <a:lnTo>
                    <a:pt x="699211" y="55194"/>
                  </a:lnTo>
                  <a:lnTo>
                    <a:pt x="690549" y="47942"/>
                  </a:lnTo>
                  <a:lnTo>
                    <a:pt x="660641" y="19011"/>
                  </a:lnTo>
                  <a:lnTo>
                    <a:pt x="652767" y="11684"/>
                  </a:lnTo>
                  <a:lnTo>
                    <a:pt x="648322" y="8458"/>
                  </a:lnTo>
                  <a:lnTo>
                    <a:pt x="646760" y="8420"/>
                  </a:lnTo>
                  <a:lnTo>
                    <a:pt x="636841" y="17691"/>
                  </a:lnTo>
                  <a:lnTo>
                    <a:pt x="633895" y="19989"/>
                  </a:lnTo>
                  <a:lnTo>
                    <a:pt x="625703" y="21920"/>
                  </a:lnTo>
                  <a:lnTo>
                    <a:pt x="625144" y="22504"/>
                  </a:lnTo>
                  <a:lnTo>
                    <a:pt x="623544" y="24155"/>
                  </a:lnTo>
                  <a:lnTo>
                    <a:pt x="621334" y="37922"/>
                  </a:lnTo>
                  <a:lnTo>
                    <a:pt x="619975" y="40398"/>
                  </a:lnTo>
                  <a:lnTo>
                    <a:pt x="608825" y="44335"/>
                  </a:lnTo>
                  <a:lnTo>
                    <a:pt x="604075" y="49898"/>
                  </a:lnTo>
                  <a:lnTo>
                    <a:pt x="600773" y="54914"/>
                  </a:lnTo>
                  <a:lnTo>
                    <a:pt x="598017" y="60998"/>
                  </a:lnTo>
                  <a:lnTo>
                    <a:pt x="593534" y="73075"/>
                  </a:lnTo>
                  <a:lnTo>
                    <a:pt x="581304" y="49034"/>
                  </a:lnTo>
                  <a:lnTo>
                    <a:pt x="565759" y="35674"/>
                  </a:lnTo>
                  <a:lnTo>
                    <a:pt x="545503" y="32575"/>
                  </a:lnTo>
                  <a:lnTo>
                    <a:pt x="519087" y="39357"/>
                  </a:lnTo>
                  <a:lnTo>
                    <a:pt x="503161" y="48348"/>
                  </a:lnTo>
                  <a:lnTo>
                    <a:pt x="491617" y="60858"/>
                  </a:lnTo>
                  <a:lnTo>
                    <a:pt x="484136" y="76327"/>
                  </a:lnTo>
                  <a:lnTo>
                    <a:pt x="480453" y="94145"/>
                  </a:lnTo>
                  <a:lnTo>
                    <a:pt x="477227" y="82575"/>
                  </a:lnTo>
                  <a:lnTo>
                    <a:pt x="472274" y="71081"/>
                  </a:lnTo>
                  <a:lnTo>
                    <a:pt x="465620" y="60579"/>
                  </a:lnTo>
                  <a:lnTo>
                    <a:pt x="457263" y="52006"/>
                  </a:lnTo>
                  <a:lnTo>
                    <a:pt x="453212" y="48780"/>
                  </a:lnTo>
                  <a:lnTo>
                    <a:pt x="450227" y="50063"/>
                  </a:lnTo>
                  <a:lnTo>
                    <a:pt x="424357" y="28638"/>
                  </a:lnTo>
                  <a:lnTo>
                    <a:pt x="414147" y="22313"/>
                  </a:lnTo>
                  <a:lnTo>
                    <a:pt x="400367" y="16878"/>
                  </a:lnTo>
                  <a:lnTo>
                    <a:pt x="396989" y="15836"/>
                  </a:lnTo>
                  <a:lnTo>
                    <a:pt x="385533" y="16522"/>
                  </a:lnTo>
                  <a:lnTo>
                    <a:pt x="380555" y="14605"/>
                  </a:lnTo>
                  <a:lnTo>
                    <a:pt x="375653" y="7035"/>
                  </a:lnTo>
                  <a:lnTo>
                    <a:pt x="372973" y="5638"/>
                  </a:lnTo>
                  <a:lnTo>
                    <a:pt x="357619" y="1435"/>
                  </a:lnTo>
                  <a:lnTo>
                    <a:pt x="347141" y="5461"/>
                  </a:lnTo>
                  <a:lnTo>
                    <a:pt x="336931" y="12382"/>
                  </a:lnTo>
                  <a:lnTo>
                    <a:pt x="322402" y="16878"/>
                  </a:lnTo>
                  <a:lnTo>
                    <a:pt x="321627" y="16941"/>
                  </a:lnTo>
                  <a:lnTo>
                    <a:pt x="313931" y="12890"/>
                  </a:lnTo>
                  <a:lnTo>
                    <a:pt x="302831" y="14770"/>
                  </a:lnTo>
                  <a:lnTo>
                    <a:pt x="292417" y="23901"/>
                  </a:lnTo>
                  <a:lnTo>
                    <a:pt x="287718" y="23926"/>
                  </a:lnTo>
                  <a:lnTo>
                    <a:pt x="286740" y="13957"/>
                  </a:lnTo>
                  <a:lnTo>
                    <a:pt x="285178" y="11963"/>
                  </a:lnTo>
                  <a:lnTo>
                    <a:pt x="274193" y="5105"/>
                  </a:lnTo>
                  <a:lnTo>
                    <a:pt x="262432" y="7327"/>
                  </a:lnTo>
                  <a:lnTo>
                    <a:pt x="249580" y="12039"/>
                  </a:lnTo>
                  <a:lnTo>
                    <a:pt x="235305" y="12661"/>
                  </a:lnTo>
                  <a:lnTo>
                    <a:pt x="234581" y="12496"/>
                  </a:lnTo>
                  <a:lnTo>
                    <a:pt x="228447" y="6286"/>
                  </a:lnTo>
                  <a:lnTo>
                    <a:pt x="225475" y="5638"/>
                  </a:lnTo>
                  <a:lnTo>
                    <a:pt x="218452" y="5067"/>
                  </a:lnTo>
                  <a:lnTo>
                    <a:pt x="202006" y="5930"/>
                  </a:lnTo>
                  <a:lnTo>
                    <a:pt x="194564" y="5638"/>
                  </a:lnTo>
                  <a:lnTo>
                    <a:pt x="189052" y="31953"/>
                  </a:lnTo>
                  <a:lnTo>
                    <a:pt x="179349" y="31877"/>
                  </a:lnTo>
                  <a:lnTo>
                    <a:pt x="166712" y="20434"/>
                  </a:lnTo>
                  <a:lnTo>
                    <a:pt x="152425" y="12661"/>
                  </a:lnTo>
                  <a:lnTo>
                    <a:pt x="145948" y="10731"/>
                  </a:lnTo>
                  <a:lnTo>
                    <a:pt x="149402" y="21907"/>
                  </a:lnTo>
                  <a:lnTo>
                    <a:pt x="141185" y="23901"/>
                  </a:lnTo>
                  <a:lnTo>
                    <a:pt x="130060" y="5600"/>
                  </a:lnTo>
                  <a:lnTo>
                    <a:pt x="115163" y="9575"/>
                  </a:lnTo>
                  <a:lnTo>
                    <a:pt x="100622" y="25628"/>
                  </a:lnTo>
                  <a:lnTo>
                    <a:pt x="90601" y="43573"/>
                  </a:lnTo>
                  <a:lnTo>
                    <a:pt x="86398" y="42176"/>
                  </a:lnTo>
                  <a:lnTo>
                    <a:pt x="81292" y="37414"/>
                  </a:lnTo>
                  <a:lnTo>
                    <a:pt x="75920" y="31864"/>
                  </a:lnTo>
                  <a:lnTo>
                    <a:pt x="70942" y="28117"/>
                  </a:lnTo>
                  <a:lnTo>
                    <a:pt x="62750" y="25895"/>
                  </a:lnTo>
                  <a:lnTo>
                    <a:pt x="55460" y="26428"/>
                  </a:lnTo>
                  <a:lnTo>
                    <a:pt x="48374" y="28854"/>
                  </a:lnTo>
                  <a:lnTo>
                    <a:pt x="40741" y="32334"/>
                  </a:lnTo>
                  <a:lnTo>
                    <a:pt x="34658" y="35039"/>
                  </a:lnTo>
                  <a:lnTo>
                    <a:pt x="6489" y="68402"/>
                  </a:lnTo>
                  <a:lnTo>
                    <a:pt x="0" y="109601"/>
                  </a:lnTo>
                  <a:lnTo>
                    <a:pt x="22466" y="109601"/>
                  </a:lnTo>
                  <a:lnTo>
                    <a:pt x="22618" y="103505"/>
                  </a:lnTo>
                  <a:lnTo>
                    <a:pt x="25171" y="95834"/>
                  </a:lnTo>
                  <a:lnTo>
                    <a:pt x="29197" y="89065"/>
                  </a:lnTo>
                  <a:lnTo>
                    <a:pt x="33705" y="85712"/>
                  </a:lnTo>
                  <a:lnTo>
                    <a:pt x="52070" y="49428"/>
                  </a:lnTo>
                  <a:lnTo>
                    <a:pt x="75069" y="46799"/>
                  </a:lnTo>
                  <a:lnTo>
                    <a:pt x="93535" y="69596"/>
                  </a:lnTo>
                  <a:lnTo>
                    <a:pt x="98336" y="109601"/>
                  </a:lnTo>
                  <a:lnTo>
                    <a:pt x="133451" y="109601"/>
                  </a:lnTo>
                  <a:lnTo>
                    <a:pt x="135051" y="93002"/>
                  </a:lnTo>
                  <a:lnTo>
                    <a:pt x="148526" y="87122"/>
                  </a:lnTo>
                  <a:lnTo>
                    <a:pt x="163944" y="92468"/>
                  </a:lnTo>
                  <a:lnTo>
                    <a:pt x="171386" y="109601"/>
                  </a:lnTo>
                  <a:lnTo>
                    <a:pt x="238823" y="109601"/>
                  </a:lnTo>
                  <a:lnTo>
                    <a:pt x="253568" y="66052"/>
                  </a:lnTo>
                  <a:lnTo>
                    <a:pt x="265176" y="65811"/>
                  </a:lnTo>
                  <a:lnTo>
                    <a:pt x="276529" y="63512"/>
                  </a:lnTo>
                  <a:lnTo>
                    <a:pt x="287832" y="61772"/>
                  </a:lnTo>
                  <a:lnTo>
                    <a:pt x="299224" y="63246"/>
                  </a:lnTo>
                  <a:lnTo>
                    <a:pt x="314756" y="54851"/>
                  </a:lnTo>
                  <a:lnTo>
                    <a:pt x="332092" y="51892"/>
                  </a:lnTo>
                  <a:lnTo>
                    <a:pt x="349504" y="54267"/>
                  </a:lnTo>
                  <a:lnTo>
                    <a:pt x="365252" y="61836"/>
                  </a:lnTo>
                  <a:lnTo>
                    <a:pt x="391337" y="39585"/>
                  </a:lnTo>
                  <a:lnTo>
                    <a:pt x="414413" y="48882"/>
                  </a:lnTo>
                  <a:lnTo>
                    <a:pt x="429069" y="76581"/>
                  </a:lnTo>
                  <a:lnTo>
                    <a:pt x="429869" y="109601"/>
                  </a:lnTo>
                  <a:lnTo>
                    <a:pt x="480453" y="109601"/>
                  </a:lnTo>
                  <a:lnTo>
                    <a:pt x="511352" y="109601"/>
                  </a:lnTo>
                  <a:lnTo>
                    <a:pt x="520077" y="88912"/>
                  </a:lnTo>
                  <a:lnTo>
                    <a:pt x="535444" y="81470"/>
                  </a:lnTo>
                  <a:lnTo>
                    <a:pt x="550697" y="88087"/>
                  </a:lnTo>
                  <a:lnTo>
                    <a:pt x="559117" y="109601"/>
                  </a:lnTo>
                  <a:lnTo>
                    <a:pt x="629361" y="109601"/>
                  </a:lnTo>
                  <a:lnTo>
                    <a:pt x="629869" y="97269"/>
                  </a:lnTo>
                  <a:lnTo>
                    <a:pt x="634949" y="85991"/>
                  </a:lnTo>
                  <a:lnTo>
                    <a:pt x="643915" y="79324"/>
                  </a:lnTo>
                  <a:lnTo>
                    <a:pt x="656056" y="80797"/>
                  </a:lnTo>
                  <a:lnTo>
                    <a:pt x="656056" y="109601"/>
                  </a:lnTo>
                  <a:lnTo>
                    <a:pt x="695388" y="109601"/>
                  </a:lnTo>
                  <a:lnTo>
                    <a:pt x="693978" y="95948"/>
                  </a:lnTo>
                  <a:lnTo>
                    <a:pt x="695693" y="83350"/>
                  </a:lnTo>
                  <a:lnTo>
                    <a:pt x="700405" y="71577"/>
                  </a:lnTo>
                  <a:lnTo>
                    <a:pt x="708025" y="60426"/>
                  </a:lnTo>
                  <a:close/>
                </a:path>
                <a:path w="1226820" h="109855">
                  <a:moveTo>
                    <a:pt x="1226413" y="18288"/>
                  </a:moveTo>
                  <a:lnTo>
                    <a:pt x="1219708" y="16598"/>
                  </a:lnTo>
                  <a:lnTo>
                    <a:pt x="1217510" y="9601"/>
                  </a:lnTo>
                  <a:lnTo>
                    <a:pt x="1210259" y="7048"/>
                  </a:lnTo>
                  <a:lnTo>
                    <a:pt x="1184973" y="25"/>
                  </a:lnTo>
                  <a:lnTo>
                    <a:pt x="1171067" y="1663"/>
                  </a:lnTo>
                  <a:lnTo>
                    <a:pt x="1162392" y="9232"/>
                  </a:lnTo>
                  <a:lnTo>
                    <a:pt x="1156931" y="17805"/>
                  </a:lnTo>
                  <a:lnTo>
                    <a:pt x="1152664" y="22504"/>
                  </a:lnTo>
                  <a:lnTo>
                    <a:pt x="1147648" y="21005"/>
                  </a:lnTo>
                  <a:lnTo>
                    <a:pt x="1139520" y="16827"/>
                  </a:lnTo>
                  <a:lnTo>
                    <a:pt x="1129880" y="12687"/>
                  </a:lnTo>
                  <a:lnTo>
                    <a:pt x="1120343" y="11264"/>
                  </a:lnTo>
                  <a:lnTo>
                    <a:pt x="1117422" y="11531"/>
                  </a:lnTo>
                  <a:lnTo>
                    <a:pt x="1110488" y="16395"/>
                  </a:lnTo>
                  <a:lnTo>
                    <a:pt x="1108405" y="16878"/>
                  </a:lnTo>
                  <a:lnTo>
                    <a:pt x="1103401" y="18046"/>
                  </a:lnTo>
                  <a:lnTo>
                    <a:pt x="1094066" y="18262"/>
                  </a:lnTo>
                  <a:lnTo>
                    <a:pt x="1090853" y="19685"/>
                  </a:lnTo>
                  <a:lnTo>
                    <a:pt x="1085888" y="23063"/>
                  </a:lnTo>
                  <a:lnTo>
                    <a:pt x="1084605" y="25527"/>
                  </a:lnTo>
                  <a:lnTo>
                    <a:pt x="1082763" y="26466"/>
                  </a:lnTo>
                  <a:lnTo>
                    <a:pt x="1075359" y="25133"/>
                  </a:lnTo>
                  <a:lnTo>
                    <a:pt x="1072857" y="27889"/>
                  </a:lnTo>
                  <a:lnTo>
                    <a:pt x="1071181" y="26720"/>
                  </a:lnTo>
                  <a:lnTo>
                    <a:pt x="1069124" y="22885"/>
                  </a:lnTo>
                  <a:lnTo>
                    <a:pt x="1066634" y="16230"/>
                  </a:lnTo>
                  <a:lnTo>
                    <a:pt x="1061847" y="8851"/>
                  </a:lnTo>
                  <a:lnTo>
                    <a:pt x="1052918" y="2832"/>
                  </a:lnTo>
                  <a:lnTo>
                    <a:pt x="1042682" y="0"/>
                  </a:lnTo>
                  <a:lnTo>
                    <a:pt x="1035405" y="736"/>
                  </a:lnTo>
                  <a:lnTo>
                    <a:pt x="1028814" y="3924"/>
                  </a:lnTo>
                  <a:lnTo>
                    <a:pt x="1020610" y="8458"/>
                  </a:lnTo>
                  <a:lnTo>
                    <a:pt x="1009421" y="11709"/>
                  </a:lnTo>
                  <a:lnTo>
                    <a:pt x="1005332" y="15659"/>
                  </a:lnTo>
                  <a:lnTo>
                    <a:pt x="1002347" y="25311"/>
                  </a:lnTo>
                  <a:lnTo>
                    <a:pt x="994727" y="13220"/>
                  </a:lnTo>
                  <a:lnTo>
                    <a:pt x="986764" y="5880"/>
                  </a:lnTo>
                  <a:lnTo>
                    <a:pt x="976401" y="3327"/>
                  </a:lnTo>
                  <a:lnTo>
                    <a:pt x="961605" y="5638"/>
                  </a:lnTo>
                  <a:lnTo>
                    <a:pt x="956195" y="7099"/>
                  </a:lnTo>
                  <a:lnTo>
                    <a:pt x="941793" y="19558"/>
                  </a:lnTo>
                  <a:lnTo>
                    <a:pt x="940536" y="19685"/>
                  </a:lnTo>
                  <a:lnTo>
                    <a:pt x="936790" y="17894"/>
                  </a:lnTo>
                  <a:lnTo>
                    <a:pt x="929386" y="13843"/>
                  </a:lnTo>
                  <a:lnTo>
                    <a:pt x="920191" y="9893"/>
                  </a:lnTo>
                  <a:lnTo>
                    <a:pt x="911034" y="8458"/>
                  </a:lnTo>
                  <a:lnTo>
                    <a:pt x="900645" y="11531"/>
                  </a:lnTo>
                  <a:lnTo>
                    <a:pt x="895908" y="17907"/>
                  </a:lnTo>
                  <a:lnTo>
                    <a:pt x="892060" y="35140"/>
                  </a:lnTo>
                  <a:lnTo>
                    <a:pt x="890054" y="39903"/>
                  </a:lnTo>
                  <a:lnTo>
                    <a:pt x="888466" y="40982"/>
                  </a:lnTo>
                  <a:lnTo>
                    <a:pt x="886587" y="41427"/>
                  </a:lnTo>
                  <a:lnTo>
                    <a:pt x="883640" y="44272"/>
                  </a:lnTo>
                  <a:lnTo>
                    <a:pt x="881392" y="47320"/>
                  </a:lnTo>
                  <a:lnTo>
                    <a:pt x="880440" y="63258"/>
                  </a:lnTo>
                  <a:lnTo>
                    <a:pt x="875906" y="64643"/>
                  </a:lnTo>
                  <a:lnTo>
                    <a:pt x="868870" y="61696"/>
                  </a:lnTo>
                  <a:lnTo>
                    <a:pt x="864412" y="53962"/>
                  </a:lnTo>
                  <a:lnTo>
                    <a:pt x="860793" y="45593"/>
                  </a:lnTo>
                  <a:lnTo>
                    <a:pt x="856246" y="40767"/>
                  </a:lnTo>
                  <a:lnTo>
                    <a:pt x="851827" y="39446"/>
                  </a:lnTo>
                  <a:lnTo>
                    <a:pt x="845210" y="43357"/>
                  </a:lnTo>
                  <a:lnTo>
                    <a:pt x="838022" y="43624"/>
                  </a:lnTo>
                  <a:lnTo>
                    <a:pt x="833094" y="39801"/>
                  </a:lnTo>
                  <a:lnTo>
                    <a:pt x="828141" y="40767"/>
                  </a:lnTo>
                  <a:lnTo>
                    <a:pt x="822528" y="44259"/>
                  </a:lnTo>
                  <a:lnTo>
                    <a:pt x="817206" y="50990"/>
                  </a:lnTo>
                  <a:lnTo>
                    <a:pt x="809180" y="64643"/>
                  </a:lnTo>
                  <a:lnTo>
                    <a:pt x="813333" y="75272"/>
                  </a:lnTo>
                  <a:lnTo>
                    <a:pt x="816076" y="86614"/>
                  </a:lnTo>
                  <a:lnTo>
                    <a:pt x="817841" y="98221"/>
                  </a:lnTo>
                  <a:lnTo>
                    <a:pt x="819010" y="109601"/>
                  </a:lnTo>
                  <a:lnTo>
                    <a:pt x="852728" y="109601"/>
                  </a:lnTo>
                  <a:lnTo>
                    <a:pt x="855218" y="92989"/>
                  </a:lnTo>
                  <a:lnTo>
                    <a:pt x="862774" y="89611"/>
                  </a:lnTo>
                  <a:lnTo>
                    <a:pt x="871982" y="96215"/>
                  </a:lnTo>
                  <a:lnTo>
                    <a:pt x="879424" y="109601"/>
                  </a:lnTo>
                  <a:lnTo>
                    <a:pt x="938428" y="109601"/>
                  </a:lnTo>
                  <a:lnTo>
                    <a:pt x="939749" y="71475"/>
                  </a:lnTo>
                  <a:lnTo>
                    <a:pt x="959218" y="44030"/>
                  </a:lnTo>
                  <a:lnTo>
                    <a:pt x="987729" y="32258"/>
                  </a:lnTo>
                  <a:lnTo>
                    <a:pt x="1016152" y="41198"/>
                  </a:lnTo>
                  <a:lnTo>
                    <a:pt x="1035354" y="75882"/>
                  </a:lnTo>
                  <a:lnTo>
                    <a:pt x="1040498" y="60375"/>
                  </a:lnTo>
                  <a:lnTo>
                    <a:pt x="1049718" y="48475"/>
                  </a:lnTo>
                  <a:lnTo>
                    <a:pt x="1062824" y="42214"/>
                  </a:lnTo>
                  <a:lnTo>
                    <a:pt x="1079614" y="43573"/>
                  </a:lnTo>
                  <a:lnTo>
                    <a:pt x="1085494" y="50596"/>
                  </a:lnTo>
                  <a:lnTo>
                    <a:pt x="1086739" y="62915"/>
                  </a:lnTo>
                  <a:lnTo>
                    <a:pt x="1086358" y="76098"/>
                  </a:lnTo>
                  <a:lnTo>
                    <a:pt x="1087335" y="85712"/>
                  </a:lnTo>
                  <a:lnTo>
                    <a:pt x="1099362" y="83146"/>
                  </a:lnTo>
                  <a:lnTo>
                    <a:pt x="1107046" y="88049"/>
                  </a:lnTo>
                  <a:lnTo>
                    <a:pt x="1111199" y="97751"/>
                  </a:lnTo>
                  <a:lnTo>
                    <a:pt x="1112621" y="109601"/>
                  </a:lnTo>
                  <a:lnTo>
                    <a:pt x="1170216" y="109601"/>
                  </a:lnTo>
                  <a:lnTo>
                    <a:pt x="1170660" y="103898"/>
                  </a:lnTo>
                  <a:lnTo>
                    <a:pt x="1170647" y="96113"/>
                  </a:lnTo>
                  <a:lnTo>
                    <a:pt x="1171625" y="90639"/>
                  </a:lnTo>
                  <a:lnTo>
                    <a:pt x="1179563" y="66903"/>
                  </a:lnTo>
                  <a:lnTo>
                    <a:pt x="1192314" y="49606"/>
                  </a:lnTo>
                  <a:lnTo>
                    <a:pt x="1226413" y="1828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8596427" y="2759836"/>
              <a:ext cx="277495" cy="103505"/>
            </a:xfrm>
            <a:custGeom>
              <a:avLst/>
              <a:gdLst/>
              <a:ahLst/>
              <a:cxnLst/>
              <a:rect l="l" t="t" r="r" b="b"/>
              <a:pathLst>
                <a:path w="277495" h="103505">
                  <a:moveTo>
                    <a:pt x="277050" y="83781"/>
                  </a:moveTo>
                  <a:lnTo>
                    <a:pt x="272364" y="73672"/>
                  </a:lnTo>
                  <a:lnTo>
                    <a:pt x="266560" y="51117"/>
                  </a:lnTo>
                  <a:lnTo>
                    <a:pt x="261594" y="40944"/>
                  </a:lnTo>
                  <a:lnTo>
                    <a:pt x="249275" y="31381"/>
                  </a:lnTo>
                  <a:lnTo>
                    <a:pt x="232232" y="26593"/>
                  </a:lnTo>
                  <a:lnTo>
                    <a:pt x="213893" y="25285"/>
                  </a:lnTo>
                  <a:lnTo>
                    <a:pt x="197675" y="26187"/>
                  </a:lnTo>
                  <a:lnTo>
                    <a:pt x="184556" y="31229"/>
                  </a:lnTo>
                  <a:lnTo>
                    <a:pt x="175412" y="41452"/>
                  </a:lnTo>
                  <a:lnTo>
                    <a:pt x="169862" y="54571"/>
                  </a:lnTo>
                  <a:lnTo>
                    <a:pt x="167474" y="68338"/>
                  </a:lnTo>
                  <a:lnTo>
                    <a:pt x="161861" y="70319"/>
                  </a:lnTo>
                  <a:lnTo>
                    <a:pt x="144767" y="22237"/>
                  </a:lnTo>
                  <a:lnTo>
                    <a:pt x="99758" y="4787"/>
                  </a:lnTo>
                  <a:lnTo>
                    <a:pt x="91719" y="9271"/>
                  </a:lnTo>
                  <a:lnTo>
                    <a:pt x="88544" y="15887"/>
                  </a:lnTo>
                  <a:lnTo>
                    <a:pt x="85293" y="20574"/>
                  </a:lnTo>
                  <a:lnTo>
                    <a:pt x="80784" y="20802"/>
                  </a:lnTo>
                  <a:lnTo>
                    <a:pt x="75539" y="19164"/>
                  </a:lnTo>
                  <a:lnTo>
                    <a:pt x="69888" y="17868"/>
                  </a:lnTo>
                  <a:lnTo>
                    <a:pt x="64211" y="19164"/>
                  </a:lnTo>
                  <a:lnTo>
                    <a:pt x="60223" y="25450"/>
                  </a:lnTo>
                  <a:lnTo>
                    <a:pt x="59042" y="35356"/>
                  </a:lnTo>
                  <a:lnTo>
                    <a:pt x="59397" y="45948"/>
                  </a:lnTo>
                  <a:lnTo>
                    <a:pt x="59994" y="54279"/>
                  </a:lnTo>
                  <a:lnTo>
                    <a:pt x="51511" y="35814"/>
                  </a:lnTo>
                  <a:lnTo>
                    <a:pt x="41262" y="14757"/>
                  </a:lnTo>
                  <a:lnTo>
                    <a:pt x="27051" y="469"/>
                  </a:lnTo>
                  <a:lnTo>
                    <a:pt x="6477" y="2374"/>
                  </a:lnTo>
                  <a:lnTo>
                    <a:pt x="5041" y="0"/>
                  </a:lnTo>
                  <a:lnTo>
                    <a:pt x="0" y="3683"/>
                  </a:lnTo>
                  <a:lnTo>
                    <a:pt x="292" y="16357"/>
                  </a:lnTo>
                  <a:lnTo>
                    <a:pt x="8648" y="19710"/>
                  </a:lnTo>
                  <a:lnTo>
                    <a:pt x="18618" y="23317"/>
                  </a:lnTo>
                  <a:lnTo>
                    <a:pt x="27851" y="27838"/>
                  </a:lnTo>
                  <a:lnTo>
                    <a:pt x="34010" y="33909"/>
                  </a:lnTo>
                  <a:lnTo>
                    <a:pt x="35928" y="39204"/>
                  </a:lnTo>
                  <a:lnTo>
                    <a:pt x="38862" y="52793"/>
                  </a:lnTo>
                  <a:lnTo>
                    <a:pt x="41033" y="59207"/>
                  </a:lnTo>
                  <a:lnTo>
                    <a:pt x="47421" y="69507"/>
                  </a:lnTo>
                  <a:lnTo>
                    <a:pt x="54356" y="78917"/>
                  </a:lnTo>
                  <a:lnTo>
                    <a:pt x="59563" y="89522"/>
                  </a:lnTo>
                  <a:lnTo>
                    <a:pt x="60706" y="103454"/>
                  </a:lnTo>
                  <a:lnTo>
                    <a:pt x="90208" y="103454"/>
                  </a:lnTo>
                  <a:lnTo>
                    <a:pt x="94564" y="74041"/>
                  </a:lnTo>
                  <a:lnTo>
                    <a:pt x="106959" y="63487"/>
                  </a:lnTo>
                  <a:lnTo>
                    <a:pt x="119049" y="72923"/>
                  </a:lnTo>
                  <a:lnTo>
                    <a:pt x="122516" y="103454"/>
                  </a:lnTo>
                  <a:lnTo>
                    <a:pt x="168871" y="103454"/>
                  </a:lnTo>
                  <a:lnTo>
                    <a:pt x="277050" y="103454"/>
                  </a:lnTo>
                  <a:lnTo>
                    <a:pt x="277050" y="83781"/>
                  </a:lnTo>
                  <a:close/>
                </a:path>
              </a:pathLst>
            </a:custGeom>
            <a:solidFill>
              <a:srgbClr val="579A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8020745" y="2787587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67195" y="0"/>
                  </a:moveTo>
                  <a:lnTo>
                    <a:pt x="14046" y="26519"/>
                  </a:lnTo>
                  <a:lnTo>
                    <a:pt x="0" y="62050"/>
                  </a:lnTo>
                  <a:lnTo>
                    <a:pt x="1409" y="75693"/>
                  </a:lnTo>
                  <a:lnTo>
                    <a:pt x="28105" y="75693"/>
                  </a:lnTo>
                  <a:lnTo>
                    <a:pt x="33817" y="59807"/>
                  </a:lnTo>
                  <a:lnTo>
                    <a:pt x="45158" y="54524"/>
                  </a:lnTo>
                  <a:lnTo>
                    <a:pt x="56751" y="59825"/>
                  </a:lnTo>
                  <a:lnTo>
                    <a:pt x="63220" y="75693"/>
                  </a:lnTo>
                  <a:lnTo>
                    <a:pt x="125031" y="75693"/>
                  </a:lnTo>
                  <a:lnTo>
                    <a:pt x="115201" y="30735"/>
                  </a:lnTo>
                  <a:lnTo>
                    <a:pt x="94438" y="7318"/>
                  </a:lnTo>
                  <a:lnTo>
                    <a:pt x="67195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7255103" y="2757220"/>
              <a:ext cx="1402080" cy="106680"/>
            </a:xfrm>
            <a:custGeom>
              <a:avLst/>
              <a:gdLst/>
              <a:ahLst/>
              <a:cxnLst/>
              <a:rect l="l" t="t" r="r" b="b"/>
              <a:pathLst>
                <a:path w="1402079" h="106680">
                  <a:moveTo>
                    <a:pt x="103962" y="33020"/>
                  </a:moveTo>
                  <a:lnTo>
                    <a:pt x="78143" y="0"/>
                  </a:lnTo>
                  <a:lnTo>
                    <a:pt x="72339" y="2705"/>
                  </a:lnTo>
                  <a:lnTo>
                    <a:pt x="66890" y="6515"/>
                  </a:lnTo>
                  <a:lnTo>
                    <a:pt x="61112" y="9131"/>
                  </a:lnTo>
                  <a:lnTo>
                    <a:pt x="53670" y="9372"/>
                  </a:lnTo>
                  <a:lnTo>
                    <a:pt x="46431" y="8636"/>
                  </a:lnTo>
                  <a:lnTo>
                    <a:pt x="39331" y="9385"/>
                  </a:lnTo>
                  <a:lnTo>
                    <a:pt x="32308" y="14058"/>
                  </a:lnTo>
                  <a:lnTo>
                    <a:pt x="29311" y="17246"/>
                  </a:lnTo>
                  <a:lnTo>
                    <a:pt x="26581" y="29514"/>
                  </a:lnTo>
                  <a:lnTo>
                    <a:pt x="23977" y="30416"/>
                  </a:lnTo>
                  <a:lnTo>
                    <a:pt x="12496" y="27736"/>
                  </a:lnTo>
                  <a:lnTo>
                    <a:pt x="8826" y="25539"/>
                  </a:lnTo>
                  <a:lnTo>
                    <a:pt x="6642" y="10896"/>
                  </a:lnTo>
                  <a:lnTo>
                    <a:pt x="0" y="9131"/>
                  </a:lnTo>
                  <a:lnTo>
                    <a:pt x="0" y="44259"/>
                  </a:lnTo>
                  <a:lnTo>
                    <a:pt x="12649" y="56324"/>
                  </a:lnTo>
                  <a:lnTo>
                    <a:pt x="23888" y="71475"/>
                  </a:lnTo>
                  <a:lnTo>
                    <a:pt x="31623" y="88468"/>
                  </a:lnTo>
                  <a:lnTo>
                    <a:pt x="33718" y="106070"/>
                  </a:lnTo>
                  <a:lnTo>
                    <a:pt x="71653" y="106070"/>
                  </a:lnTo>
                  <a:lnTo>
                    <a:pt x="72771" y="84937"/>
                  </a:lnTo>
                  <a:lnTo>
                    <a:pt x="78143" y="64871"/>
                  </a:lnTo>
                  <a:lnTo>
                    <a:pt x="88353" y="47129"/>
                  </a:lnTo>
                  <a:lnTo>
                    <a:pt x="103962" y="33020"/>
                  </a:lnTo>
                  <a:close/>
                </a:path>
                <a:path w="1402079" h="106680">
                  <a:moveTo>
                    <a:pt x="1402029" y="106070"/>
                  </a:moveTo>
                  <a:lnTo>
                    <a:pt x="1400886" y="92138"/>
                  </a:lnTo>
                  <a:lnTo>
                    <a:pt x="1395679" y="81534"/>
                  </a:lnTo>
                  <a:lnTo>
                    <a:pt x="1388745" y="72123"/>
                  </a:lnTo>
                  <a:lnTo>
                    <a:pt x="1382356" y="61823"/>
                  </a:lnTo>
                  <a:lnTo>
                    <a:pt x="1380185" y="55410"/>
                  </a:lnTo>
                  <a:lnTo>
                    <a:pt x="1377251" y="41821"/>
                  </a:lnTo>
                  <a:lnTo>
                    <a:pt x="1375333" y="36525"/>
                  </a:lnTo>
                  <a:lnTo>
                    <a:pt x="1369174" y="30454"/>
                  </a:lnTo>
                  <a:lnTo>
                    <a:pt x="1359941" y="25933"/>
                  </a:lnTo>
                  <a:lnTo>
                    <a:pt x="1349971" y="22326"/>
                  </a:lnTo>
                  <a:lnTo>
                    <a:pt x="1341615" y="18973"/>
                  </a:lnTo>
                  <a:lnTo>
                    <a:pt x="1328915" y="9791"/>
                  </a:lnTo>
                  <a:lnTo>
                    <a:pt x="1321054" y="2806"/>
                  </a:lnTo>
                  <a:lnTo>
                    <a:pt x="1312595" y="2844"/>
                  </a:lnTo>
                  <a:lnTo>
                    <a:pt x="1263967" y="46075"/>
                  </a:lnTo>
                  <a:lnTo>
                    <a:pt x="1243279" y="87109"/>
                  </a:lnTo>
                  <a:lnTo>
                    <a:pt x="1242301" y="92583"/>
                  </a:lnTo>
                  <a:lnTo>
                    <a:pt x="1242314" y="100368"/>
                  </a:lnTo>
                  <a:lnTo>
                    <a:pt x="1241869" y="106070"/>
                  </a:lnTo>
                  <a:lnTo>
                    <a:pt x="1264348" y="106070"/>
                  </a:lnTo>
                  <a:lnTo>
                    <a:pt x="1272463" y="71399"/>
                  </a:lnTo>
                  <a:lnTo>
                    <a:pt x="1293596" y="50520"/>
                  </a:lnTo>
                  <a:lnTo>
                    <a:pt x="1321155" y="43510"/>
                  </a:lnTo>
                  <a:lnTo>
                    <a:pt x="1348587" y="50393"/>
                  </a:lnTo>
                  <a:lnTo>
                    <a:pt x="1369314" y="71221"/>
                  </a:lnTo>
                  <a:lnTo>
                    <a:pt x="1376743" y="106070"/>
                  </a:lnTo>
                  <a:lnTo>
                    <a:pt x="1402029" y="10607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8519463" y="2800720"/>
              <a:ext cx="112395" cy="62865"/>
            </a:xfrm>
            <a:custGeom>
              <a:avLst/>
              <a:gdLst/>
              <a:ahLst/>
              <a:cxnLst/>
              <a:rect l="l" t="t" r="r" b="b"/>
              <a:pathLst>
                <a:path w="112395" h="62864">
                  <a:moveTo>
                    <a:pt x="56807" y="0"/>
                  </a:moveTo>
                  <a:lnTo>
                    <a:pt x="29238" y="7018"/>
                  </a:lnTo>
                  <a:lnTo>
                    <a:pt x="8110" y="27889"/>
                  </a:lnTo>
                  <a:lnTo>
                    <a:pt x="0" y="62560"/>
                  </a:lnTo>
                  <a:lnTo>
                    <a:pt x="112395" y="62560"/>
                  </a:lnTo>
                  <a:lnTo>
                    <a:pt x="104961" y="27719"/>
                  </a:lnTo>
                  <a:lnTo>
                    <a:pt x="84240" y="6883"/>
                  </a:lnTo>
                  <a:lnTo>
                    <a:pt x="56807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8265196" y="2785943"/>
              <a:ext cx="97155" cy="77470"/>
            </a:xfrm>
            <a:custGeom>
              <a:avLst/>
              <a:gdLst/>
              <a:ahLst/>
              <a:cxnLst/>
              <a:rect l="l" t="t" r="r" b="b"/>
              <a:pathLst>
                <a:path w="97154" h="77469">
                  <a:moveTo>
                    <a:pt x="49293" y="0"/>
                  </a:moveTo>
                  <a:lnTo>
                    <a:pt x="20786" y="11767"/>
                  </a:lnTo>
                  <a:lnTo>
                    <a:pt x="1314" y="39221"/>
                  </a:lnTo>
                  <a:lnTo>
                    <a:pt x="0" y="77337"/>
                  </a:lnTo>
                  <a:lnTo>
                    <a:pt x="18262" y="77337"/>
                  </a:lnTo>
                  <a:lnTo>
                    <a:pt x="22769" y="55120"/>
                  </a:lnTo>
                  <a:lnTo>
                    <a:pt x="35985" y="47104"/>
                  </a:lnTo>
                  <a:lnTo>
                    <a:pt x="49820" y="54205"/>
                  </a:lnTo>
                  <a:lnTo>
                    <a:pt x="56184" y="77337"/>
                  </a:lnTo>
                  <a:lnTo>
                    <a:pt x="95529" y="77337"/>
                  </a:lnTo>
                  <a:lnTo>
                    <a:pt x="95551" y="60425"/>
                  </a:lnTo>
                  <a:lnTo>
                    <a:pt x="95897" y="51953"/>
                  </a:lnTo>
                  <a:lnTo>
                    <a:pt x="96926" y="43618"/>
                  </a:lnTo>
                  <a:lnTo>
                    <a:pt x="77714" y="8942"/>
                  </a:lnTo>
                  <a:lnTo>
                    <a:pt x="49293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7255114" y="2735442"/>
              <a:ext cx="156210" cy="55244"/>
            </a:xfrm>
            <a:custGeom>
              <a:avLst/>
              <a:gdLst/>
              <a:ahLst/>
              <a:cxnLst/>
              <a:rect l="l" t="t" r="r" b="b"/>
              <a:pathLst>
                <a:path w="156209" h="55244">
                  <a:moveTo>
                    <a:pt x="155943" y="0"/>
                  </a:moveTo>
                  <a:lnTo>
                    <a:pt x="0" y="0"/>
                  </a:lnTo>
                  <a:lnTo>
                    <a:pt x="0" y="30899"/>
                  </a:lnTo>
                  <a:lnTo>
                    <a:pt x="6642" y="32664"/>
                  </a:lnTo>
                  <a:lnTo>
                    <a:pt x="8826" y="47307"/>
                  </a:lnTo>
                  <a:lnTo>
                    <a:pt x="12496" y="49504"/>
                  </a:lnTo>
                  <a:lnTo>
                    <a:pt x="23977" y="52184"/>
                  </a:lnTo>
                  <a:lnTo>
                    <a:pt x="26581" y="51282"/>
                  </a:lnTo>
                  <a:lnTo>
                    <a:pt x="29311" y="39014"/>
                  </a:lnTo>
                  <a:lnTo>
                    <a:pt x="32308" y="35826"/>
                  </a:lnTo>
                  <a:lnTo>
                    <a:pt x="39323" y="31152"/>
                  </a:lnTo>
                  <a:lnTo>
                    <a:pt x="46424" y="30410"/>
                  </a:lnTo>
                  <a:lnTo>
                    <a:pt x="53668" y="31143"/>
                  </a:lnTo>
                  <a:lnTo>
                    <a:pt x="61112" y="30899"/>
                  </a:lnTo>
                  <a:lnTo>
                    <a:pt x="66887" y="28281"/>
                  </a:lnTo>
                  <a:lnTo>
                    <a:pt x="72331" y="24474"/>
                  </a:lnTo>
                  <a:lnTo>
                    <a:pt x="78134" y="21774"/>
                  </a:lnTo>
                  <a:lnTo>
                    <a:pt x="103962" y="54787"/>
                  </a:lnTo>
                  <a:lnTo>
                    <a:pt x="106311" y="53276"/>
                  </a:lnTo>
                  <a:lnTo>
                    <a:pt x="112395" y="50571"/>
                  </a:lnTo>
                  <a:lnTo>
                    <a:pt x="119353" y="36366"/>
                  </a:lnTo>
                  <a:lnTo>
                    <a:pt x="123487" y="29365"/>
                  </a:lnTo>
                  <a:lnTo>
                    <a:pt x="128549" y="23876"/>
                  </a:lnTo>
                  <a:lnTo>
                    <a:pt x="139471" y="18957"/>
                  </a:lnTo>
                  <a:lnTo>
                    <a:pt x="149280" y="17038"/>
                  </a:lnTo>
                  <a:lnTo>
                    <a:pt x="155572" y="12569"/>
                  </a:lnTo>
                  <a:lnTo>
                    <a:pt x="155943" y="0"/>
                  </a:lnTo>
                  <a:close/>
                </a:path>
              </a:pathLst>
            </a:custGeom>
            <a:solidFill>
              <a:srgbClr val="2E7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7604923" y="2805581"/>
              <a:ext cx="112395" cy="57785"/>
            </a:xfrm>
            <a:custGeom>
              <a:avLst/>
              <a:gdLst/>
              <a:ahLst/>
              <a:cxnLst/>
              <a:rect l="l" t="t" r="r" b="b"/>
              <a:pathLst>
                <a:path w="112395" h="57785">
                  <a:moveTo>
                    <a:pt x="53930" y="0"/>
                  </a:moveTo>
                  <a:lnTo>
                    <a:pt x="12458" y="20532"/>
                  </a:lnTo>
                  <a:lnTo>
                    <a:pt x="0" y="57699"/>
                  </a:lnTo>
                  <a:lnTo>
                    <a:pt x="112382" y="57699"/>
                  </a:lnTo>
                  <a:lnTo>
                    <a:pt x="96748" y="18985"/>
                  </a:lnTo>
                  <a:lnTo>
                    <a:pt x="53930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8828530" y="2434414"/>
              <a:ext cx="45085" cy="121285"/>
            </a:xfrm>
            <a:custGeom>
              <a:avLst/>
              <a:gdLst/>
              <a:ahLst/>
              <a:cxnLst/>
              <a:rect l="l" t="t" r="r" b="b"/>
              <a:pathLst>
                <a:path w="45084" h="121285">
                  <a:moveTo>
                    <a:pt x="44957" y="0"/>
                  </a:moveTo>
                  <a:lnTo>
                    <a:pt x="29900" y="19631"/>
                  </a:lnTo>
                  <a:lnTo>
                    <a:pt x="13611" y="37652"/>
                  </a:lnTo>
                  <a:lnTo>
                    <a:pt x="1756" y="57392"/>
                  </a:lnTo>
                  <a:lnTo>
                    <a:pt x="6013" y="95444"/>
                  </a:lnTo>
                  <a:lnTo>
                    <a:pt x="44957" y="120815"/>
                  </a:lnTo>
                  <a:lnTo>
                    <a:pt x="44957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7360463" y="2793275"/>
              <a:ext cx="1054100" cy="70485"/>
            </a:xfrm>
            <a:custGeom>
              <a:avLst/>
              <a:gdLst/>
              <a:ahLst/>
              <a:cxnLst/>
              <a:rect l="l" t="t" r="r" b="b"/>
              <a:pathLst>
                <a:path w="1054100" h="70485">
                  <a:moveTo>
                    <a:pt x="64630" y="70015"/>
                  </a:moveTo>
                  <a:lnTo>
                    <a:pt x="59829" y="30010"/>
                  </a:lnTo>
                  <a:lnTo>
                    <a:pt x="41363" y="7213"/>
                  </a:lnTo>
                  <a:lnTo>
                    <a:pt x="18364" y="9842"/>
                  </a:lnTo>
                  <a:lnTo>
                    <a:pt x="0" y="46126"/>
                  </a:lnTo>
                  <a:lnTo>
                    <a:pt x="6896" y="47942"/>
                  </a:lnTo>
                  <a:lnTo>
                    <a:pt x="11696" y="54381"/>
                  </a:lnTo>
                  <a:lnTo>
                    <a:pt x="14173" y="62674"/>
                  </a:lnTo>
                  <a:lnTo>
                    <a:pt x="14058" y="70015"/>
                  </a:lnTo>
                  <a:lnTo>
                    <a:pt x="64630" y="70015"/>
                  </a:lnTo>
                  <a:close/>
                </a:path>
                <a:path w="1054100" h="70485">
                  <a:moveTo>
                    <a:pt x="396163" y="70015"/>
                  </a:moveTo>
                  <a:lnTo>
                    <a:pt x="395363" y="36995"/>
                  </a:lnTo>
                  <a:lnTo>
                    <a:pt x="380707" y="9296"/>
                  </a:lnTo>
                  <a:lnTo>
                    <a:pt x="357632" y="0"/>
                  </a:lnTo>
                  <a:lnTo>
                    <a:pt x="331546" y="22250"/>
                  </a:lnTo>
                  <a:lnTo>
                    <a:pt x="341198" y="31292"/>
                  </a:lnTo>
                  <a:lnTo>
                    <a:pt x="349580" y="43434"/>
                  </a:lnTo>
                  <a:lnTo>
                    <a:pt x="355269" y="56908"/>
                  </a:lnTo>
                  <a:lnTo>
                    <a:pt x="356831" y="70015"/>
                  </a:lnTo>
                  <a:lnTo>
                    <a:pt x="396163" y="70015"/>
                  </a:lnTo>
                  <a:close/>
                </a:path>
                <a:path w="1054100" h="70485">
                  <a:moveTo>
                    <a:pt x="1053630" y="46126"/>
                  </a:moveTo>
                  <a:lnTo>
                    <a:pt x="1052652" y="36512"/>
                  </a:lnTo>
                  <a:lnTo>
                    <a:pt x="1053033" y="23329"/>
                  </a:lnTo>
                  <a:lnTo>
                    <a:pt x="1051788" y="11010"/>
                  </a:lnTo>
                  <a:lnTo>
                    <a:pt x="1045908" y="3987"/>
                  </a:lnTo>
                  <a:lnTo>
                    <a:pt x="1029119" y="2628"/>
                  </a:lnTo>
                  <a:lnTo>
                    <a:pt x="1016012" y="8890"/>
                  </a:lnTo>
                  <a:lnTo>
                    <a:pt x="1000620" y="44627"/>
                  </a:lnTo>
                  <a:lnTo>
                    <a:pt x="1000252" y="70015"/>
                  </a:lnTo>
                  <a:lnTo>
                    <a:pt x="1042390" y="70015"/>
                  </a:lnTo>
                  <a:lnTo>
                    <a:pt x="1042314" y="63182"/>
                  </a:lnTo>
                  <a:lnTo>
                    <a:pt x="1044257" y="56362"/>
                  </a:lnTo>
                  <a:lnTo>
                    <a:pt x="1048092" y="50393"/>
                  </a:lnTo>
                  <a:lnTo>
                    <a:pt x="1053630" y="46126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7255103" y="1715541"/>
              <a:ext cx="1618615" cy="269875"/>
            </a:xfrm>
            <a:custGeom>
              <a:avLst/>
              <a:gdLst/>
              <a:ahLst/>
              <a:cxnLst/>
              <a:rect l="l" t="t" r="r" b="b"/>
              <a:pathLst>
                <a:path w="1618615" h="269875">
                  <a:moveTo>
                    <a:pt x="75819" y="44094"/>
                  </a:moveTo>
                  <a:lnTo>
                    <a:pt x="68999" y="38354"/>
                  </a:lnTo>
                  <a:lnTo>
                    <a:pt x="53390" y="34417"/>
                  </a:lnTo>
                  <a:lnTo>
                    <a:pt x="49136" y="23990"/>
                  </a:lnTo>
                  <a:lnTo>
                    <a:pt x="44780" y="16395"/>
                  </a:lnTo>
                  <a:lnTo>
                    <a:pt x="38633" y="11239"/>
                  </a:lnTo>
                  <a:lnTo>
                    <a:pt x="27660" y="9347"/>
                  </a:lnTo>
                  <a:lnTo>
                    <a:pt x="19100" y="11684"/>
                  </a:lnTo>
                  <a:lnTo>
                    <a:pt x="10541" y="16852"/>
                  </a:lnTo>
                  <a:lnTo>
                    <a:pt x="9575" y="16611"/>
                  </a:lnTo>
                  <a:lnTo>
                    <a:pt x="3962" y="977"/>
                  </a:lnTo>
                  <a:lnTo>
                    <a:pt x="0" y="0"/>
                  </a:lnTo>
                  <a:lnTo>
                    <a:pt x="0" y="56197"/>
                  </a:lnTo>
                  <a:lnTo>
                    <a:pt x="75158" y="56197"/>
                  </a:lnTo>
                  <a:lnTo>
                    <a:pt x="75819" y="44094"/>
                  </a:lnTo>
                  <a:close/>
                </a:path>
                <a:path w="1618615" h="269875">
                  <a:moveTo>
                    <a:pt x="1618373" y="210731"/>
                  </a:moveTo>
                  <a:lnTo>
                    <a:pt x="1611553" y="215011"/>
                  </a:lnTo>
                  <a:lnTo>
                    <a:pt x="1604924" y="216141"/>
                  </a:lnTo>
                  <a:lnTo>
                    <a:pt x="1598510" y="216319"/>
                  </a:lnTo>
                  <a:lnTo>
                    <a:pt x="1592376" y="217754"/>
                  </a:lnTo>
                  <a:lnTo>
                    <a:pt x="1564805" y="252463"/>
                  </a:lnTo>
                  <a:lnTo>
                    <a:pt x="1562874" y="255676"/>
                  </a:lnTo>
                  <a:lnTo>
                    <a:pt x="1562150" y="255879"/>
                  </a:lnTo>
                  <a:lnTo>
                    <a:pt x="1555165" y="249262"/>
                  </a:lnTo>
                  <a:lnTo>
                    <a:pt x="1543710" y="250710"/>
                  </a:lnTo>
                  <a:lnTo>
                    <a:pt x="1534680" y="260070"/>
                  </a:lnTo>
                  <a:lnTo>
                    <a:pt x="1536890" y="266217"/>
                  </a:lnTo>
                  <a:lnTo>
                    <a:pt x="1618373" y="269722"/>
                  </a:lnTo>
                  <a:lnTo>
                    <a:pt x="1618373" y="210731"/>
                  </a:lnTo>
                  <a:close/>
                </a:path>
                <a:path w="1618615" h="269875">
                  <a:moveTo>
                    <a:pt x="1618373" y="73050"/>
                  </a:moveTo>
                  <a:lnTo>
                    <a:pt x="1611337" y="72593"/>
                  </a:lnTo>
                  <a:lnTo>
                    <a:pt x="1606194" y="68072"/>
                  </a:lnTo>
                  <a:lnTo>
                    <a:pt x="1601698" y="62179"/>
                  </a:lnTo>
                  <a:lnTo>
                    <a:pt x="1596593" y="57594"/>
                  </a:lnTo>
                  <a:lnTo>
                    <a:pt x="1580946" y="55130"/>
                  </a:lnTo>
                  <a:lnTo>
                    <a:pt x="1571574" y="62839"/>
                  </a:lnTo>
                  <a:lnTo>
                    <a:pt x="1566633" y="73202"/>
                  </a:lnTo>
                  <a:lnTo>
                    <a:pt x="1564284" y="78676"/>
                  </a:lnTo>
                  <a:lnTo>
                    <a:pt x="1560220" y="77470"/>
                  </a:lnTo>
                  <a:lnTo>
                    <a:pt x="1552790" y="76111"/>
                  </a:lnTo>
                  <a:lnTo>
                    <a:pt x="1545666" y="79019"/>
                  </a:lnTo>
                  <a:lnTo>
                    <a:pt x="1542503" y="90614"/>
                  </a:lnTo>
                  <a:lnTo>
                    <a:pt x="1618373" y="92722"/>
                  </a:lnTo>
                  <a:lnTo>
                    <a:pt x="1618373" y="730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7565554" y="2815459"/>
              <a:ext cx="60960" cy="48260"/>
            </a:xfrm>
            <a:custGeom>
              <a:avLst/>
              <a:gdLst/>
              <a:ahLst/>
              <a:cxnLst/>
              <a:rect l="l" t="t" r="r" b="b"/>
              <a:pathLst>
                <a:path w="60959" h="48260">
                  <a:moveTo>
                    <a:pt x="49036" y="0"/>
                  </a:moveTo>
                  <a:lnTo>
                    <a:pt x="37743" y="1732"/>
                  </a:lnTo>
                  <a:lnTo>
                    <a:pt x="26384" y="4033"/>
                  </a:lnTo>
                  <a:lnTo>
                    <a:pt x="14782" y="4273"/>
                  </a:lnTo>
                  <a:lnTo>
                    <a:pt x="7868" y="14142"/>
                  </a:lnTo>
                  <a:lnTo>
                    <a:pt x="2775" y="24514"/>
                  </a:lnTo>
                  <a:lnTo>
                    <a:pt x="0" y="35652"/>
                  </a:lnTo>
                  <a:lnTo>
                    <a:pt x="37" y="47822"/>
                  </a:lnTo>
                  <a:lnTo>
                    <a:pt x="39369" y="47822"/>
                  </a:lnTo>
                  <a:lnTo>
                    <a:pt x="40736" y="35269"/>
                  </a:lnTo>
                  <a:lnTo>
                    <a:pt x="45074" y="22401"/>
                  </a:lnTo>
                  <a:lnTo>
                    <a:pt x="51828" y="10654"/>
                  </a:lnTo>
                  <a:lnTo>
                    <a:pt x="60438" y="1467"/>
                  </a:lnTo>
                  <a:lnTo>
                    <a:pt x="49036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7255103" y="2801480"/>
              <a:ext cx="1464310" cy="62230"/>
            </a:xfrm>
            <a:custGeom>
              <a:avLst/>
              <a:gdLst/>
              <a:ahLst/>
              <a:cxnLst/>
              <a:rect l="l" t="t" r="r" b="b"/>
              <a:pathLst>
                <a:path w="1464309" h="62230">
                  <a:moveTo>
                    <a:pt x="33718" y="61810"/>
                  </a:moveTo>
                  <a:lnTo>
                    <a:pt x="31623" y="44208"/>
                  </a:lnTo>
                  <a:lnTo>
                    <a:pt x="23888" y="27216"/>
                  </a:lnTo>
                  <a:lnTo>
                    <a:pt x="12649" y="12065"/>
                  </a:lnTo>
                  <a:lnTo>
                    <a:pt x="0" y="0"/>
                  </a:lnTo>
                  <a:lnTo>
                    <a:pt x="0" y="61810"/>
                  </a:lnTo>
                  <a:lnTo>
                    <a:pt x="33718" y="61810"/>
                  </a:lnTo>
                  <a:close/>
                </a:path>
                <a:path w="1464309" h="62230">
                  <a:moveTo>
                    <a:pt x="1463852" y="61810"/>
                  </a:moveTo>
                  <a:lnTo>
                    <a:pt x="1460373" y="31280"/>
                  </a:lnTo>
                  <a:lnTo>
                    <a:pt x="1448282" y="21844"/>
                  </a:lnTo>
                  <a:lnTo>
                    <a:pt x="1435887" y="32397"/>
                  </a:lnTo>
                  <a:lnTo>
                    <a:pt x="1431544" y="61810"/>
                  </a:lnTo>
                  <a:lnTo>
                    <a:pt x="1463852" y="6181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7838121" y="2835153"/>
              <a:ext cx="48260" cy="28575"/>
            </a:xfrm>
            <a:custGeom>
              <a:avLst/>
              <a:gdLst/>
              <a:ahLst/>
              <a:cxnLst/>
              <a:rect l="l" t="t" r="r" b="b"/>
              <a:pathLst>
                <a:path w="48259" h="28575">
                  <a:moveTo>
                    <a:pt x="24082" y="0"/>
                  </a:moveTo>
                  <a:lnTo>
                    <a:pt x="8724" y="7442"/>
                  </a:lnTo>
                  <a:lnTo>
                    <a:pt x="0" y="28127"/>
                  </a:lnTo>
                  <a:lnTo>
                    <a:pt x="47764" y="28127"/>
                  </a:lnTo>
                  <a:lnTo>
                    <a:pt x="39340" y="6621"/>
                  </a:lnTo>
                  <a:lnTo>
                    <a:pt x="24082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8283448" y="2833052"/>
              <a:ext cx="156210" cy="30480"/>
            </a:xfrm>
            <a:custGeom>
              <a:avLst/>
              <a:gdLst/>
              <a:ahLst/>
              <a:cxnLst/>
              <a:rect l="l" t="t" r="r" b="b"/>
              <a:pathLst>
                <a:path w="156209" h="30480">
                  <a:moveTo>
                    <a:pt x="37922" y="30238"/>
                  </a:moveTo>
                  <a:lnTo>
                    <a:pt x="31559" y="7099"/>
                  </a:lnTo>
                  <a:lnTo>
                    <a:pt x="17729" y="0"/>
                  </a:lnTo>
                  <a:lnTo>
                    <a:pt x="4508" y="8013"/>
                  </a:lnTo>
                  <a:lnTo>
                    <a:pt x="0" y="30238"/>
                  </a:lnTo>
                  <a:lnTo>
                    <a:pt x="37922" y="30238"/>
                  </a:lnTo>
                  <a:close/>
                </a:path>
                <a:path w="156209" h="30480">
                  <a:moveTo>
                    <a:pt x="155930" y="30238"/>
                  </a:moveTo>
                  <a:lnTo>
                    <a:pt x="154508" y="18389"/>
                  </a:lnTo>
                  <a:lnTo>
                    <a:pt x="150355" y="8686"/>
                  </a:lnTo>
                  <a:lnTo>
                    <a:pt x="142671" y="3784"/>
                  </a:lnTo>
                  <a:lnTo>
                    <a:pt x="130644" y="6350"/>
                  </a:lnTo>
                  <a:lnTo>
                    <a:pt x="125107" y="10617"/>
                  </a:lnTo>
                  <a:lnTo>
                    <a:pt x="121272" y="16586"/>
                  </a:lnTo>
                  <a:lnTo>
                    <a:pt x="119329" y="23406"/>
                  </a:lnTo>
                  <a:lnTo>
                    <a:pt x="119405" y="30238"/>
                  </a:lnTo>
                  <a:lnTo>
                    <a:pt x="155930" y="30238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7956129" y="2833009"/>
              <a:ext cx="27305" cy="30480"/>
            </a:xfrm>
            <a:custGeom>
              <a:avLst/>
              <a:gdLst/>
              <a:ahLst/>
              <a:cxnLst/>
              <a:rect l="l" t="t" r="r" b="b"/>
              <a:pathLst>
                <a:path w="27304" h="30480">
                  <a:moveTo>
                    <a:pt x="14546" y="0"/>
                  </a:moveTo>
                  <a:lnTo>
                    <a:pt x="5580" y="6668"/>
                  </a:lnTo>
                  <a:lnTo>
                    <a:pt x="497" y="17937"/>
                  </a:lnTo>
                  <a:lnTo>
                    <a:pt x="0" y="30271"/>
                  </a:lnTo>
                  <a:lnTo>
                    <a:pt x="26695" y="30271"/>
                  </a:lnTo>
                  <a:lnTo>
                    <a:pt x="26695" y="1468"/>
                  </a:lnTo>
                  <a:lnTo>
                    <a:pt x="14546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7460208" y="2840811"/>
              <a:ext cx="624205" cy="22860"/>
            </a:xfrm>
            <a:custGeom>
              <a:avLst/>
              <a:gdLst/>
              <a:ahLst/>
              <a:cxnLst/>
              <a:rect l="l" t="t" r="r" b="b"/>
              <a:pathLst>
                <a:path w="624204" h="22860">
                  <a:moveTo>
                    <a:pt x="37934" y="22479"/>
                  </a:moveTo>
                  <a:lnTo>
                    <a:pt x="30492" y="5346"/>
                  </a:lnTo>
                  <a:lnTo>
                    <a:pt x="15074" y="0"/>
                  </a:lnTo>
                  <a:lnTo>
                    <a:pt x="1600" y="5880"/>
                  </a:lnTo>
                  <a:lnTo>
                    <a:pt x="0" y="22479"/>
                  </a:lnTo>
                  <a:lnTo>
                    <a:pt x="37934" y="22479"/>
                  </a:lnTo>
                  <a:close/>
                </a:path>
                <a:path w="624204" h="22860">
                  <a:moveTo>
                    <a:pt x="623747" y="22479"/>
                  </a:moveTo>
                  <a:lnTo>
                    <a:pt x="617283" y="6604"/>
                  </a:lnTo>
                  <a:lnTo>
                    <a:pt x="605688" y="1308"/>
                  </a:lnTo>
                  <a:lnTo>
                    <a:pt x="594347" y="6591"/>
                  </a:lnTo>
                  <a:lnTo>
                    <a:pt x="588632" y="22479"/>
                  </a:lnTo>
                  <a:lnTo>
                    <a:pt x="623747" y="22479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7349234" y="2839392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30">
                  <a:moveTo>
                    <a:pt x="11239" y="0"/>
                  </a:moveTo>
                  <a:lnTo>
                    <a:pt x="6725" y="3352"/>
                  </a:lnTo>
                  <a:lnTo>
                    <a:pt x="2705" y="10120"/>
                  </a:lnTo>
                  <a:lnTo>
                    <a:pt x="141" y="17800"/>
                  </a:lnTo>
                  <a:lnTo>
                    <a:pt x="0" y="23888"/>
                  </a:lnTo>
                  <a:lnTo>
                    <a:pt x="25298" y="23888"/>
                  </a:lnTo>
                  <a:lnTo>
                    <a:pt x="25405" y="16550"/>
                  </a:lnTo>
                  <a:lnTo>
                    <a:pt x="22936" y="8262"/>
                  </a:lnTo>
                  <a:lnTo>
                    <a:pt x="18133" y="1816"/>
                  </a:lnTo>
                  <a:lnTo>
                    <a:pt x="11239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8179497" y="2843292"/>
              <a:ext cx="27305" cy="20320"/>
            </a:xfrm>
            <a:custGeom>
              <a:avLst/>
              <a:gdLst/>
              <a:ahLst/>
              <a:cxnLst/>
              <a:rect l="l" t="t" r="r" b="b"/>
              <a:pathLst>
                <a:path w="27304" h="20319">
                  <a:moveTo>
                    <a:pt x="10037" y="0"/>
                  </a:moveTo>
                  <a:lnTo>
                    <a:pt x="2483" y="3384"/>
                  </a:lnTo>
                  <a:lnTo>
                    <a:pt x="0" y="19988"/>
                  </a:lnTo>
                  <a:lnTo>
                    <a:pt x="26695" y="19988"/>
                  </a:lnTo>
                  <a:lnTo>
                    <a:pt x="19247" y="6609"/>
                  </a:lnTo>
                  <a:lnTo>
                    <a:pt x="10037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7262126" y="1696808"/>
              <a:ext cx="1506855" cy="315595"/>
            </a:xfrm>
            <a:custGeom>
              <a:avLst/>
              <a:gdLst/>
              <a:ahLst/>
              <a:cxnLst/>
              <a:rect l="l" t="t" r="r" b="b"/>
              <a:pathLst>
                <a:path w="1506854" h="315594">
                  <a:moveTo>
                    <a:pt x="364147" y="185521"/>
                  </a:moveTo>
                  <a:lnTo>
                    <a:pt x="361327" y="175590"/>
                  </a:lnTo>
                  <a:lnTo>
                    <a:pt x="354507" y="166954"/>
                  </a:lnTo>
                  <a:lnTo>
                    <a:pt x="346290" y="162026"/>
                  </a:lnTo>
                  <a:lnTo>
                    <a:pt x="339001" y="159969"/>
                  </a:lnTo>
                  <a:lnTo>
                    <a:pt x="338797" y="165874"/>
                  </a:lnTo>
                  <a:lnTo>
                    <a:pt x="334352" y="162725"/>
                  </a:lnTo>
                  <a:lnTo>
                    <a:pt x="328764" y="135597"/>
                  </a:lnTo>
                  <a:lnTo>
                    <a:pt x="308876" y="119240"/>
                  </a:lnTo>
                  <a:lnTo>
                    <a:pt x="285038" y="118833"/>
                  </a:lnTo>
                  <a:lnTo>
                    <a:pt x="267627" y="139547"/>
                  </a:lnTo>
                  <a:lnTo>
                    <a:pt x="266293" y="121678"/>
                  </a:lnTo>
                  <a:lnTo>
                    <a:pt x="256959" y="105283"/>
                  </a:lnTo>
                  <a:lnTo>
                    <a:pt x="242417" y="93014"/>
                  </a:lnTo>
                  <a:lnTo>
                    <a:pt x="225475" y="87566"/>
                  </a:lnTo>
                  <a:lnTo>
                    <a:pt x="205549" y="91274"/>
                  </a:lnTo>
                  <a:lnTo>
                    <a:pt x="189712" y="103365"/>
                  </a:lnTo>
                  <a:lnTo>
                    <a:pt x="179463" y="120891"/>
                  </a:lnTo>
                  <a:lnTo>
                    <a:pt x="176314" y="140957"/>
                  </a:lnTo>
                  <a:lnTo>
                    <a:pt x="167462" y="124193"/>
                  </a:lnTo>
                  <a:lnTo>
                    <a:pt x="154114" y="114681"/>
                  </a:lnTo>
                  <a:lnTo>
                    <a:pt x="139928" y="115849"/>
                  </a:lnTo>
                  <a:lnTo>
                    <a:pt x="128549" y="131114"/>
                  </a:lnTo>
                  <a:lnTo>
                    <a:pt x="118745" y="122732"/>
                  </a:lnTo>
                  <a:lnTo>
                    <a:pt x="80378" y="151765"/>
                  </a:lnTo>
                  <a:lnTo>
                    <a:pt x="79375" y="152196"/>
                  </a:lnTo>
                  <a:lnTo>
                    <a:pt x="69646" y="145986"/>
                  </a:lnTo>
                  <a:lnTo>
                    <a:pt x="59804" y="144233"/>
                  </a:lnTo>
                  <a:lnTo>
                    <a:pt x="47066" y="149377"/>
                  </a:lnTo>
                  <a:lnTo>
                    <a:pt x="40779" y="153898"/>
                  </a:lnTo>
                  <a:lnTo>
                    <a:pt x="37045" y="167322"/>
                  </a:lnTo>
                  <a:lnTo>
                    <a:pt x="35433" y="167754"/>
                  </a:lnTo>
                  <a:lnTo>
                    <a:pt x="29400" y="163449"/>
                  </a:lnTo>
                  <a:lnTo>
                    <a:pt x="28803" y="163436"/>
                  </a:lnTo>
                  <a:lnTo>
                    <a:pt x="17602" y="165785"/>
                  </a:lnTo>
                  <a:lnTo>
                    <a:pt x="8229" y="172593"/>
                  </a:lnTo>
                  <a:lnTo>
                    <a:pt x="1943" y="182372"/>
                  </a:lnTo>
                  <a:lnTo>
                    <a:pt x="0" y="193636"/>
                  </a:lnTo>
                  <a:lnTo>
                    <a:pt x="360337" y="194335"/>
                  </a:lnTo>
                  <a:lnTo>
                    <a:pt x="364147" y="185521"/>
                  </a:lnTo>
                  <a:close/>
                </a:path>
                <a:path w="1506854" h="315594">
                  <a:moveTo>
                    <a:pt x="636651" y="307428"/>
                  </a:moveTo>
                  <a:lnTo>
                    <a:pt x="635215" y="300037"/>
                  </a:lnTo>
                  <a:lnTo>
                    <a:pt x="631202" y="293535"/>
                  </a:lnTo>
                  <a:lnTo>
                    <a:pt x="625856" y="289864"/>
                  </a:lnTo>
                  <a:lnTo>
                    <a:pt x="622693" y="288963"/>
                  </a:lnTo>
                  <a:lnTo>
                    <a:pt x="611670" y="291896"/>
                  </a:lnTo>
                  <a:lnTo>
                    <a:pt x="611111" y="289166"/>
                  </a:lnTo>
                  <a:lnTo>
                    <a:pt x="611822" y="275767"/>
                  </a:lnTo>
                  <a:lnTo>
                    <a:pt x="606640" y="265163"/>
                  </a:lnTo>
                  <a:lnTo>
                    <a:pt x="596849" y="258660"/>
                  </a:lnTo>
                  <a:lnTo>
                    <a:pt x="583717" y="257556"/>
                  </a:lnTo>
                  <a:lnTo>
                    <a:pt x="581533" y="257860"/>
                  </a:lnTo>
                  <a:lnTo>
                    <a:pt x="575779" y="263283"/>
                  </a:lnTo>
                  <a:lnTo>
                    <a:pt x="575284" y="263169"/>
                  </a:lnTo>
                  <a:lnTo>
                    <a:pt x="573595" y="260223"/>
                  </a:lnTo>
                  <a:lnTo>
                    <a:pt x="570585" y="253669"/>
                  </a:lnTo>
                  <a:lnTo>
                    <a:pt x="566407" y="246253"/>
                  </a:lnTo>
                  <a:lnTo>
                    <a:pt x="561238" y="240703"/>
                  </a:lnTo>
                  <a:lnTo>
                    <a:pt x="560285" y="240068"/>
                  </a:lnTo>
                  <a:lnTo>
                    <a:pt x="545287" y="233781"/>
                  </a:lnTo>
                  <a:lnTo>
                    <a:pt x="544372" y="233667"/>
                  </a:lnTo>
                  <a:lnTo>
                    <a:pt x="530631" y="235292"/>
                  </a:lnTo>
                  <a:lnTo>
                    <a:pt x="522300" y="241795"/>
                  </a:lnTo>
                  <a:lnTo>
                    <a:pt x="517283" y="249148"/>
                  </a:lnTo>
                  <a:lnTo>
                    <a:pt x="513473" y="253339"/>
                  </a:lnTo>
                  <a:lnTo>
                    <a:pt x="509778" y="254533"/>
                  </a:lnTo>
                  <a:lnTo>
                    <a:pt x="505828" y="251282"/>
                  </a:lnTo>
                  <a:lnTo>
                    <a:pt x="503631" y="251929"/>
                  </a:lnTo>
                  <a:lnTo>
                    <a:pt x="490728" y="259562"/>
                  </a:lnTo>
                  <a:lnTo>
                    <a:pt x="486460" y="269240"/>
                  </a:lnTo>
                  <a:lnTo>
                    <a:pt x="486232" y="277977"/>
                  </a:lnTo>
                  <a:lnTo>
                    <a:pt x="485368" y="282841"/>
                  </a:lnTo>
                  <a:lnTo>
                    <a:pt x="479425" y="283591"/>
                  </a:lnTo>
                  <a:lnTo>
                    <a:pt x="470573" y="284200"/>
                  </a:lnTo>
                  <a:lnTo>
                    <a:pt x="463156" y="288696"/>
                  </a:lnTo>
                  <a:lnTo>
                    <a:pt x="461492" y="301104"/>
                  </a:lnTo>
                  <a:lnTo>
                    <a:pt x="452666" y="295910"/>
                  </a:lnTo>
                  <a:lnTo>
                    <a:pt x="441528" y="296418"/>
                  </a:lnTo>
                  <a:lnTo>
                    <a:pt x="433171" y="301904"/>
                  </a:lnTo>
                  <a:lnTo>
                    <a:pt x="432689" y="311645"/>
                  </a:lnTo>
                  <a:lnTo>
                    <a:pt x="462775" y="315175"/>
                  </a:lnTo>
                  <a:lnTo>
                    <a:pt x="526656" y="314350"/>
                  </a:lnTo>
                  <a:lnTo>
                    <a:pt x="593940" y="312686"/>
                  </a:lnTo>
                  <a:lnTo>
                    <a:pt x="634288" y="313753"/>
                  </a:lnTo>
                  <a:lnTo>
                    <a:pt x="636651" y="307428"/>
                  </a:lnTo>
                  <a:close/>
                </a:path>
                <a:path w="1506854" h="315594">
                  <a:moveTo>
                    <a:pt x="1034656" y="110045"/>
                  </a:moveTo>
                  <a:lnTo>
                    <a:pt x="1031836" y="93319"/>
                  </a:lnTo>
                  <a:lnTo>
                    <a:pt x="1021562" y="80213"/>
                  </a:lnTo>
                  <a:lnTo>
                    <a:pt x="1006614" y="73596"/>
                  </a:lnTo>
                  <a:lnTo>
                    <a:pt x="989711" y="76327"/>
                  </a:lnTo>
                  <a:lnTo>
                    <a:pt x="987602" y="74218"/>
                  </a:lnTo>
                  <a:lnTo>
                    <a:pt x="981875" y="52298"/>
                  </a:lnTo>
                  <a:lnTo>
                    <a:pt x="967524" y="37515"/>
                  </a:lnTo>
                  <a:lnTo>
                    <a:pt x="947940" y="32486"/>
                  </a:lnTo>
                  <a:lnTo>
                    <a:pt x="926490" y="39801"/>
                  </a:lnTo>
                  <a:lnTo>
                    <a:pt x="923632" y="26657"/>
                  </a:lnTo>
                  <a:lnTo>
                    <a:pt x="916686" y="14579"/>
                  </a:lnTo>
                  <a:lnTo>
                    <a:pt x="906576" y="5283"/>
                  </a:lnTo>
                  <a:lnTo>
                    <a:pt x="894181" y="469"/>
                  </a:lnTo>
                  <a:lnTo>
                    <a:pt x="882523" y="0"/>
                  </a:lnTo>
                  <a:lnTo>
                    <a:pt x="872045" y="2324"/>
                  </a:lnTo>
                  <a:lnTo>
                    <a:pt x="862634" y="7416"/>
                  </a:lnTo>
                  <a:lnTo>
                    <a:pt x="854138" y="15227"/>
                  </a:lnTo>
                  <a:lnTo>
                    <a:pt x="851877" y="17780"/>
                  </a:lnTo>
                  <a:lnTo>
                    <a:pt x="847128" y="30797"/>
                  </a:lnTo>
                  <a:lnTo>
                    <a:pt x="842264" y="32143"/>
                  </a:lnTo>
                  <a:lnTo>
                    <a:pt x="835863" y="26136"/>
                  </a:lnTo>
                  <a:lnTo>
                    <a:pt x="832370" y="25755"/>
                  </a:lnTo>
                  <a:lnTo>
                    <a:pt x="807694" y="27876"/>
                  </a:lnTo>
                  <a:lnTo>
                    <a:pt x="789647" y="39230"/>
                  </a:lnTo>
                  <a:lnTo>
                    <a:pt x="778738" y="58064"/>
                  </a:lnTo>
                  <a:lnTo>
                    <a:pt x="775474" y="82651"/>
                  </a:lnTo>
                  <a:lnTo>
                    <a:pt x="772655" y="84061"/>
                  </a:lnTo>
                  <a:lnTo>
                    <a:pt x="754951" y="75742"/>
                  </a:lnTo>
                  <a:lnTo>
                    <a:pt x="737374" y="78346"/>
                  </a:lnTo>
                  <a:lnTo>
                    <a:pt x="724446" y="90144"/>
                  </a:lnTo>
                  <a:lnTo>
                    <a:pt x="720686" y="109347"/>
                  </a:lnTo>
                  <a:lnTo>
                    <a:pt x="1034656" y="110045"/>
                  </a:lnTo>
                  <a:close/>
                </a:path>
                <a:path w="1506854" h="315594">
                  <a:moveTo>
                    <a:pt x="1506689" y="146570"/>
                  </a:moveTo>
                  <a:lnTo>
                    <a:pt x="1504962" y="128244"/>
                  </a:lnTo>
                  <a:lnTo>
                    <a:pt x="1496479" y="114007"/>
                  </a:lnTo>
                  <a:lnTo>
                    <a:pt x="1482902" y="108673"/>
                  </a:lnTo>
                  <a:lnTo>
                    <a:pt x="1465948" y="117068"/>
                  </a:lnTo>
                  <a:lnTo>
                    <a:pt x="1459763" y="94856"/>
                  </a:lnTo>
                  <a:lnTo>
                    <a:pt x="1447114" y="78574"/>
                  </a:lnTo>
                  <a:lnTo>
                    <a:pt x="1428775" y="70637"/>
                  </a:lnTo>
                  <a:lnTo>
                    <a:pt x="1405534" y="73520"/>
                  </a:lnTo>
                  <a:lnTo>
                    <a:pt x="1402054" y="57810"/>
                  </a:lnTo>
                  <a:lnTo>
                    <a:pt x="1394345" y="43357"/>
                  </a:lnTo>
                  <a:lnTo>
                    <a:pt x="1382763" y="32410"/>
                  </a:lnTo>
                  <a:lnTo>
                    <a:pt x="1367612" y="27165"/>
                  </a:lnTo>
                  <a:lnTo>
                    <a:pt x="1352080" y="28486"/>
                  </a:lnTo>
                  <a:lnTo>
                    <a:pt x="1338491" y="34963"/>
                  </a:lnTo>
                  <a:lnTo>
                    <a:pt x="1327873" y="45618"/>
                  </a:lnTo>
                  <a:lnTo>
                    <a:pt x="1321244" y="59474"/>
                  </a:lnTo>
                  <a:lnTo>
                    <a:pt x="1296454" y="54216"/>
                  </a:lnTo>
                  <a:lnTo>
                    <a:pt x="1274673" y="62496"/>
                  </a:lnTo>
                  <a:lnTo>
                    <a:pt x="1260195" y="81026"/>
                  </a:lnTo>
                  <a:lnTo>
                    <a:pt x="1257325" y="106540"/>
                  </a:lnTo>
                  <a:lnTo>
                    <a:pt x="1248079" y="105067"/>
                  </a:lnTo>
                  <a:lnTo>
                    <a:pt x="1240586" y="109423"/>
                  </a:lnTo>
                  <a:lnTo>
                    <a:pt x="1232738" y="118478"/>
                  </a:lnTo>
                  <a:lnTo>
                    <a:pt x="1231684" y="118821"/>
                  </a:lnTo>
                  <a:lnTo>
                    <a:pt x="1226083" y="114363"/>
                  </a:lnTo>
                  <a:lnTo>
                    <a:pt x="1224318" y="114261"/>
                  </a:lnTo>
                  <a:lnTo>
                    <a:pt x="1210106" y="115735"/>
                  </a:lnTo>
                  <a:lnTo>
                    <a:pt x="1200480" y="121742"/>
                  </a:lnTo>
                  <a:lnTo>
                    <a:pt x="1194866" y="131902"/>
                  </a:lnTo>
                  <a:lnTo>
                    <a:pt x="1192707" y="145872"/>
                  </a:lnTo>
                  <a:lnTo>
                    <a:pt x="1506689" y="1465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6" name="object 23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70951" y="1712724"/>
              <a:ext cx="192947" cy="77266"/>
            </a:xfrm>
            <a:prstGeom prst="rect">
              <a:avLst/>
            </a:prstGeom>
          </p:spPr>
        </p:pic>
        <p:sp>
          <p:nvSpPr>
            <p:cNvPr id="237" name="object 237" descr=""/>
            <p:cNvSpPr/>
            <p:nvPr/>
          </p:nvSpPr>
          <p:spPr>
            <a:xfrm>
              <a:off x="7463015" y="1916429"/>
              <a:ext cx="1186180" cy="131445"/>
            </a:xfrm>
            <a:custGeom>
              <a:avLst/>
              <a:gdLst/>
              <a:ahLst/>
              <a:cxnLst/>
              <a:rect l="l" t="t" r="r" b="b"/>
              <a:pathLst>
                <a:path w="1186179" h="131444">
                  <a:moveTo>
                    <a:pt x="101422" y="125336"/>
                  </a:moveTo>
                  <a:lnTo>
                    <a:pt x="101003" y="118859"/>
                  </a:lnTo>
                  <a:lnTo>
                    <a:pt x="97853" y="112661"/>
                  </a:lnTo>
                  <a:lnTo>
                    <a:pt x="92024" y="109575"/>
                  </a:lnTo>
                  <a:lnTo>
                    <a:pt x="86791" y="109143"/>
                  </a:lnTo>
                  <a:lnTo>
                    <a:pt x="78727" y="115239"/>
                  </a:lnTo>
                  <a:lnTo>
                    <a:pt x="77266" y="115163"/>
                  </a:lnTo>
                  <a:lnTo>
                    <a:pt x="69405" y="107137"/>
                  </a:lnTo>
                  <a:lnTo>
                    <a:pt x="60794" y="105956"/>
                  </a:lnTo>
                  <a:lnTo>
                    <a:pt x="57429" y="111061"/>
                  </a:lnTo>
                  <a:lnTo>
                    <a:pt x="56896" y="110985"/>
                  </a:lnTo>
                  <a:lnTo>
                    <a:pt x="49453" y="102654"/>
                  </a:lnTo>
                  <a:lnTo>
                    <a:pt x="41135" y="97726"/>
                  </a:lnTo>
                  <a:lnTo>
                    <a:pt x="28803" y="96939"/>
                  </a:lnTo>
                  <a:lnTo>
                    <a:pt x="20701" y="100863"/>
                  </a:lnTo>
                  <a:lnTo>
                    <a:pt x="16979" y="107238"/>
                  </a:lnTo>
                  <a:lnTo>
                    <a:pt x="15659" y="113372"/>
                  </a:lnTo>
                  <a:lnTo>
                    <a:pt x="14757" y="116598"/>
                  </a:lnTo>
                  <a:lnTo>
                    <a:pt x="14046" y="117068"/>
                  </a:lnTo>
                  <a:lnTo>
                    <a:pt x="2565" y="112153"/>
                  </a:lnTo>
                  <a:lnTo>
                    <a:pt x="0" y="120815"/>
                  </a:lnTo>
                  <a:lnTo>
                    <a:pt x="4216" y="130657"/>
                  </a:lnTo>
                  <a:lnTo>
                    <a:pt x="24485" y="129768"/>
                  </a:lnTo>
                  <a:lnTo>
                    <a:pt x="53581" y="130644"/>
                  </a:lnTo>
                  <a:lnTo>
                    <a:pt x="81686" y="131178"/>
                  </a:lnTo>
                  <a:lnTo>
                    <a:pt x="99047" y="129247"/>
                  </a:lnTo>
                  <a:lnTo>
                    <a:pt x="101422" y="125336"/>
                  </a:lnTo>
                  <a:close/>
                </a:path>
                <a:path w="1186179" h="131444">
                  <a:moveTo>
                    <a:pt x="988301" y="108178"/>
                  </a:moveTo>
                  <a:lnTo>
                    <a:pt x="987361" y="98145"/>
                  </a:lnTo>
                  <a:lnTo>
                    <a:pt x="979805" y="93789"/>
                  </a:lnTo>
                  <a:lnTo>
                    <a:pt x="966533" y="92024"/>
                  </a:lnTo>
                  <a:lnTo>
                    <a:pt x="965898" y="86296"/>
                  </a:lnTo>
                  <a:lnTo>
                    <a:pt x="965555" y="77660"/>
                  </a:lnTo>
                  <a:lnTo>
                    <a:pt x="962710" y="69342"/>
                  </a:lnTo>
                  <a:lnTo>
                    <a:pt x="954595" y="64630"/>
                  </a:lnTo>
                  <a:lnTo>
                    <a:pt x="945261" y="65392"/>
                  </a:lnTo>
                  <a:lnTo>
                    <a:pt x="938504" y="69278"/>
                  </a:lnTo>
                  <a:lnTo>
                    <a:pt x="932116" y="75869"/>
                  </a:lnTo>
                  <a:lnTo>
                    <a:pt x="930973" y="76136"/>
                  </a:lnTo>
                  <a:lnTo>
                    <a:pt x="918908" y="69469"/>
                  </a:lnTo>
                  <a:lnTo>
                    <a:pt x="897775" y="74434"/>
                  </a:lnTo>
                  <a:lnTo>
                    <a:pt x="897013" y="91668"/>
                  </a:lnTo>
                  <a:lnTo>
                    <a:pt x="895591" y="92722"/>
                  </a:lnTo>
                  <a:lnTo>
                    <a:pt x="890511" y="91186"/>
                  </a:lnTo>
                  <a:lnTo>
                    <a:pt x="881037" y="88747"/>
                  </a:lnTo>
                  <a:lnTo>
                    <a:pt x="872337" y="91287"/>
                  </a:lnTo>
                  <a:lnTo>
                    <a:pt x="869594" y="104660"/>
                  </a:lnTo>
                  <a:lnTo>
                    <a:pt x="988301" y="108178"/>
                  </a:lnTo>
                  <a:close/>
                </a:path>
                <a:path w="1186179" h="131444">
                  <a:moveTo>
                    <a:pt x="1185672" y="37744"/>
                  </a:moveTo>
                  <a:lnTo>
                    <a:pt x="1177836" y="27076"/>
                  </a:lnTo>
                  <a:lnTo>
                    <a:pt x="1164450" y="24295"/>
                  </a:lnTo>
                  <a:lnTo>
                    <a:pt x="1148461" y="30911"/>
                  </a:lnTo>
                  <a:lnTo>
                    <a:pt x="1144676" y="20993"/>
                  </a:lnTo>
                  <a:lnTo>
                    <a:pt x="1139329" y="11430"/>
                  </a:lnTo>
                  <a:lnTo>
                    <a:pt x="1131887" y="3873"/>
                  </a:lnTo>
                  <a:lnTo>
                    <a:pt x="1121765" y="0"/>
                  </a:lnTo>
                  <a:lnTo>
                    <a:pt x="1114196" y="228"/>
                  </a:lnTo>
                  <a:lnTo>
                    <a:pt x="1083348" y="27698"/>
                  </a:lnTo>
                  <a:lnTo>
                    <a:pt x="1081722" y="28409"/>
                  </a:lnTo>
                  <a:lnTo>
                    <a:pt x="1074445" y="25285"/>
                  </a:lnTo>
                  <a:lnTo>
                    <a:pt x="1060399" y="26339"/>
                  </a:lnTo>
                  <a:lnTo>
                    <a:pt x="1049629" y="30391"/>
                  </a:lnTo>
                  <a:lnTo>
                    <a:pt x="1043127" y="38747"/>
                  </a:lnTo>
                  <a:lnTo>
                    <a:pt x="1042390" y="52679"/>
                  </a:lnTo>
                  <a:lnTo>
                    <a:pt x="1184986" y="54787"/>
                  </a:lnTo>
                  <a:lnTo>
                    <a:pt x="1185672" y="37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7916315" y="1945921"/>
              <a:ext cx="46355" cy="41910"/>
            </a:xfrm>
            <a:custGeom>
              <a:avLst/>
              <a:gdLst/>
              <a:ahLst/>
              <a:cxnLst/>
              <a:rect l="l" t="t" r="r" b="b"/>
              <a:pathLst>
                <a:path w="46354" h="41910">
                  <a:moveTo>
                    <a:pt x="30682" y="0"/>
                  </a:moveTo>
                  <a:lnTo>
                    <a:pt x="14870" y="3265"/>
                  </a:lnTo>
                  <a:lnTo>
                    <a:pt x="4368" y="16475"/>
                  </a:lnTo>
                  <a:lnTo>
                    <a:pt x="0" y="31632"/>
                  </a:lnTo>
                  <a:lnTo>
                    <a:pt x="2590" y="40741"/>
                  </a:lnTo>
                  <a:lnTo>
                    <a:pt x="9205" y="41238"/>
                  </a:lnTo>
                  <a:lnTo>
                    <a:pt x="22213" y="41360"/>
                  </a:lnTo>
                  <a:lnTo>
                    <a:pt x="35242" y="41173"/>
                  </a:lnTo>
                  <a:lnTo>
                    <a:pt x="41921" y="40741"/>
                  </a:lnTo>
                  <a:lnTo>
                    <a:pt x="46034" y="33252"/>
                  </a:lnTo>
                  <a:lnTo>
                    <a:pt x="44779" y="20156"/>
                  </a:lnTo>
                  <a:lnTo>
                    <a:pt x="39285" y="7167"/>
                  </a:lnTo>
                  <a:lnTo>
                    <a:pt x="30682" y="0"/>
                  </a:lnTo>
                  <a:close/>
                </a:path>
              </a:pathLst>
            </a:custGeom>
            <a:solidFill>
              <a:srgbClr val="F9EF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8008936" y="1999312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4">
                  <a:moveTo>
                    <a:pt x="20941" y="0"/>
                  </a:moveTo>
                  <a:lnTo>
                    <a:pt x="9262" y="945"/>
                  </a:lnTo>
                  <a:lnTo>
                    <a:pt x="2237" y="8448"/>
                  </a:lnTo>
                  <a:lnTo>
                    <a:pt x="0" y="19452"/>
                  </a:lnTo>
                  <a:lnTo>
                    <a:pt x="2679" y="30899"/>
                  </a:lnTo>
                  <a:lnTo>
                    <a:pt x="27965" y="29502"/>
                  </a:lnTo>
                  <a:lnTo>
                    <a:pt x="31159" y="22454"/>
                  </a:lnTo>
                  <a:lnTo>
                    <a:pt x="31125" y="13269"/>
                  </a:lnTo>
                  <a:lnTo>
                    <a:pt x="27756" y="4825"/>
                  </a:lnTo>
                  <a:lnTo>
                    <a:pt x="20941" y="0"/>
                  </a:lnTo>
                  <a:close/>
                </a:path>
              </a:pathLst>
            </a:custGeom>
            <a:solidFill>
              <a:srgbClr val="CAD9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7256524" y="2009142"/>
              <a:ext cx="34290" cy="19050"/>
            </a:xfrm>
            <a:custGeom>
              <a:avLst/>
              <a:gdLst/>
              <a:ahLst/>
              <a:cxnLst/>
              <a:rect l="l" t="t" r="r" b="b"/>
              <a:pathLst>
                <a:path w="34290" h="19050">
                  <a:moveTo>
                    <a:pt x="20370" y="0"/>
                  </a:moveTo>
                  <a:lnTo>
                    <a:pt x="12667" y="166"/>
                  </a:lnTo>
                  <a:lnTo>
                    <a:pt x="6313" y="3238"/>
                  </a:lnTo>
                  <a:lnTo>
                    <a:pt x="1895" y="8729"/>
                  </a:lnTo>
                  <a:lnTo>
                    <a:pt x="0" y="16154"/>
                  </a:lnTo>
                  <a:lnTo>
                    <a:pt x="5073" y="17755"/>
                  </a:lnTo>
                  <a:lnTo>
                    <a:pt x="15343" y="18570"/>
                  </a:lnTo>
                  <a:lnTo>
                    <a:pt x="25844" y="18704"/>
                  </a:lnTo>
                  <a:lnTo>
                    <a:pt x="31610" y="18262"/>
                  </a:lnTo>
                  <a:lnTo>
                    <a:pt x="33772" y="14364"/>
                  </a:lnTo>
                  <a:lnTo>
                    <a:pt x="31095" y="8488"/>
                  </a:lnTo>
                  <a:lnTo>
                    <a:pt x="25866" y="2933"/>
                  </a:lnTo>
                  <a:lnTo>
                    <a:pt x="20370" y="0"/>
                  </a:lnTo>
                  <a:close/>
                </a:path>
              </a:pathLst>
            </a:custGeom>
            <a:solidFill>
              <a:srgbClr val="E2E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7259128" y="2562646"/>
              <a:ext cx="31115" cy="34290"/>
            </a:xfrm>
            <a:custGeom>
              <a:avLst/>
              <a:gdLst/>
              <a:ahLst/>
              <a:cxnLst/>
              <a:rect l="l" t="t" r="r" b="b"/>
              <a:pathLst>
                <a:path w="31115" h="34289">
                  <a:moveTo>
                    <a:pt x="31114" y="0"/>
                  </a:moveTo>
                  <a:lnTo>
                    <a:pt x="5549" y="17195"/>
                  </a:lnTo>
                  <a:lnTo>
                    <a:pt x="2755" y="16116"/>
                  </a:lnTo>
                  <a:lnTo>
                    <a:pt x="774" y="18605"/>
                  </a:lnTo>
                  <a:lnTo>
                    <a:pt x="0" y="30010"/>
                  </a:lnTo>
                  <a:lnTo>
                    <a:pt x="203" y="32308"/>
                  </a:lnTo>
                  <a:lnTo>
                    <a:pt x="8381" y="34035"/>
                  </a:lnTo>
                  <a:lnTo>
                    <a:pt x="12204" y="32486"/>
                  </a:lnTo>
                  <a:lnTo>
                    <a:pt x="19875" y="32308"/>
                  </a:lnTo>
                  <a:lnTo>
                    <a:pt x="18391" y="22104"/>
                  </a:lnTo>
                  <a:lnTo>
                    <a:pt x="20170" y="14197"/>
                  </a:lnTo>
                  <a:lnTo>
                    <a:pt x="24611" y="7268"/>
                  </a:lnTo>
                  <a:lnTo>
                    <a:pt x="31114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8758285" y="1937501"/>
              <a:ext cx="33655" cy="18415"/>
            </a:xfrm>
            <a:custGeom>
              <a:avLst/>
              <a:gdLst/>
              <a:ahLst/>
              <a:cxnLst/>
              <a:rect l="l" t="t" r="r" b="b"/>
              <a:pathLst>
                <a:path w="33654" h="18414">
                  <a:moveTo>
                    <a:pt x="21780" y="0"/>
                  </a:moveTo>
                  <a:lnTo>
                    <a:pt x="14685" y="175"/>
                  </a:lnTo>
                  <a:lnTo>
                    <a:pt x="8132" y="3852"/>
                  </a:lnTo>
                  <a:lnTo>
                    <a:pt x="2958" y="9642"/>
                  </a:lnTo>
                  <a:lnTo>
                    <a:pt x="0" y="16154"/>
                  </a:lnTo>
                  <a:lnTo>
                    <a:pt x="30200" y="18262"/>
                  </a:lnTo>
                  <a:lnTo>
                    <a:pt x="33413" y="16256"/>
                  </a:lnTo>
                  <a:lnTo>
                    <a:pt x="26377" y="1308"/>
                  </a:lnTo>
                  <a:lnTo>
                    <a:pt x="21780" y="0"/>
                  </a:lnTo>
                  <a:close/>
                </a:path>
              </a:pathLst>
            </a:custGeom>
            <a:solidFill>
              <a:srgbClr val="CAD9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8520872" y="2568260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90" h="27305">
                  <a:moveTo>
                    <a:pt x="0" y="0"/>
                  </a:moveTo>
                  <a:lnTo>
                    <a:pt x="4108" y="6089"/>
                  </a:lnTo>
                  <a:lnTo>
                    <a:pt x="7596" y="12538"/>
                  </a:lnTo>
                  <a:lnTo>
                    <a:pt x="10095" y="19391"/>
                  </a:lnTo>
                  <a:lnTo>
                    <a:pt x="11239" y="26695"/>
                  </a:lnTo>
                  <a:lnTo>
                    <a:pt x="14528" y="26670"/>
                  </a:lnTo>
                  <a:lnTo>
                    <a:pt x="17818" y="26720"/>
                  </a:lnTo>
                  <a:lnTo>
                    <a:pt x="21069" y="26695"/>
                  </a:lnTo>
                  <a:lnTo>
                    <a:pt x="17511" y="18891"/>
                  </a:lnTo>
                  <a:lnTo>
                    <a:pt x="12587" y="11776"/>
                  </a:lnTo>
                  <a:lnTo>
                    <a:pt x="6637" y="5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7367509" y="2735442"/>
              <a:ext cx="360045" cy="62230"/>
            </a:xfrm>
            <a:custGeom>
              <a:avLst/>
              <a:gdLst/>
              <a:ahLst/>
              <a:cxnLst/>
              <a:rect l="l" t="t" r="r" b="b"/>
              <a:pathLst>
                <a:path w="360045" h="62230">
                  <a:moveTo>
                    <a:pt x="359625" y="0"/>
                  </a:moveTo>
                  <a:lnTo>
                    <a:pt x="43548" y="0"/>
                  </a:lnTo>
                  <a:lnTo>
                    <a:pt x="43177" y="12569"/>
                  </a:lnTo>
                  <a:lnTo>
                    <a:pt x="36885" y="17038"/>
                  </a:lnTo>
                  <a:lnTo>
                    <a:pt x="0" y="50571"/>
                  </a:lnTo>
                  <a:lnTo>
                    <a:pt x="7629" y="47101"/>
                  </a:lnTo>
                  <a:lnTo>
                    <a:pt x="14719" y="44672"/>
                  </a:lnTo>
                  <a:lnTo>
                    <a:pt x="21999" y="44138"/>
                  </a:lnTo>
                  <a:lnTo>
                    <a:pt x="30200" y="46355"/>
                  </a:lnTo>
                  <a:lnTo>
                    <a:pt x="35178" y="50105"/>
                  </a:lnTo>
                  <a:lnTo>
                    <a:pt x="40539" y="55654"/>
                  </a:lnTo>
                  <a:lnTo>
                    <a:pt x="45647" y="60417"/>
                  </a:lnTo>
                  <a:lnTo>
                    <a:pt x="49860" y="61810"/>
                  </a:lnTo>
                  <a:lnTo>
                    <a:pt x="59880" y="43865"/>
                  </a:lnTo>
                  <a:lnTo>
                    <a:pt x="74414" y="27814"/>
                  </a:lnTo>
                  <a:lnTo>
                    <a:pt x="89316" y="23843"/>
                  </a:lnTo>
                  <a:lnTo>
                    <a:pt x="100444" y="42138"/>
                  </a:lnTo>
                  <a:lnTo>
                    <a:pt x="108661" y="40144"/>
                  </a:lnTo>
                  <a:lnTo>
                    <a:pt x="105206" y="28968"/>
                  </a:lnTo>
                  <a:lnTo>
                    <a:pt x="111683" y="30899"/>
                  </a:lnTo>
                  <a:lnTo>
                    <a:pt x="125970" y="38672"/>
                  </a:lnTo>
                  <a:lnTo>
                    <a:pt x="138596" y="50118"/>
                  </a:lnTo>
                  <a:lnTo>
                    <a:pt x="148300" y="50199"/>
                  </a:lnTo>
                  <a:lnTo>
                    <a:pt x="153822" y="23876"/>
                  </a:lnTo>
                  <a:lnTo>
                    <a:pt x="161259" y="24177"/>
                  </a:lnTo>
                  <a:lnTo>
                    <a:pt x="177711" y="23309"/>
                  </a:lnTo>
                  <a:lnTo>
                    <a:pt x="184734" y="23876"/>
                  </a:lnTo>
                  <a:lnTo>
                    <a:pt x="187705" y="24523"/>
                  </a:lnTo>
                  <a:lnTo>
                    <a:pt x="193840" y="30734"/>
                  </a:lnTo>
                  <a:lnTo>
                    <a:pt x="194563" y="30899"/>
                  </a:lnTo>
                  <a:lnTo>
                    <a:pt x="208830" y="30286"/>
                  </a:lnTo>
                  <a:lnTo>
                    <a:pt x="221686" y="25568"/>
                  </a:lnTo>
                  <a:lnTo>
                    <a:pt x="233449" y="23341"/>
                  </a:lnTo>
                  <a:lnTo>
                    <a:pt x="244436" y="30200"/>
                  </a:lnTo>
                  <a:lnTo>
                    <a:pt x="245998" y="32194"/>
                  </a:lnTo>
                  <a:lnTo>
                    <a:pt x="246976" y="42164"/>
                  </a:lnTo>
                  <a:lnTo>
                    <a:pt x="251675" y="42138"/>
                  </a:lnTo>
                  <a:lnTo>
                    <a:pt x="262089" y="33007"/>
                  </a:lnTo>
                  <a:lnTo>
                    <a:pt x="273189" y="31127"/>
                  </a:lnTo>
                  <a:lnTo>
                    <a:pt x="280885" y="35179"/>
                  </a:lnTo>
                  <a:lnTo>
                    <a:pt x="281660" y="35115"/>
                  </a:lnTo>
                  <a:lnTo>
                    <a:pt x="296186" y="30623"/>
                  </a:lnTo>
                  <a:lnTo>
                    <a:pt x="306389" y="23704"/>
                  </a:lnTo>
                  <a:lnTo>
                    <a:pt x="316870" y="19681"/>
                  </a:lnTo>
                  <a:lnTo>
                    <a:pt x="332231" y="23876"/>
                  </a:lnTo>
                  <a:lnTo>
                    <a:pt x="334911" y="25273"/>
                  </a:lnTo>
                  <a:lnTo>
                    <a:pt x="339813" y="32842"/>
                  </a:lnTo>
                  <a:lnTo>
                    <a:pt x="344792" y="34759"/>
                  </a:lnTo>
                  <a:lnTo>
                    <a:pt x="356247" y="34074"/>
                  </a:lnTo>
                  <a:lnTo>
                    <a:pt x="359625" y="35115"/>
                  </a:lnTo>
                  <a:lnTo>
                    <a:pt x="359625" y="0"/>
                  </a:lnTo>
                  <a:close/>
                </a:path>
              </a:pathLst>
            </a:custGeom>
            <a:solidFill>
              <a:srgbClr val="579A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5" name="object 24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01087" y="2753705"/>
              <a:ext cx="217741" cy="64617"/>
            </a:xfrm>
            <a:prstGeom prst="rect">
              <a:avLst/>
            </a:prstGeom>
          </p:spPr>
        </p:pic>
        <p:pic>
          <p:nvPicPr>
            <p:cNvPr id="246" name="object 24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70696" y="2754279"/>
              <a:ext cx="181216" cy="93545"/>
            </a:xfrm>
            <a:prstGeom prst="rect">
              <a:avLst/>
            </a:prstGeom>
          </p:spPr>
        </p:pic>
        <p:sp>
          <p:nvSpPr>
            <p:cNvPr id="247" name="object 247" descr=""/>
            <p:cNvSpPr/>
            <p:nvPr/>
          </p:nvSpPr>
          <p:spPr>
            <a:xfrm>
              <a:off x="8402864" y="2760277"/>
              <a:ext cx="32384" cy="20320"/>
            </a:xfrm>
            <a:custGeom>
              <a:avLst/>
              <a:gdLst/>
              <a:ahLst/>
              <a:cxnLst/>
              <a:rect l="l" t="t" r="r" b="b"/>
              <a:pathLst>
                <a:path w="32384" h="20319">
                  <a:moveTo>
                    <a:pt x="11811" y="0"/>
                  </a:moveTo>
                  <a:lnTo>
                    <a:pt x="4133" y="5287"/>
                  </a:lnTo>
                  <a:lnTo>
                    <a:pt x="0" y="18713"/>
                  </a:lnTo>
                  <a:lnTo>
                    <a:pt x="6661" y="19879"/>
                  </a:lnTo>
                  <a:lnTo>
                    <a:pt x="8507" y="18934"/>
                  </a:lnTo>
                  <a:lnTo>
                    <a:pt x="9788" y="16472"/>
                  </a:lnTo>
                  <a:lnTo>
                    <a:pt x="14757" y="13087"/>
                  </a:lnTo>
                  <a:lnTo>
                    <a:pt x="17970" y="11664"/>
                  </a:lnTo>
                  <a:lnTo>
                    <a:pt x="27305" y="11449"/>
                  </a:lnTo>
                  <a:lnTo>
                    <a:pt x="32308" y="10280"/>
                  </a:lnTo>
                  <a:lnTo>
                    <a:pt x="21659" y="1961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8" name="object 24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91588" y="2318146"/>
              <a:ext cx="120161" cy="276821"/>
            </a:xfrm>
            <a:prstGeom prst="rect">
              <a:avLst/>
            </a:prstGeom>
          </p:spPr>
        </p:pic>
        <p:sp>
          <p:nvSpPr>
            <p:cNvPr id="249" name="object 249" descr=""/>
            <p:cNvSpPr/>
            <p:nvPr/>
          </p:nvSpPr>
          <p:spPr>
            <a:xfrm>
              <a:off x="7255114" y="2591915"/>
              <a:ext cx="1618615" cy="144145"/>
            </a:xfrm>
            <a:custGeom>
              <a:avLst/>
              <a:gdLst/>
              <a:ahLst/>
              <a:cxnLst/>
              <a:rect l="l" t="t" r="r" b="b"/>
              <a:pathLst>
                <a:path w="1618615" h="144144">
                  <a:moveTo>
                    <a:pt x="1371836" y="0"/>
                  </a:moveTo>
                  <a:lnTo>
                    <a:pt x="1300734" y="233"/>
                  </a:lnTo>
                  <a:lnTo>
                    <a:pt x="1301318" y="3040"/>
                  </a:lnTo>
                  <a:lnTo>
                    <a:pt x="1296238" y="3052"/>
                  </a:lnTo>
                  <a:lnTo>
                    <a:pt x="1291551" y="1630"/>
                  </a:lnTo>
                  <a:lnTo>
                    <a:pt x="1289481" y="1643"/>
                  </a:lnTo>
                  <a:lnTo>
                    <a:pt x="1290345" y="3027"/>
                  </a:lnTo>
                  <a:lnTo>
                    <a:pt x="1245232" y="3444"/>
                  </a:lnTo>
                  <a:lnTo>
                    <a:pt x="1181673" y="4424"/>
                  </a:lnTo>
                  <a:lnTo>
                    <a:pt x="1147000" y="4424"/>
                  </a:lnTo>
                  <a:lnTo>
                    <a:pt x="1142568" y="233"/>
                  </a:lnTo>
                  <a:lnTo>
                    <a:pt x="1141984" y="233"/>
                  </a:lnTo>
                  <a:lnTo>
                    <a:pt x="1142568" y="3040"/>
                  </a:lnTo>
                  <a:lnTo>
                    <a:pt x="1108532" y="3040"/>
                  </a:lnTo>
                  <a:lnTo>
                    <a:pt x="1107236" y="246"/>
                  </a:lnTo>
                  <a:lnTo>
                    <a:pt x="1105458" y="233"/>
                  </a:lnTo>
                  <a:lnTo>
                    <a:pt x="1106043" y="3052"/>
                  </a:lnTo>
                  <a:lnTo>
                    <a:pt x="896642" y="1600"/>
                  </a:lnTo>
                  <a:lnTo>
                    <a:pt x="675728" y="1643"/>
                  </a:lnTo>
                  <a:lnTo>
                    <a:pt x="668331" y="1417"/>
                  </a:lnTo>
                  <a:lnTo>
                    <a:pt x="653474" y="451"/>
                  </a:lnTo>
                  <a:lnTo>
                    <a:pt x="646226" y="233"/>
                  </a:lnTo>
                  <a:lnTo>
                    <a:pt x="578789" y="233"/>
                  </a:lnTo>
                  <a:lnTo>
                    <a:pt x="528888" y="661"/>
                  </a:lnTo>
                  <a:lnTo>
                    <a:pt x="425718" y="2555"/>
                  </a:lnTo>
                  <a:lnTo>
                    <a:pt x="373253" y="3040"/>
                  </a:lnTo>
                  <a:lnTo>
                    <a:pt x="373837" y="233"/>
                  </a:lnTo>
                  <a:lnTo>
                    <a:pt x="219151" y="233"/>
                  </a:lnTo>
                  <a:lnTo>
                    <a:pt x="171582" y="546"/>
                  </a:lnTo>
                  <a:lnTo>
                    <a:pt x="72757" y="1997"/>
                  </a:lnTo>
                  <a:lnTo>
                    <a:pt x="16217" y="3217"/>
                  </a:lnTo>
                  <a:lnTo>
                    <a:pt x="12395" y="4767"/>
                  </a:lnTo>
                  <a:lnTo>
                    <a:pt x="2921" y="2773"/>
                  </a:lnTo>
                  <a:lnTo>
                    <a:pt x="1346" y="3205"/>
                  </a:lnTo>
                  <a:lnTo>
                    <a:pt x="0" y="3040"/>
                  </a:lnTo>
                  <a:lnTo>
                    <a:pt x="0" y="71874"/>
                  </a:lnTo>
                  <a:lnTo>
                    <a:pt x="4305" y="71391"/>
                  </a:lnTo>
                  <a:lnTo>
                    <a:pt x="3492" y="74858"/>
                  </a:lnTo>
                  <a:lnTo>
                    <a:pt x="0" y="76090"/>
                  </a:lnTo>
                  <a:lnTo>
                    <a:pt x="0" y="101376"/>
                  </a:lnTo>
                  <a:lnTo>
                    <a:pt x="5143" y="98226"/>
                  </a:lnTo>
                  <a:lnTo>
                    <a:pt x="5143" y="105948"/>
                  </a:lnTo>
                  <a:lnTo>
                    <a:pt x="0" y="102785"/>
                  </a:lnTo>
                  <a:lnTo>
                    <a:pt x="0" y="143527"/>
                  </a:lnTo>
                  <a:lnTo>
                    <a:pt x="1618373" y="143527"/>
                  </a:lnTo>
                  <a:lnTo>
                    <a:pt x="1618373" y="4449"/>
                  </a:lnTo>
                  <a:lnTo>
                    <a:pt x="1578164" y="4297"/>
                  </a:lnTo>
                  <a:lnTo>
                    <a:pt x="1497688" y="4665"/>
                  </a:lnTo>
                  <a:lnTo>
                    <a:pt x="1455991" y="4424"/>
                  </a:lnTo>
                  <a:lnTo>
                    <a:pt x="1450365" y="233"/>
                  </a:lnTo>
                  <a:lnTo>
                    <a:pt x="1442770" y="233"/>
                  </a:lnTo>
                  <a:lnTo>
                    <a:pt x="1371836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7255114" y="2690141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143" y="0"/>
                  </a:moveTo>
                  <a:lnTo>
                    <a:pt x="0" y="3149"/>
                  </a:lnTo>
                  <a:lnTo>
                    <a:pt x="0" y="4559"/>
                  </a:lnTo>
                  <a:lnTo>
                    <a:pt x="5143" y="7721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249C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7255103" y="2663316"/>
              <a:ext cx="194310" cy="36830"/>
            </a:xfrm>
            <a:custGeom>
              <a:avLst/>
              <a:gdLst/>
              <a:ahLst/>
              <a:cxnLst/>
              <a:rect l="l" t="t" r="r" b="b"/>
              <a:pathLst>
                <a:path w="194309" h="36830">
                  <a:moveTo>
                    <a:pt x="4305" y="0"/>
                  </a:moveTo>
                  <a:lnTo>
                    <a:pt x="0" y="482"/>
                  </a:lnTo>
                  <a:lnTo>
                    <a:pt x="0" y="4699"/>
                  </a:lnTo>
                  <a:lnTo>
                    <a:pt x="3492" y="3467"/>
                  </a:lnTo>
                  <a:lnTo>
                    <a:pt x="4305" y="0"/>
                  </a:lnTo>
                  <a:close/>
                </a:path>
                <a:path w="194309" h="36830">
                  <a:moveTo>
                    <a:pt x="58508" y="36207"/>
                  </a:moveTo>
                  <a:lnTo>
                    <a:pt x="55918" y="25552"/>
                  </a:lnTo>
                  <a:lnTo>
                    <a:pt x="52679" y="25768"/>
                  </a:lnTo>
                  <a:lnTo>
                    <a:pt x="51333" y="25869"/>
                  </a:lnTo>
                  <a:lnTo>
                    <a:pt x="47167" y="33070"/>
                  </a:lnTo>
                  <a:lnTo>
                    <a:pt x="58508" y="36207"/>
                  </a:lnTo>
                  <a:close/>
                </a:path>
                <a:path w="194309" h="36830">
                  <a:moveTo>
                    <a:pt x="166306" y="12230"/>
                  </a:moveTo>
                  <a:lnTo>
                    <a:pt x="162255" y="11722"/>
                  </a:lnTo>
                  <a:lnTo>
                    <a:pt x="160604" y="11518"/>
                  </a:lnTo>
                  <a:lnTo>
                    <a:pt x="154228" y="17018"/>
                  </a:lnTo>
                  <a:lnTo>
                    <a:pt x="166306" y="21018"/>
                  </a:lnTo>
                  <a:lnTo>
                    <a:pt x="166306" y="12230"/>
                  </a:lnTo>
                  <a:close/>
                </a:path>
                <a:path w="194309" h="36830">
                  <a:moveTo>
                    <a:pt x="194246" y="20764"/>
                  </a:moveTo>
                  <a:lnTo>
                    <a:pt x="193586" y="12865"/>
                  </a:lnTo>
                  <a:lnTo>
                    <a:pt x="190360" y="11722"/>
                  </a:lnTo>
                  <a:lnTo>
                    <a:pt x="187833" y="10845"/>
                  </a:lnTo>
                  <a:lnTo>
                    <a:pt x="182968" y="17373"/>
                  </a:lnTo>
                  <a:lnTo>
                    <a:pt x="194246" y="20764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7495616" y="2618688"/>
              <a:ext cx="1373505" cy="79375"/>
            </a:xfrm>
            <a:custGeom>
              <a:avLst/>
              <a:gdLst/>
              <a:ahLst/>
              <a:cxnLst/>
              <a:rect l="l" t="t" r="r" b="b"/>
              <a:pathLst>
                <a:path w="1373504" h="79375">
                  <a:moveTo>
                    <a:pt x="9423" y="73126"/>
                  </a:moveTo>
                  <a:lnTo>
                    <a:pt x="6032" y="71805"/>
                  </a:lnTo>
                  <a:lnTo>
                    <a:pt x="0" y="69456"/>
                  </a:lnTo>
                  <a:lnTo>
                    <a:pt x="825" y="78676"/>
                  </a:lnTo>
                  <a:lnTo>
                    <a:pt x="8750" y="78994"/>
                  </a:lnTo>
                  <a:lnTo>
                    <a:pt x="9423" y="73126"/>
                  </a:lnTo>
                  <a:close/>
                </a:path>
                <a:path w="1373504" h="79375">
                  <a:moveTo>
                    <a:pt x="1373365" y="9525"/>
                  </a:moveTo>
                  <a:lnTo>
                    <a:pt x="1372527" y="304"/>
                  </a:lnTo>
                  <a:lnTo>
                    <a:pt x="1368729" y="165"/>
                  </a:lnTo>
                  <a:lnTo>
                    <a:pt x="1364602" y="0"/>
                  </a:lnTo>
                  <a:lnTo>
                    <a:pt x="1363929" y="5867"/>
                  </a:lnTo>
                  <a:lnTo>
                    <a:pt x="1373365" y="9525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7277722" y="2606230"/>
              <a:ext cx="1374775" cy="93980"/>
            </a:xfrm>
            <a:custGeom>
              <a:avLst/>
              <a:gdLst/>
              <a:ahLst/>
              <a:cxnLst/>
              <a:rect l="l" t="t" r="r" b="b"/>
              <a:pathLst>
                <a:path w="1374775" h="93980">
                  <a:moveTo>
                    <a:pt x="9817" y="93395"/>
                  </a:moveTo>
                  <a:lnTo>
                    <a:pt x="8242" y="84328"/>
                  </a:lnTo>
                  <a:lnTo>
                    <a:pt x="4775" y="84264"/>
                  </a:lnTo>
                  <a:lnTo>
                    <a:pt x="1778" y="84213"/>
                  </a:lnTo>
                  <a:lnTo>
                    <a:pt x="0" y="90182"/>
                  </a:lnTo>
                  <a:lnTo>
                    <a:pt x="9817" y="93395"/>
                  </a:lnTo>
                  <a:close/>
                </a:path>
                <a:path w="1374775" h="93980">
                  <a:moveTo>
                    <a:pt x="60617" y="16624"/>
                  </a:moveTo>
                  <a:lnTo>
                    <a:pt x="56756" y="15430"/>
                  </a:lnTo>
                  <a:lnTo>
                    <a:pt x="52298" y="14046"/>
                  </a:lnTo>
                  <a:lnTo>
                    <a:pt x="50088" y="19850"/>
                  </a:lnTo>
                  <a:lnTo>
                    <a:pt x="58394" y="22428"/>
                  </a:lnTo>
                  <a:lnTo>
                    <a:pt x="60617" y="16624"/>
                  </a:lnTo>
                  <a:close/>
                </a:path>
                <a:path w="1374775" h="93980">
                  <a:moveTo>
                    <a:pt x="104165" y="86868"/>
                  </a:moveTo>
                  <a:lnTo>
                    <a:pt x="100304" y="85674"/>
                  </a:lnTo>
                  <a:lnTo>
                    <a:pt x="95846" y="84289"/>
                  </a:lnTo>
                  <a:lnTo>
                    <a:pt x="93637" y="90093"/>
                  </a:lnTo>
                  <a:lnTo>
                    <a:pt x="101955" y="92671"/>
                  </a:lnTo>
                  <a:lnTo>
                    <a:pt x="104165" y="86868"/>
                  </a:lnTo>
                  <a:close/>
                </a:path>
                <a:path w="1374775" h="93980">
                  <a:moveTo>
                    <a:pt x="184353" y="59613"/>
                  </a:moveTo>
                  <a:lnTo>
                    <a:pt x="180733" y="56184"/>
                  </a:lnTo>
                  <a:lnTo>
                    <a:pt x="180378" y="56172"/>
                  </a:lnTo>
                  <a:lnTo>
                    <a:pt x="177152" y="57912"/>
                  </a:lnTo>
                  <a:lnTo>
                    <a:pt x="178168" y="61429"/>
                  </a:lnTo>
                  <a:lnTo>
                    <a:pt x="181165" y="63550"/>
                  </a:lnTo>
                  <a:lnTo>
                    <a:pt x="183896" y="61087"/>
                  </a:lnTo>
                  <a:lnTo>
                    <a:pt x="184353" y="59613"/>
                  </a:lnTo>
                  <a:close/>
                </a:path>
                <a:path w="1374775" h="93980">
                  <a:moveTo>
                    <a:pt x="197675" y="69253"/>
                  </a:moveTo>
                  <a:lnTo>
                    <a:pt x="194424" y="68808"/>
                  </a:lnTo>
                  <a:lnTo>
                    <a:pt x="192709" y="68580"/>
                  </a:lnTo>
                  <a:lnTo>
                    <a:pt x="188455" y="76136"/>
                  </a:lnTo>
                  <a:lnTo>
                    <a:pt x="197294" y="78282"/>
                  </a:lnTo>
                  <a:lnTo>
                    <a:pt x="197675" y="69253"/>
                  </a:lnTo>
                  <a:close/>
                </a:path>
                <a:path w="1374775" h="93980">
                  <a:moveTo>
                    <a:pt x="242062" y="69265"/>
                  </a:moveTo>
                  <a:lnTo>
                    <a:pt x="237985" y="68808"/>
                  </a:lnTo>
                  <a:lnTo>
                    <a:pt x="233235" y="68287"/>
                  </a:lnTo>
                  <a:lnTo>
                    <a:pt x="232486" y="75387"/>
                  </a:lnTo>
                  <a:lnTo>
                    <a:pt x="241325" y="76365"/>
                  </a:lnTo>
                  <a:lnTo>
                    <a:pt x="242062" y="69265"/>
                  </a:lnTo>
                  <a:close/>
                </a:path>
                <a:path w="1374775" h="93980">
                  <a:moveTo>
                    <a:pt x="269557" y="76009"/>
                  </a:moveTo>
                  <a:lnTo>
                    <a:pt x="268033" y="67995"/>
                  </a:lnTo>
                  <a:lnTo>
                    <a:pt x="266077" y="67411"/>
                  </a:lnTo>
                  <a:lnTo>
                    <a:pt x="264845" y="67043"/>
                  </a:lnTo>
                  <a:lnTo>
                    <a:pt x="258762" y="73304"/>
                  </a:lnTo>
                  <a:lnTo>
                    <a:pt x="269557" y="76009"/>
                  </a:lnTo>
                  <a:close/>
                </a:path>
                <a:path w="1374775" h="93980">
                  <a:moveTo>
                    <a:pt x="348475" y="16941"/>
                  </a:moveTo>
                  <a:lnTo>
                    <a:pt x="343344" y="15430"/>
                  </a:lnTo>
                  <a:lnTo>
                    <a:pt x="339305" y="14249"/>
                  </a:lnTo>
                  <a:lnTo>
                    <a:pt x="336753" y="19443"/>
                  </a:lnTo>
                  <a:lnTo>
                    <a:pt x="342836" y="23558"/>
                  </a:lnTo>
                  <a:lnTo>
                    <a:pt x="348475" y="16941"/>
                  </a:lnTo>
                  <a:close/>
                </a:path>
                <a:path w="1374775" h="93980">
                  <a:moveTo>
                    <a:pt x="413969" y="85280"/>
                  </a:moveTo>
                  <a:lnTo>
                    <a:pt x="410768" y="84264"/>
                  </a:lnTo>
                  <a:lnTo>
                    <a:pt x="406781" y="82994"/>
                  </a:lnTo>
                  <a:lnTo>
                    <a:pt x="404876" y="91135"/>
                  </a:lnTo>
                  <a:lnTo>
                    <a:pt x="413689" y="91440"/>
                  </a:lnTo>
                  <a:lnTo>
                    <a:pt x="413969" y="85280"/>
                  </a:lnTo>
                  <a:close/>
                </a:path>
                <a:path w="1374775" h="93980">
                  <a:moveTo>
                    <a:pt x="599401" y="82473"/>
                  </a:moveTo>
                  <a:lnTo>
                    <a:pt x="596214" y="81457"/>
                  </a:lnTo>
                  <a:lnTo>
                    <a:pt x="592213" y="80175"/>
                  </a:lnTo>
                  <a:lnTo>
                    <a:pt x="590308" y="88328"/>
                  </a:lnTo>
                  <a:lnTo>
                    <a:pt x="599122" y="88633"/>
                  </a:lnTo>
                  <a:lnTo>
                    <a:pt x="599401" y="82473"/>
                  </a:lnTo>
                  <a:close/>
                </a:path>
                <a:path w="1374775" h="93980">
                  <a:moveTo>
                    <a:pt x="667740" y="77190"/>
                  </a:moveTo>
                  <a:lnTo>
                    <a:pt x="666216" y="69456"/>
                  </a:lnTo>
                  <a:lnTo>
                    <a:pt x="663638" y="68808"/>
                  </a:lnTo>
                  <a:lnTo>
                    <a:pt x="659942" y="67894"/>
                  </a:lnTo>
                  <a:lnTo>
                    <a:pt x="658736" y="74968"/>
                  </a:lnTo>
                  <a:lnTo>
                    <a:pt x="667740" y="77190"/>
                  </a:lnTo>
                  <a:close/>
                </a:path>
                <a:path w="1374775" h="93980">
                  <a:moveTo>
                    <a:pt x="764984" y="29146"/>
                  </a:moveTo>
                  <a:lnTo>
                    <a:pt x="760577" y="28067"/>
                  </a:lnTo>
                  <a:lnTo>
                    <a:pt x="757339" y="27279"/>
                  </a:lnTo>
                  <a:lnTo>
                    <a:pt x="755688" y="33553"/>
                  </a:lnTo>
                  <a:lnTo>
                    <a:pt x="762419" y="38544"/>
                  </a:lnTo>
                  <a:lnTo>
                    <a:pt x="764984" y="29146"/>
                  </a:lnTo>
                  <a:close/>
                </a:path>
                <a:path w="1374775" h="93980">
                  <a:moveTo>
                    <a:pt x="834669" y="2578"/>
                  </a:moveTo>
                  <a:lnTo>
                    <a:pt x="830821" y="1384"/>
                  </a:lnTo>
                  <a:lnTo>
                    <a:pt x="826363" y="0"/>
                  </a:lnTo>
                  <a:lnTo>
                    <a:pt x="824153" y="5803"/>
                  </a:lnTo>
                  <a:lnTo>
                    <a:pt x="832459" y="8382"/>
                  </a:lnTo>
                  <a:lnTo>
                    <a:pt x="834669" y="2578"/>
                  </a:lnTo>
                  <a:close/>
                </a:path>
                <a:path w="1374775" h="93980">
                  <a:moveTo>
                    <a:pt x="1045921" y="91846"/>
                  </a:moveTo>
                  <a:lnTo>
                    <a:pt x="1044549" y="83553"/>
                  </a:lnTo>
                  <a:lnTo>
                    <a:pt x="1042949" y="82854"/>
                  </a:lnTo>
                  <a:lnTo>
                    <a:pt x="1040765" y="81915"/>
                  </a:lnTo>
                  <a:lnTo>
                    <a:pt x="1035392" y="88277"/>
                  </a:lnTo>
                  <a:lnTo>
                    <a:pt x="1045921" y="91846"/>
                  </a:lnTo>
                  <a:close/>
                </a:path>
                <a:path w="1374775" h="93980">
                  <a:moveTo>
                    <a:pt x="1128128" y="93421"/>
                  </a:moveTo>
                  <a:lnTo>
                    <a:pt x="1126401" y="84239"/>
                  </a:lnTo>
                  <a:lnTo>
                    <a:pt x="1123022" y="84264"/>
                  </a:lnTo>
                  <a:lnTo>
                    <a:pt x="1121727" y="84277"/>
                  </a:lnTo>
                  <a:lnTo>
                    <a:pt x="1117244" y="89865"/>
                  </a:lnTo>
                  <a:lnTo>
                    <a:pt x="1128128" y="93421"/>
                  </a:lnTo>
                  <a:close/>
                </a:path>
                <a:path w="1374775" h="93980">
                  <a:moveTo>
                    <a:pt x="1294053" y="15214"/>
                  </a:moveTo>
                  <a:lnTo>
                    <a:pt x="1290205" y="14020"/>
                  </a:lnTo>
                  <a:lnTo>
                    <a:pt x="1285748" y="12649"/>
                  </a:lnTo>
                  <a:lnTo>
                    <a:pt x="1283538" y="18453"/>
                  </a:lnTo>
                  <a:lnTo>
                    <a:pt x="1291844" y="21018"/>
                  </a:lnTo>
                  <a:lnTo>
                    <a:pt x="1294053" y="15214"/>
                  </a:lnTo>
                  <a:close/>
                </a:path>
                <a:path w="1374775" h="93980">
                  <a:moveTo>
                    <a:pt x="1374609" y="75260"/>
                  </a:moveTo>
                  <a:lnTo>
                    <a:pt x="1370888" y="67144"/>
                  </a:lnTo>
                  <a:lnTo>
                    <a:pt x="1368869" y="67411"/>
                  </a:lnTo>
                  <a:lnTo>
                    <a:pt x="1364538" y="67983"/>
                  </a:lnTo>
                  <a:lnTo>
                    <a:pt x="1368259" y="76098"/>
                  </a:lnTo>
                  <a:lnTo>
                    <a:pt x="1374609" y="7526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8846450" y="2689100"/>
              <a:ext cx="10795" cy="8890"/>
            </a:xfrm>
            <a:custGeom>
              <a:avLst/>
              <a:gdLst/>
              <a:ahLst/>
              <a:cxnLst/>
              <a:rect l="l" t="t" r="r" b="b"/>
              <a:pathLst>
                <a:path w="10795" h="8889">
                  <a:moveTo>
                    <a:pt x="2209" y="0"/>
                  </a:moveTo>
                  <a:lnTo>
                    <a:pt x="0" y="5803"/>
                  </a:lnTo>
                  <a:lnTo>
                    <a:pt x="8305" y="8381"/>
                  </a:lnTo>
                  <a:lnTo>
                    <a:pt x="10515" y="2578"/>
                  </a:lnTo>
                  <a:lnTo>
                    <a:pt x="6667" y="1384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8029689" y="2687421"/>
              <a:ext cx="484505" cy="12065"/>
            </a:xfrm>
            <a:custGeom>
              <a:avLst/>
              <a:gdLst/>
              <a:ahLst/>
              <a:cxnLst/>
              <a:rect l="l" t="t" r="r" b="b"/>
              <a:pathLst>
                <a:path w="484504" h="12064">
                  <a:moveTo>
                    <a:pt x="10172" y="9982"/>
                  </a:moveTo>
                  <a:lnTo>
                    <a:pt x="8051" y="1981"/>
                  </a:lnTo>
                  <a:lnTo>
                    <a:pt x="5803" y="1663"/>
                  </a:lnTo>
                  <a:lnTo>
                    <a:pt x="4559" y="1498"/>
                  </a:lnTo>
                  <a:lnTo>
                    <a:pt x="0" y="7708"/>
                  </a:lnTo>
                  <a:lnTo>
                    <a:pt x="10172" y="9982"/>
                  </a:lnTo>
                  <a:close/>
                </a:path>
                <a:path w="484504" h="12064">
                  <a:moveTo>
                    <a:pt x="459600" y="9169"/>
                  </a:moveTo>
                  <a:lnTo>
                    <a:pt x="456768" y="0"/>
                  </a:lnTo>
                  <a:lnTo>
                    <a:pt x="453948" y="266"/>
                  </a:lnTo>
                  <a:lnTo>
                    <a:pt x="452666" y="381"/>
                  </a:lnTo>
                  <a:lnTo>
                    <a:pt x="449059" y="6362"/>
                  </a:lnTo>
                  <a:lnTo>
                    <a:pt x="459600" y="9169"/>
                  </a:lnTo>
                  <a:close/>
                </a:path>
                <a:path w="484504" h="12064">
                  <a:moveTo>
                    <a:pt x="484327" y="7353"/>
                  </a:moveTo>
                  <a:lnTo>
                    <a:pt x="479742" y="3124"/>
                  </a:lnTo>
                  <a:lnTo>
                    <a:pt x="479234" y="3073"/>
                  </a:lnTo>
                  <a:lnTo>
                    <a:pt x="472922" y="2501"/>
                  </a:lnTo>
                  <a:lnTo>
                    <a:pt x="476846" y="11747"/>
                  </a:lnTo>
                  <a:lnTo>
                    <a:pt x="484327" y="7353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7813014" y="2619527"/>
              <a:ext cx="1057275" cy="64135"/>
            </a:xfrm>
            <a:custGeom>
              <a:avLst/>
              <a:gdLst/>
              <a:ahLst/>
              <a:cxnLst/>
              <a:rect l="l" t="t" r="r" b="b"/>
              <a:pathLst>
                <a:path w="1057275" h="64135">
                  <a:moveTo>
                    <a:pt x="11328" y="1727"/>
                  </a:moveTo>
                  <a:lnTo>
                    <a:pt x="7531" y="723"/>
                  </a:lnTo>
                  <a:lnTo>
                    <a:pt x="4775" y="0"/>
                  </a:lnTo>
                  <a:lnTo>
                    <a:pt x="0" y="4775"/>
                  </a:lnTo>
                  <a:lnTo>
                    <a:pt x="9207" y="7835"/>
                  </a:lnTo>
                  <a:lnTo>
                    <a:pt x="11328" y="1727"/>
                  </a:lnTo>
                  <a:close/>
                </a:path>
                <a:path w="1057275" h="64135">
                  <a:moveTo>
                    <a:pt x="1056894" y="61518"/>
                  </a:moveTo>
                  <a:lnTo>
                    <a:pt x="1052969" y="55537"/>
                  </a:lnTo>
                  <a:lnTo>
                    <a:pt x="1051331" y="55511"/>
                  </a:lnTo>
                  <a:lnTo>
                    <a:pt x="1047242" y="55460"/>
                  </a:lnTo>
                  <a:lnTo>
                    <a:pt x="1048245" y="63639"/>
                  </a:lnTo>
                  <a:lnTo>
                    <a:pt x="1056894" y="61518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7261261" y="2673454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59" h="8889">
                  <a:moveTo>
                    <a:pt x="4559" y="0"/>
                  </a:moveTo>
                  <a:lnTo>
                    <a:pt x="0" y="6223"/>
                  </a:lnTo>
                  <a:lnTo>
                    <a:pt x="10160" y="8483"/>
                  </a:lnTo>
                  <a:lnTo>
                    <a:pt x="8051" y="482"/>
                  </a:lnTo>
                  <a:lnTo>
                    <a:pt x="5791" y="177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8047582" y="2672692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952" y="0"/>
                  </a:moveTo>
                  <a:lnTo>
                    <a:pt x="0" y="7289"/>
                  </a:lnTo>
                  <a:lnTo>
                    <a:pt x="5816" y="8445"/>
                  </a:lnTo>
                  <a:lnTo>
                    <a:pt x="9080" y="1993"/>
                  </a:lnTo>
                  <a:lnTo>
                    <a:pt x="4775" y="939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7978330" y="2634030"/>
              <a:ext cx="494665" cy="48260"/>
            </a:xfrm>
            <a:custGeom>
              <a:avLst/>
              <a:gdLst/>
              <a:ahLst/>
              <a:cxnLst/>
              <a:rect l="l" t="t" r="r" b="b"/>
              <a:pathLst>
                <a:path w="494665" h="48260">
                  <a:moveTo>
                    <a:pt x="9207" y="2984"/>
                  </a:moveTo>
                  <a:lnTo>
                    <a:pt x="5181" y="1676"/>
                  </a:lnTo>
                  <a:lnTo>
                    <a:pt x="0" y="0"/>
                  </a:lnTo>
                  <a:lnTo>
                    <a:pt x="127" y="6489"/>
                  </a:lnTo>
                  <a:lnTo>
                    <a:pt x="6515" y="8788"/>
                  </a:lnTo>
                  <a:lnTo>
                    <a:pt x="9207" y="2984"/>
                  </a:lnTo>
                  <a:close/>
                </a:path>
                <a:path w="494665" h="48260">
                  <a:moveTo>
                    <a:pt x="35648" y="35674"/>
                  </a:moveTo>
                  <a:lnTo>
                    <a:pt x="35521" y="29171"/>
                  </a:lnTo>
                  <a:lnTo>
                    <a:pt x="33274" y="28371"/>
                  </a:lnTo>
                  <a:lnTo>
                    <a:pt x="29133" y="26885"/>
                  </a:lnTo>
                  <a:lnTo>
                    <a:pt x="26441" y="32677"/>
                  </a:lnTo>
                  <a:lnTo>
                    <a:pt x="35648" y="35674"/>
                  </a:lnTo>
                  <a:close/>
                </a:path>
                <a:path w="494665" h="48260">
                  <a:moveTo>
                    <a:pt x="319151" y="28371"/>
                  </a:moveTo>
                  <a:lnTo>
                    <a:pt x="314248" y="28371"/>
                  </a:lnTo>
                  <a:lnTo>
                    <a:pt x="310248" y="28359"/>
                  </a:lnTo>
                  <a:lnTo>
                    <a:pt x="309740" y="32969"/>
                  </a:lnTo>
                  <a:lnTo>
                    <a:pt x="318160" y="35750"/>
                  </a:lnTo>
                  <a:lnTo>
                    <a:pt x="319151" y="28371"/>
                  </a:lnTo>
                  <a:close/>
                </a:path>
                <a:path w="494665" h="48260">
                  <a:moveTo>
                    <a:pt x="494220" y="47917"/>
                  </a:moveTo>
                  <a:lnTo>
                    <a:pt x="492099" y="39916"/>
                  </a:lnTo>
                  <a:lnTo>
                    <a:pt x="489851" y="39611"/>
                  </a:lnTo>
                  <a:lnTo>
                    <a:pt x="488607" y="39433"/>
                  </a:lnTo>
                  <a:lnTo>
                    <a:pt x="484047" y="45656"/>
                  </a:lnTo>
                  <a:lnTo>
                    <a:pt x="494220" y="47917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8128444" y="2635008"/>
              <a:ext cx="168275" cy="8255"/>
            </a:xfrm>
            <a:custGeom>
              <a:avLst/>
              <a:gdLst/>
              <a:ahLst/>
              <a:cxnLst/>
              <a:rect l="l" t="t" r="r" b="b"/>
              <a:pathLst>
                <a:path w="168275" h="8255">
                  <a:moveTo>
                    <a:pt x="10629" y="7962"/>
                  </a:moveTo>
                  <a:lnTo>
                    <a:pt x="9867" y="1638"/>
                  </a:lnTo>
                  <a:lnTo>
                    <a:pt x="6794" y="698"/>
                  </a:lnTo>
                  <a:lnTo>
                    <a:pt x="4495" y="0"/>
                  </a:lnTo>
                  <a:lnTo>
                    <a:pt x="0" y="5334"/>
                  </a:lnTo>
                  <a:lnTo>
                    <a:pt x="10629" y="7962"/>
                  </a:lnTo>
                  <a:close/>
                </a:path>
                <a:path w="168275" h="8255">
                  <a:moveTo>
                    <a:pt x="167982" y="7962"/>
                  </a:moveTo>
                  <a:lnTo>
                    <a:pt x="167208" y="1638"/>
                  </a:lnTo>
                  <a:lnTo>
                    <a:pt x="164134" y="698"/>
                  </a:lnTo>
                  <a:lnTo>
                    <a:pt x="161836" y="0"/>
                  </a:lnTo>
                  <a:lnTo>
                    <a:pt x="157340" y="5334"/>
                  </a:lnTo>
                  <a:lnTo>
                    <a:pt x="167982" y="7962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7289444" y="2618676"/>
              <a:ext cx="1525270" cy="78740"/>
            </a:xfrm>
            <a:custGeom>
              <a:avLst/>
              <a:gdLst/>
              <a:ahLst/>
              <a:cxnLst/>
              <a:rect l="l" t="t" r="r" b="b"/>
              <a:pathLst>
                <a:path w="1525270" h="78739">
                  <a:moveTo>
                    <a:pt x="9258" y="4394"/>
                  </a:moveTo>
                  <a:lnTo>
                    <a:pt x="7099" y="2984"/>
                  </a:lnTo>
                  <a:lnTo>
                    <a:pt x="2616" y="38"/>
                  </a:lnTo>
                  <a:lnTo>
                    <a:pt x="0" y="7569"/>
                  </a:lnTo>
                  <a:lnTo>
                    <a:pt x="7035" y="9258"/>
                  </a:lnTo>
                  <a:lnTo>
                    <a:pt x="9258" y="4394"/>
                  </a:lnTo>
                  <a:close/>
                </a:path>
                <a:path w="1525270" h="78739">
                  <a:moveTo>
                    <a:pt x="104089" y="61760"/>
                  </a:moveTo>
                  <a:lnTo>
                    <a:pt x="99098" y="56248"/>
                  </a:lnTo>
                  <a:lnTo>
                    <a:pt x="98412" y="56362"/>
                  </a:lnTo>
                  <a:lnTo>
                    <a:pt x="93459" y="57188"/>
                  </a:lnTo>
                  <a:lnTo>
                    <a:pt x="98285" y="65062"/>
                  </a:lnTo>
                  <a:lnTo>
                    <a:pt x="104089" y="61760"/>
                  </a:lnTo>
                  <a:close/>
                </a:path>
                <a:path w="1525270" h="78739">
                  <a:moveTo>
                    <a:pt x="157988" y="16294"/>
                  </a:moveTo>
                  <a:lnTo>
                    <a:pt x="154609" y="15621"/>
                  </a:lnTo>
                  <a:lnTo>
                    <a:pt x="152171" y="15138"/>
                  </a:lnTo>
                  <a:lnTo>
                    <a:pt x="148894" y="21590"/>
                  </a:lnTo>
                  <a:lnTo>
                    <a:pt x="153200" y="22656"/>
                  </a:lnTo>
                  <a:lnTo>
                    <a:pt x="157022" y="23583"/>
                  </a:lnTo>
                  <a:lnTo>
                    <a:pt x="157988" y="16294"/>
                  </a:lnTo>
                  <a:close/>
                </a:path>
                <a:path w="1525270" h="78739">
                  <a:moveTo>
                    <a:pt x="171767" y="9156"/>
                  </a:moveTo>
                  <a:lnTo>
                    <a:pt x="170510" y="1778"/>
                  </a:lnTo>
                  <a:lnTo>
                    <a:pt x="167259" y="1574"/>
                  </a:lnTo>
                  <a:lnTo>
                    <a:pt x="163537" y="1358"/>
                  </a:lnTo>
                  <a:lnTo>
                    <a:pt x="162585" y="6121"/>
                  </a:lnTo>
                  <a:lnTo>
                    <a:pt x="171767" y="9156"/>
                  </a:lnTo>
                  <a:close/>
                </a:path>
                <a:path w="1525270" h="78739">
                  <a:moveTo>
                    <a:pt x="509625" y="7467"/>
                  </a:moveTo>
                  <a:lnTo>
                    <a:pt x="507136" y="3111"/>
                  </a:lnTo>
                  <a:lnTo>
                    <a:pt x="504418" y="2984"/>
                  </a:lnTo>
                  <a:lnTo>
                    <a:pt x="498335" y="2692"/>
                  </a:lnTo>
                  <a:lnTo>
                    <a:pt x="502018" y="9728"/>
                  </a:lnTo>
                  <a:lnTo>
                    <a:pt x="509625" y="7467"/>
                  </a:lnTo>
                  <a:close/>
                </a:path>
                <a:path w="1525270" h="78739">
                  <a:moveTo>
                    <a:pt x="671258" y="44640"/>
                  </a:moveTo>
                  <a:lnTo>
                    <a:pt x="667372" y="43726"/>
                  </a:lnTo>
                  <a:lnTo>
                    <a:pt x="659587" y="41884"/>
                  </a:lnTo>
                  <a:lnTo>
                    <a:pt x="662343" y="49339"/>
                  </a:lnTo>
                  <a:lnTo>
                    <a:pt x="666902" y="49339"/>
                  </a:lnTo>
                  <a:lnTo>
                    <a:pt x="671258" y="44640"/>
                  </a:lnTo>
                  <a:close/>
                </a:path>
                <a:path w="1525270" h="78739">
                  <a:moveTo>
                    <a:pt x="712685" y="2540"/>
                  </a:moveTo>
                  <a:lnTo>
                    <a:pt x="708113" y="1574"/>
                  </a:lnTo>
                  <a:lnTo>
                    <a:pt x="703567" y="622"/>
                  </a:lnTo>
                  <a:lnTo>
                    <a:pt x="703592" y="5867"/>
                  </a:lnTo>
                  <a:lnTo>
                    <a:pt x="708266" y="9512"/>
                  </a:lnTo>
                  <a:lnTo>
                    <a:pt x="712685" y="2540"/>
                  </a:lnTo>
                  <a:close/>
                </a:path>
                <a:path w="1525270" h="78739">
                  <a:moveTo>
                    <a:pt x="738289" y="57162"/>
                  </a:moveTo>
                  <a:lnTo>
                    <a:pt x="734809" y="56362"/>
                  </a:lnTo>
                  <a:lnTo>
                    <a:pt x="732282" y="55791"/>
                  </a:lnTo>
                  <a:lnTo>
                    <a:pt x="728116" y="61010"/>
                  </a:lnTo>
                  <a:lnTo>
                    <a:pt x="737006" y="63258"/>
                  </a:lnTo>
                  <a:lnTo>
                    <a:pt x="738289" y="57162"/>
                  </a:lnTo>
                  <a:close/>
                </a:path>
                <a:path w="1525270" h="78739">
                  <a:moveTo>
                    <a:pt x="860983" y="69151"/>
                  </a:moveTo>
                  <a:lnTo>
                    <a:pt x="857021" y="69011"/>
                  </a:lnTo>
                  <a:lnTo>
                    <a:pt x="856246" y="68986"/>
                  </a:lnTo>
                  <a:lnTo>
                    <a:pt x="852335" y="74891"/>
                  </a:lnTo>
                  <a:lnTo>
                    <a:pt x="858672" y="78714"/>
                  </a:lnTo>
                  <a:lnTo>
                    <a:pt x="860983" y="69151"/>
                  </a:lnTo>
                  <a:close/>
                </a:path>
                <a:path w="1525270" h="78739">
                  <a:moveTo>
                    <a:pt x="980960" y="24612"/>
                  </a:moveTo>
                  <a:lnTo>
                    <a:pt x="979690" y="17221"/>
                  </a:lnTo>
                  <a:lnTo>
                    <a:pt x="976439" y="17030"/>
                  </a:lnTo>
                  <a:lnTo>
                    <a:pt x="972718" y="16802"/>
                  </a:lnTo>
                  <a:lnTo>
                    <a:pt x="971765" y="21577"/>
                  </a:lnTo>
                  <a:lnTo>
                    <a:pt x="980960" y="24612"/>
                  </a:lnTo>
                  <a:close/>
                </a:path>
                <a:path w="1525270" h="78739">
                  <a:moveTo>
                    <a:pt x="1349387" y="71208"/>
                  </a:moveTo>
                  <a:lnTo>
                    <a:pt x="1345907" y="70408"/>
                  </a:lnTo>
                  <a:lnTo>
                    <a:pt x="1343380" y="69837"/>
                  </a:lnTo>
                  <a:lnTo>
                    <a:pt x="1339227" y="75057"/>
                  </a:lnTo>
                  <a:lnTo>
                    <a:pt x="1348105" y="77304"/>
                  </a:lnTo>
                  <a:lnTo>
                    <a:pt x="1349387" y="71208"/>
                  </a:lnTo>
                  <a:close/>
                </a:path>
                <a:path w="1525270" h="78739">
                  <a:moveTo>
                    <a:pt x="1524673" y="596"/>
                  </a:moveTo>
                  <a:lnTo>
                    <a:pt x="1521510" y="177"/>
                  </a:lnTo>
                  <a:lnTo>
                    <a:pt x="1520253" y="0"/>
                  </a:lnTo>
                  <a:lnTo>
                    <a:pt x="1515732" y="6235"/>
                  </a:lnTo>
                  <a:lnTo>
                    <a:pt x="1524165" y="8089"/>
                  </a:lnTo>
                  <a:lnTo>
                    <a:pt x="1524673" y="596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8288031" y="2688135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0" y="0"/>
                  </a:moveTo>
                  <a:lnTo>
                    <a:pt x="38" y="5232"/>
                  </a:lnTo>
                  <a:lnTo>
                    <a:pt x="4711" y="8877"/>
                  </a:lnTo>
                  <a:lnTo>
                    <a:pt x="9131" y="1905"/>
                  </a:lnTo>
                  <a:lnTo>
                    <a:pt x="4559" y="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7468730" y="2606204"/>
              <a:ext cx="1252855" cy="92710"/>
            </a:xfrm>
            <a:custGeom>
              <a:avLst/>
              <a:gdLst/>
              <a:ahLst/>
              <a:cxnLst/>
              <a:rect l="l" t="t" r="r" b="b"/>
              <a:pathLst>
                <a:path w="1252854" h="92710">
                  <a:moveTo>
                    <a:pt x="6515" y="0"/>
                  </a:moveTo>
                  <a:lnTo>
                    <a:pt x="3416" y="0"/>
                  </a:lnTo>
                  <a:lnTo>
                    <a:pt x="0" y="0"/>
                  </a:lnTo>
                  <a:lnTo>
                    <a:pt x="977" y="6311"/>
                  </a:lnTo>
                  <a:lnTo>
                    <a:pt x="6438" y="10058"/>
                  </a:lnTo>
                  <a:lnTo>
                    <a:pt x="6515" y="0"/>
                  </a:lnTo>
                  <a:close/>
                </a:path>
                <a:path w="1252854" h="92710">
                  <a:moveTo>
                    <a:pt x="772210" y="83299"/>
                  </a:moveTo>
                  <a:lnTo>
                    <a:pt x="769061" y="82880"/>
                  </a:lnTo>
                  <a:lnTo>
                    <a:pt x="767791" y="82715"/>
                  </a:lnTo>
                  <a:lnTo>
                    <a:pt x="763270" y="88950"/>
                  </a:lnTo>
                  <a:lnTo>
                    <a:pt x="771702" y="90792"/>
                  </a:lnTo>
                  <a:lnTo>
                    <a:pt x="772210" y="83299"/>
                  </a:lnTo>
                  <a:close/>
                </a:path>
                <a:path w="1252854" h="92710">
                  <a:moveTo>
                    <a:pt x="812876" y="73240"/>
                  </a:moveTo>
                  <a:lnTo>
                    <a:pt x="811987" y="68110"/>
                  </a:lnTo>
                  <a:lnTo>
                    <a:pt x="809802" y="67437"/>
                  </a:lnTo>
                  <a:lnTo>
                    <a:pt x="804443" y="65786"/>
                  </a:lnTo>
                  <a:lnTo>
                    <a:pt x="807948" y="76835"/>
                  </a:lnTo>
                  <a:lnTo>
                    <a:pt x="812876" y="73240"/>
                  </a:lnTo>
                  <a:close/>
                </a:path>
                <a:path w="1252854" h="92710">
                  <a:moveTo>
                    <a:pt x="909891" y="85242"/>
                  </a:moveTo>
                  <a:lnTo>
                    <a:pt x="905319" y="84289"/>
                  </a:lnTo>
                  <a:lnTo>
                    <a:pt x="900772" y="83337"/>
                  </a:lnTo>
                  <a:lnTo>
                    <a:pt x="900811" y="88569"/>
                  </a:lnTo>
                  <a:lnTo>
                    <a:pt x="902512" y="89916"/>
                  </a:lnTo>
                  <a:lnTo>
                    <a:pt x="905484" y="92227"/>
                  </a:lnTo>
                  <a:lnTo>
                    <a:pt x="909891" y="85242"/>
                  </a:lnTo>
                  <a:close/>
                </a:path>
                <a:path w="1252854" h="92710">
                  <a:moveTo>
                    <a:pt x="1252512" y="2171"/>
                  </a:moveTo>
                  <a:lnTo>
                    <a:pt x="1249514" y="1409"/>
                  </a:lnTo>
                  <a:lnTo>
                    <a:pt x="1244219" y="63"/>
                  </a:lnTo>
                  <a:lnTo>
                    <a:pt x="1246949" y="8775"/>
                  </a:lnTo>
                  <a:lnTo>
                    <a:pt x="1251991" y="8089"/>
                  </a:lnTo>
                  <a:lnTo>
                    <a:pt x="1252512" y="2171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7275320" y="2606029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4521" y="0"/>
                  </a:moveTo>
                  <a:lnTo>
                    <a:pt x="0" y="6235"/>
                  </a:lnTo>
                  <a:lnTo>
                    <a:pt x="8432" y="8077"/>
                  </a:lnTo>
                  <a:lnTo>
                    <a:pt x="8940" y="584"/>
                  </a:lnTo>
                  <a:lnTo>
                    <a:pt x="5791" y="165"/>
                  </a:lnTo>
                  <a:lnTo>
                    <a:pt x="4521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7588034" y="2621076"/>
              <a:ext cx="1172845" cy="76200"/>
            </a:xfrm>
            <a:custGeom>
              <a:avLst/>
              <a:gdLst/>
              <a:ahLst/>
              <a:cxnLst/>
              <a:rect l="l" t="t" r="r" b="b"/>
              <a:pathLst>
                <a:path w="1172845" h="76200">
                  <a:moveTo>
                    <a:pt x="9359" y="1511"/>
                  </a:moveTo>
                  <a:lnTo>
                    <a:pt x="4927" y="584"/>
                  </a:lnTo>
                  <a:lnTo>
                    <a:pt x="2133" y="0"/>
                  </a:lnTo>
                  <a:lnTo>
                    <a:pt x="0" y="4737"/>
                  </a:lnTo>
                  <a:lnTo>
                    <a:pt x="5346" y="8432"/>
                  </a:lnTo>
                  <a:lnTo>
                    <a:pt x="9359" y="1511"/>
                  </a:lnTo>
                  <a:close/>
                </a:path>
                <a:path w="1172845" h="76200">
                  <a:moveTo>
                    <a:pt x="158775" y="70891"/>
                  </a:moveTo>
                  <a:lnTo>
                    <a:pt x="156654" y="69418"/>
                  </a:lnTo>
                  <a:lnTo>
                    <a:pt x="153428" y="67183"/>
                  </a:lnTo>
                  <a:lnTo>
                    <a:pt x="149415" y="74117"/>
                  </a:lnTo>
                  <a:lnTo>
                    <a:pt x="156654" y="75628"/>
                  </a:lnTo>
                  <a:lnTo>
                    <a:pt x="158775" y="70891"/>
                  </a:lnTo>
                  <a:close/>
                </a:path>
                <a:path w="1172845" h="76200">
                  <a:moveTo>
                    <a:pt x="383552" y="56845"/>
                  </a:moveTo>
                  <a:lnTo>
                    <a:pt x="381431" y="55372"/>
                  </a:lnTo>
                  <a:lnTo>
                    <a:pt x="378206" y="53136"/>
                  </a:lnTo>
                  <a:lnTo>
                    <a:pt x="374192" y="60071"/>
                  </a:lnTo>
                  <a:lnTo>
                    <a:pt x="381419" y="61569"/>
                  </a:lnTo>
                  <a:lnTo>
                    <a:pt x="383552" y="56845"/>
                  </a:lnTo>
                  <a:close/>
                </a:path>
                <a:path w="1172845" h="76200">
                  <a:moveTo>
                    <a:pt x="912215" y="60807"/>
                  </a:moveTo>
                  <a:lnTo>
                    <a:pt x="910717" y="54584"/>
                  </a:lnTo>
                  <a:lnTo>
                    <a:pt x="908240" y="53962"/>
                  </a:lnTo>
                  <a:lnTo>
                    <a:pt x="904887" y="53124"/>
                  </a:lnTo>
                  <a:lnTo>
                    <a:pt x="903490" y="58826"/>
                  </a:lnTo>
                  <a:lnTo>
                    <a:pt x="912215" y="60807"/>
                  </a:lnTo>
                  <a:close/>
                </a:path>
                <a:path w="1172845" h="76200">
                  <a:moveTo>
                    <a:pt x="1106868" y="70180"/>
                  </a:moveTo>
                  <a:lnTo>
                    <a:pt x="1103515" y="69418"/>
                  </a:lnTo>
                  <a:lnTo>
                    <a:pt x="1098130" y="68199"/>
                  </a:lnTo>
                  <a:lnTo>
                    <a:pt x="1099629" y="74422"/>
                  </a:lnTo>
                  <a:lnTo>
                    <a:pt x="1105458" y="75882"/>
                  </a:lnTo>
                  <a:lnTo>
                    <a:pt x="1106868" y="70180"/>
                  </a:lnTo>
                  <a:close/>
                </a:path>
                <a:path w="1172845" h="76200">
                  <a:moveTo>
                    <a:pt x="1172552" y="60223"/>
                  </a:moveTo>
                  <a:lnTo>
                    <a:pt x="1172019" y="54292"/>
                  </a:lnTo>
                  <a:lnTo>
                    <a:pt x="1169543" y="53962"/>
                  </a:lnTo>
                  <a:lnTo>
                    <a:pt x="1166431" y="53555"/>
                  </a:lnTo>
                  <a:lnTo>
                    <a:pt x="1165186" y="62090"/>
                  </a:lnTo>
                  <a:lnTo>
                    <a:pt x="1172552" y="60223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8847732" y="263447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5">
                  <a:moveTo>
                    <a:pt x="0" y="0"/>
                  </a:moveTo>
                  <a:lnTo>
                    <a:pt x="1498" y="6210"/>
                  </a:lnTo>
                  <a:lnTo>
                    <a:pt x="3975" y="6845"/>
                  </a:lnTo>
                  <a:lnTo>
                    <a:pt x="7327" y="7683"/>
                  </a:lnTo>
                  <a:lnTo>
                    <a:pt x="8737" y="1981"/>
                  </a:lnTo>
                  <a:lnTo>
                    <a:pt x="5384" y="1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8658706" y="268964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5">
                  <a:moveTo>
                    <a:pt x="1409" y="0"/>
                  </a:moveTo>
                  <a:lnTo>
                    <a:pt x="0" y="5689"/>
                  </a:lnTo>
                  <a:lnTo>
                    <a:pt x="8724" y="7683"/>
                  </a:lnTo>
                  <a:lnTo>
                    <a:pt x="7239" y="1460"/>
                  </a:lnTo>
                  <a:lnTo>
                    <a:pt x="4749" y="838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8713368" y="2688437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5">
                  <a:moveTo>
                    <a:pt x="8293" y="7505"/>
                  </a:moveTo>
                  <a:lnTo>
                    <a:pt x="4864" y="584"/>
                  </a:lnTo>
                  <a:lnTo>
                    <a:pt x="3467" y="647"/>
                  </a:lnTo>
                  <a:lnTo>
                    <a:pt x="952" y="762"/>
                  </a:lnTo>
                  <a:lnTo>
                    <a:pt x="0" y="7937"/>
                  </a:lnTo>
                  <a:lnTo>
                    <a:pt x="8293" y="7505"/>
                  </a:lnTo>
                  <a:close/>
                </a:path>
                <a:path w="36195" h="8255">
                  <a:moveTo>
                    <a:pt x="35814" y="8242"/>
                  </a:moveTo>
                  <a:lnTo>
                    <a:pt x="34531" y="2654"/>
                  </a:lnTo>
                  <a:lnTo>
                    <a:pt x="32969" y="2057"/>
                  </a:lnTo>
                  <a:lnTo>
                    <a:pt x="27559" y="0"/>
                  </a:lnTo>
                  <a:lnTo>
                    <a:pt x="27787" y="7175"/>
                  </a:lnTo>
                  <a:lnTo>
                    <a:pt x="35814" y="8242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7724305" y="2618066"/>
              <a:ext cx="1116330" cy="79375"/>
            </a:xfrm>
            <a:custGeom>
              <a:avLst/>
              <a:gdLst/>
              <a:ahLst/>
              <a:cxnLst/>
              <a:rect l="l" t="t" r="r" b="b"/>
              <a:pathLst>
                <a:path w="1116329" h="79375">
                  <a:moveTo>
                    <a:pt x="9359" y="31203"/>
                  </a:moveTo>
                  <a:lnTo>
                    <a:pt x="4927" y="30289"/>
                  </a:lnTo>
                  <a:lnTo>
                    <a:pt x="2133" y="29705"/>
                  </a:lnTo>
                  <a:lnTo>
                    <a:pt x="0" y="34429"/>
                  </a:lnTo>
                  <a:lnTo>
                    <a:pt x="5346" y="38138"/>
                  </a:lnTo>
                  <a:lnTo>
                    <a:pt x="9359" y="31203"/>
                  </a:lnTo>
                  <a:close/>
                </a:path>
                <a:path w="1116329" h="79375">
                  <a:moveTo>
                    <a:pt x="125958" y="71945"/>
                  </a:moveTo>
                  <a:lnTo>
                    <a:pt x="121539" y="71018"/>
                  </a:lnTo>
                  <a:lnTo>
                    <a:pt x="118732" y="70434"/>
                  </a:lnTo>
                  <a:lnTo>
                    <a:pt x="116598" y="75171"/>
                  </a:lnTo>
                  <a:lnTo>
                    <a:pt x="121945" y="78879"/>
                  </a:lnTo>
                  <a:lnTo>
                    <a:pt x="125958" y="71945"/>
                  </a:lnTo>
                  <a:close/>
                </a:path>
                <a:path w="1116329" h="79375">
                  <a:moveTo>
                    <a:pt x="180327" y="72961"/>
                  </a:moveTo>
                  <a:lnTo>
                    <a:pt x="177723" y="71018"/>
                  </a:lnTo>
                  <a:lnTo>
                    <a:pt x="176733" y="70281"/>
                  </a:lnTo>
                  <a:lnTo>
                    <a:pt x="171361" y="74218"/>
                  </a:lnTo>
                  <a:lnTo>
                    <a:pt x="173507" y="76644"/>
                  </a:lnTo>
                  <a:lnTo>
                    <a:pt x="178206" y="78587"/>
                  </a:lnTo>
                  <a:lnTo>
                    <a:pt x="180327" y="72961"/>
                  </a:lnTo>
                  <a:close/>
                </a:path>
                <a:path w="1116329" h="79375">
                  <a:moveTo>
                    <a:pt x="262229" y="71945"/>
                  </a:moveTo>
                  <a:lnTo>
                    <a:pt x="257797" y="71018"/>
                  </a:lnTo>
                  <a:lnTo>
                    <a:pt x="255003" y="70434"/>
                  </a:lnTo>
                  <a:lnTo>
                    <a:pt x="252869" y="75171"/>
                  </a:lnTo>
                  <a:lnTo>
                    <a:pt x="258216" y="78879"/>
                  </a:lnTo>
                  <a:lnTo>
                    <a:pt x="262229" y="71945"/>
                  </a:lnTo>
                  <a:close/>
                </a:path>
                <a:path w="1116329" h="79375">
                  <a:moveTo>
                    <a:pt x="1077988" y="79273"/>
                  </a:moveTo>
                  <a:lnTo>
                    <a:pt x="1076490" y="73050"/>
                  </a:lnTo>
                  <a:lnTo>
                    <a:pt x="1074013" y="72428"/>
                  </a:lnTo>
                  <a:lnTo>
                    <a:pt x="1070660" y="71589"/>
                  </a:lnTo>
                  <a:lnTo>
                    <a:pt x="1069251" y="77279"/>
                  </a:lnTo>
                  <a:lnTo>
                    <a:pt x="1072603" y="78054"/>
                  </a:lnTo>
                  <a:lnTo>
                    <a:pt x="1077988" y="79273"/>
                  </a:lnTo>
                  <a:close/>
                </a:path>
                <a:path w="1116329" h="79375">
                  <a:moveTo>
                    <a:pt x="1116177" y="1651"/>
                  </a:moveTo>
                  <a:lnTo>
                    <a:pt x="1113345" y="787"/>
                  </a:lnTo>
                  <a:lnTo>
                    <a:pt x="1110754" y="0"/>
                  </a:lnTo>
                  <a:lnTo>
                    <a:pt x="1108329" y="4953"/>
                  </a:lnTo>
                  <a:lnTo>
                    <a:pt x="1115580" y="9715"/>
                  </a:lnTo>
                  <a:lnTo>
                    <a:pt x="1116177" y="1651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8792488" y="2633461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4013" y="0"/>
                  </a:moveTo>
                  <a:lnTo>
                    <a:pt x="0" y="6934"/>
                  </a:lnTo>
                  <a:lnTo>
                    <a:pt x="7239" y="8445"/>
                  </a:lnTo>
                  <a:lnTo>
                    <a:pt x="9372" y="3708"/>
                  </a:lnTo>
                  <a:lnTo>
                    <a:pt x="7239" y="2235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8261121" y="2661119"/>
              <a:ext cx="595630" cy="35560"/>
            </a:xfrm>
            <a:custGeom>
              <a:avLst/>
              <a:gdLst/>
              <a:ahLst/>
              <a:cxnLst/>
              <a:rect l="l" t="t" r="r" b="b"/>
              <a:pathLst>
                <a:path w="595629" h="35560">
                  <a:moveTo>
                    <a:pt x="6070" y="28333"/>
                  </a:moveTo>
                  <a:lnTo>
                    <a:pt x="3352" y="27965"/>
                  </a:lnTo>
                  <a:lnTo>
                    <a:pt x="0" y="27533"/>
                  </a:lnTo>
                  <a:lnTo>
                    <a:pt x="0" y="35433"/>
                  </a:lnTo>
                  <a:lnTo>
                    <a:pt x="6070" y="34645"/>
                  </a:lnTo>
                  <a:lnTo>
                    <a:pt x="6070" y="28333"/>
                  </a:lnTo>
                  <a:close/>
                </a:path>
                <a:path w="595629" h="35560">
                  <a:moveTo>
                    <a:pt x="595058" y="2146"/>
                  </a:moveTo>
                  <a:lnTo>
                    <a:pt x="591985" y="1282"/>
                  </a:lnTo>
                  <a:lnTo>
                    <a:pt x="587451" y="0"/>
                  </a:lnTo>
                  <a:lnTo>
                    <a:pt x="586524" y="6654"/>
                  </a:lnTo>
                  <a:lnTo>
                    <a:pt x="594487" y="7137"/>
                  </a:lnTo>
                  <a:lnTo>
                    <a:pt x="595058" y="2146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8182532" y="2688313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19">
                  <a:moveTo>
                    <a:pt x="1244" y="0"/>
                  </a:moveTo>
                  <a:lnTo>
                    <a:pt x="0" y="5651"/>
                  </a:lnTo>
                  <a:lnTo>
                    <a:pt x="6743" y="7150"/>
                  </a:lnTo>
                  <a:lnTo>
                    <a:pt x="7975" y="1498"/>
                  </a:lnTo>
                  <a:lnTo>
                    <a:pt x="4686" y="76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8115084" y="2634944"/>
              <a:ext cx="411480" cy="60960"/>
            </a:xfrm>
            <a:custGeom>
              <a:avLst/>
              <a:gdLst/>
              <a:ahLst/>
              <a:cxnLst/>
              <a:rect l="l" t="t" r="r" b="b"/>
              <a:pathLst>
                <a:path w="411479" h="60960">
                  <a:moveTo>
                    <a:pt x="7988" y="54876"/>
                  </a:moveTo>
                  <a:lnTo>
                    <a:pt x="4699" y="54140"/>
                  </a:lnTo>
                  <a:lnTo>
                    <a:pt x="1244" y="53378"/>
                  </a:lnTo>
                  <a:lnTo>
                    <a:pt x="0" y="59029"/>
                  </a:lnTo>
                  <a:lnTo>
                    <a:pt x="6743" y="60528"/>
                  </a:lnTo>
                  <a:lnTo>
                    <a:pt x="7988" y="54876"/>
                  </a:lnTo>
                  <a:close/>
                </a:path>
                <a:path w="411479" h="60960">
                  <a:moveTo>
                    <a:pt x="411175" y="1498"/>
                  </a:moveTo>
                  <a:lnTo>
                    <a:pt x="407885" y="762"/>
                  </a:lnTo>
                  <a:lnTo>
                    <a:pt x="404431" y="0"/>
                  </a:lnTo>
                  <a:lnTo>
                    <a:pt x="403186" y="5651"/>
                  </a:lnTo>
                  <a:lnTo>
                    <a:pt x="409930" y="7150"/>
                  </a:lnTo>
                  <a:lnTo>
                    <a:pt x="411175" y="149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7789670" y="268718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90" h="7619">
                  <a:moveTo>
                    <a:pt x="1409" y="0"/>
                  </a:moveTo>
                  <a:lnTo>
                    <a:pt x="0" y="5651"/>
                  </a:lnTo>
                  <a:lnTo>
                    <a:pt x="8559" y="7073"/>
                  </a:lnTo>
                  <a:lnTo>
                    <a:pt x="6286" y="863"/>
                  </a:lnTo>
                  <a:lnTo>
                    <a:pt x="4203" y="495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8246834" y="2618104"/>
              <a:ext cx="22860" cy="50800"/>
            </a:xfrm>
            <a:custGeom>
              <a:avLst/>
              <a:gdLst/>
              <a:ahLst/>
              <a:cxnLst/>
              <a:rect l="l" t="t" r="r" b="b"/>
              <a:pathLst>
                <a:path w="22859" h="50800">
                  <a:moveTo>
                    <a:pt x="8115" y="1638"/>
                  </a:moveTo>
                  <a:lnTo>
                    <a:pt x="5003" y="749"/>
                  </a:lnTo>
                  <a:lnTo>
                    <a:pt x="2400" y="0"/>
                  </a:lnTo>
                  <a:lnTo>
                    <a:pt x="0" y="4851"/>
                  </a:lnTo>
                  <a:lnTo>
                    <a:pt x="5892" y="8928"/>
                  </a:lnTo>
                  <a:lnTo>
                    <a:pt x="8115" y="1638"/>
                  </a:lnTo>
                  <a:close/>
                </a:path>
                <a:path w="22859" h="50800">
                  <a:moveTo>
                    <a:pt x="22339" y="45021"/>
                  </a:moveTo>
                  <a:lnTo>
                    <a:pt x="19050" y="44297"/>
                  </a:lnTo>
                  <a:lnTo>
                    <a:pt x="15595" y="43522"/>
                  </a:lnTo>
                  <a:lnTo>
                    <a:pt x="14351" y="49187"/>
                  </a:lnTo>
                  <a:lnTo>
                    <a:pt x="21094" y="50685"/>
                  </a:lnTo>
                  <a:lnTo>
                    <a:pt x="22339" y="45021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8533268" y="2690434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4064" y="0"/>
                  </a:moveTo>
                  <a:lnTo>
                    <a:pt x="3759" y="50"/>
                  </a:lnTo>
                  <a:lnTo>
                    <a:pt x="0" y="635"/>
                  </a:lnTo>
                  <a:lnTo>
                    <a:pt x="1358" y="8572"/>
                  </a:lnTo>
                  <a:lnTo>
                    <a:pt x="8953" y="4343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8032851" y="2620009"/>
              <a:ext cx="758825" cy="48895"/>
            </a:xfrm>
            <a:custGeom>
              <a:avLst/>
              <a:gdLst/>
              <a:ahLst/>
              <a:cxnLst/>
              <a:rect l="l" t="t" r="r" b="b"/>
              <a:pathLst>
                <a:path w="758825" h="48894">
                  <a:moveTo>
                    <a:pt x="7327" y="47586"/>
                  </a:moveTo>
                  <a:lnTo>
                    <a:pt x="6680" y="43332"/>
                  </a:lnTo>
                  <a:lnTo>
                    <a:pt x="5448" y="42392"/>
                  </a:lnTo>
                  <a:lnTo>
                    <a:pt x="939" y="38925"/>
                  </a:lnTo>
                  <a:lnTo>
                    <a:pt x="0" y="48526"/>
                  </a:lnTo>
                  <a:lnTo>
                    <a:pt x="7327" y="47586"/>
                  </a:lnTo>
                  <a:close/>
                </a:path>
                <a:path w="758825" h="48894">
                  <a:moveTo>
                    <a:pt x="758685" y="1574"/>
                  </a:moveTo>
                  <a:lnTo>
                    <a:pt x="752817" y="241"/>
                  </a:lnTo>
                  <a:lnTo>
                    <a:pt x="751725" y="0"/>
                  </a:lnTo>
                  <a:lnTo>
                    <a:pt x="747547" y="1790"/>
                  </a:lnTo>
                  <a:lnTo>
                    <a:pt x="748741" y="8458"/>
                  </a:lnTo>
                  <a:lnTo>
                    <a:pt x="758685" y="1574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8006675" y="2688338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20" h="10160">
                  <a:moveTo>
                    <a:pt x="1498" y="0"/>
                  </a:moveTo>
                  <a:lnTo>
                    <a:pt x="0" y="6438"/>
                  </a:lnTo>
                  <a:lnTo>
                    <a:pt x="5575" y="9905"/>
                  </a:lnTo>
                  <a:lnTo>
                    <a:pt x="7073" y="3479"/>
                  </a:lnTo>
                  <a:lnTo>
                    <a:pt x="4940" y="2146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7400023" y="2620162"/>
              <a:ext cx="803275" cy="82550"/>
            </a:xfrm>
            <a:custGeom>
              <a:avLst/>
              <a:gdLst/>
              <a:ahLst/>
              <a:cxnLst/>
              <a:rect l="l" t="t" r="r" b="b"/>
              <a:pathLst>
                <a:path w="803275" h="82550">
                  <a:moveTo>
                    <a:pt x="7988" y="72466"/>
                  </a:moveTo>
                  <a:lnTo>
                    <a:pt x="4699" y="71742"/>
                  </a:lnTo>
                  <a:lnTo>
                    <a:pt x="1244" y="70967"/>
                  </a:lnTo>
                  <a:lnTo>
                    <a:pt x="0" y="76631"/>
                  </a:lnTo>
                  <a:lnTo>
                    <a:pt x="6743" y="78130"/>
                  </a:lnTo>
                  <a:lnTo>
                    <a:pt x="7988" y="72466"/>
                  </a:lnTo>
                  <a:close/>
                </a:path>
                <a:path w="803275" h="82550">
                  <a:moveTo>
                    <a:pt x="33553" y="75006"/>
                  </a:moveTo>
                  <a:lnTo>
                    <a:pt x="30226" y="71704"/>
                  </a:lnTo>
                  <a:lnTo>
                    <a:pt x="29984" y="71742"/>
                  </a:lnTo>
                  <a:lnTo>
                    <a:pt x="22987" y="72631"/>
                  </a:lnTo>
                  <a:lnTo>
                    <a:pt x="31978" y="81991"/>
                  </a:lnTo>
                  <a:lnTo>
                    <a:pt x="33553" y="75006"/>
                  </a:lnTo>
                  <a:close/>
                </a:path>
                <a:path w="803275" h="82550">
                  <a:moveTo>
                    <a:pt x="363270" y="56007"/>
                  </a:moveTo>
                  <a:lnTo>
                    <a:pt x="358711" y="54876"/>
                  </a:lnTo>
                  <a:lnTo>
                    <a:pt x="354012" y="53721"/>
                  </a:lnTo>
                  <a:lnTo>
                    <a:pt x="353250" y="60363"/>
                  </a:lnTo>
                  <a:lnTo>
                    <a:pt x="357327" y="60566"/>
                  </a:lnTo>
                  <a:lnTo>
                    <a:pt x="363270" y="56007"/>
                  </a:lnTo>
                  <a:close/>
                </a:path>
                <a:path w="803275" h="82550">
                  <a:moveTo>
                    <a:pt x="517779" y="55016"/>
                  </a:moveTo>
                  <a:lnTo>
                    <a:pt x="514654" y="54876"/>
                  </a:lnTo>
                  <a:lnTo>
                    <a:pt x="513194" y="54813"/>
                  </a:lnTo>
                  <a:lnTo>
                    <a:pt x="509879" y="61836"/>
                  </a:lnTo>
                  <a:lnTo>
                    <a:pt x="517182" y="61988"/>
                  </a:lnTo>
                  <a:lnTo>
                    <a:pt x="517779" y="55016"/>
                  </a:lnTo>
                  <a:close/>
                </a:path>
                <a:path w="803275" h="82550">
                  <a:moveTo>
                    <a:pt x="776909" y="673"/>
                  </a:moveTo>
                  <a:lnTo>
                    <a:pt x="773137" y="88"/>
                  </a:lnTo>
                  <a:lnTo>
                    <a:pt x="772833" y="50"/>
                  </a:lnTo>
                  <a:lnTo>
                    <a:pt x="767943" y="4381"/>
                  </a:lnTo>
                  <a:lnTo>
                    <a:pt x="775538" y="8610"/>
                  </a:lnTo>
                  <a:lnTo>
                    <a:pt x="776909" y="673"/>
                  </a:lnTo>
                  <a:close/>
                </a:path>
                <a:path w="803275" h="82550">
                  <a:moveTo>
                    <a:pt x="802703" y="3644"/>
                  </a:moveTo>
                  <a:lnTo>
                    <a:pt x="798106" y="0"/>
                  </a:lnTo>
                  <a:lnTo>
                    <a:pt x="797026" y="88"/>
                  </a:lnTo>
                  <a:lnTo>
                    <a:pt x="792797" y="457"/>
                  </a:lnTo>
                  <a:lnTo>
                    <a:pt x="796378" y="8191"/>
                  </a:lnTo>
                  <a:lnTo>
                    <a:pt x="802703" y="3644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8129141" y="2606829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19">
                  <a:moveTo>
                    <a:pt x="1244" y="0"/>
                  </a:moveTo>
                  <a:lnTo>
                    <a:pt x="0" y="5664"/>
                  </a:lnTo>
                  <a:lnTo>
                    <a:pt x="6743" y="7162"/>
                  </a:lnTo>
                  <a:lnTo>
                    <a:pt x="7988" y="1498"/>
                  </a:lnTo>
                  <a:lnTo>
                    <a:pt x="4699" y="77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8140000" y="2619898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19">
                  <a:moveTo>
                    <a:pt x="0" y="0"/>
                  </a:moveTo>
                  <a:lnTo>
                    <a:pt x="2387" y="7404"/>
                  </a:lnTo>
                  <a:lnTo>
                    <a:pt x="5968" y="7365"/>
                  </a:lnTo>
                  <a:lnTo>
                    <a:pt x="10363" y="2793"/>
                  </a:lnTo>
                  <a:lnTo>
                    <a:pt x="6476" y="1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8059697" y="263441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4711" y="0"/>
                  </a:moveTo>
                  <a:lnTo>
                    <a:pt x="0" y="1828"/>
                  </a:lnTo>
                  <a:lnTo>
                    <a:pt x="3657" y="7886"/>
                  </a:lnTo>
                  <a:lnTo>
                    <a:pt x="10591" y="3771"/>
                  </a:lnTo>
                  <a:lnTo>
                    <a:pt x="6705" y="1282"/>
                  </a:lnTo>
                  <a:lnTo>
                    <a:pt x="4711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7412672" y="2618930"/>
              <a:ext cx="697230" cy="52069"/>
            </a:xfrm>
            <a:custGeom>
              <a:avLst/>
              <a:gdLst/>
              <a:ahLst/>
              <a:cxnLst/>
              <a:rect l="l" t="t" r="r" b="b"/>
              <a:pathLst>
                <a:path w="697229" h="52069">
                  <a:moveTo>
                    <a:pt x="7975" y="17513"/>
                  </a:moveTo>
                  <a:lnTo>
                    <a:pt x="4686" y="16776"/>
                  </a:lnTo>
                  <a:lnTo>
                    <a:pt x="1244" y="16014"/>
                  </a:lnTo>
                  <a:lnTo>
                    <a:pt x="0" y="21666"/>
                  </a:lnTo>
                  <a:lnTo>
                    <a:pt x="6743" y="23164"/>
                  </a:lnTo>
                  <a:lnTo>
                    <a:pt x="7975" y="17513"/>
                  </a:lnTo>
                  <a:close/>
                </a:path>
                <a:path w="697229" h="52069">
                  <a:moveTo>
                    <a:pt x="21361" y="1993"/>
                  </a:moveTo>
                  <a:lnTo>
                    <a:pt x="17335" y="1320"/>
                  </a:lnTo>
                  <a:lnTo>
                    <a:pt x="11620" y="368"/>
                  </a:lnTo>
                  <a:lnTo>
                    <a:pt x="13766" y="6515"/>
                  </a:lnTo>
                  <a:lnTo>
                    <a:pt x="16649" y="7086"/>
                  </a:lnTo>
                  <a:lnTo>
                    <a:pt x="21361" y="1993"/>
                  </a:lnTo>
                  <a:close/>
                </a:path>
                <a:path w="697229" h="52069">
                  <a:moveTo>
                    <a:pt x="89585" y="2717"/>
                  </a:moveTo>
                  <a:lnTo>
                    <a:pt x="87579" y="1320"/>
                  </a:lnTo>
                  <a:lnTo>
                    <a:pt x="85674" y="0"/>
                  </a:lnTo>
                  <a:lnTo>
                    <a:pt x="82257" y="5626"/>
                  </a:lnTo>
                  <a:lnTo>
                    <a:pt x="88468" y="8890"/>
                  </a:lnTo>
                  <a:lnTo>
                    <a:pt x="89585" y="2717"/>
                  </a:lnTo>
                  <a:close/>
                </a:path>
                <a:path w="697229" h="52069">
                  <a:moveTo>
                    <a:pt x="304774" y="51587"/>
                  </a:moveTo>
                  <a:lnTo>
                    <a:pt x="303733" y="41986"/>
                  </a:lnTo>
                  <a:lnTo>
                    <a:pt x="301117" y="42062"/>
                  </a:lnTo>
                  <a:lnTo>
                    <a:pt x="300748" y="42075"/>
                  </a:lnTo>
                  <a:lnTo>
                    <a:pt x="297599" y="48044"/>
                  </a:lnTo>
                  <a:lnTo>
                    <a:pt x="304774" y="51587"/>
                  </a:lnTo>
                  <a:close/>
                </a:path>
                <a:path w="697229" h="52069">
                  <a:moveTo>
                    <a:pt x="492340" y="8547"/>
                  </a:moveTo>
                  <a:lnTo>
                    <a:pt x="488848" y="1612"/>
                  </a:lnTo>
                  <a:lnTo>
                    <a:pt x="487959" y="1320"/>
                  </a:lnTo>
                  <a:lnTo>
                    <a:pt x="484847" y="330"/>
                  </a:lnTo>
                  <a:lnTo>
                    <a:pt x="483057" y="5981"/>
                  </a:lnTo>
                  <a:lnTo>
                    <a:pt x="492340" y="8547"/>
                  </a:lnTo>
                  <a:close/>
                </a:path>
                <a:path w="697229" h="52069">
                  <a:moveTo>
                    <a:pt x="696722" y="25679"/>
                  </a:moveTo>
                  <a:lnTo>
                    <a:pt x="696633" y="16103"/>
                  </a:lnTo>
                  <a:lnTo>
                    <a:pt x="693064" y="16776"/>
                  </a:lnTo>
                  <a:lnTo>
                    <a:pt x="691502" y="17068"/>
                  </a:lnTo>
                  <a:lnTo>
                    <a:pt x="689787" y="21183"/>
                  </a:lnTo>
                  <a:lnTo>
                    <a:pt x="696722" y="25679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7951494" y="2634681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90" h="7619">
                  <a:moveTo>
                    <a:pt x="3835" y="0"/>
                  </a:moveTo>
                  <a:lnTo>
                    <a:pt x="0" y="1955"/>
                  </a:lnTo>
                  <a:lnTo>
                    <a:pt x="419" y="4533"/>
                  </a:lnTo>
                  <a:lnTo>
                    <a:pt x="4000" y="7442"/>
                  </a:lnTo>
                  <a:lnTo>
                    <a:pt x="8547" y="3187"/>
                  </a:lnTo>
                  <a:lnTo>
                    <a:pt x="5333" y="1015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7399286" y="2634691"/>
              <a:ext cx="1089025" cy="77470"/>
            </a:xfrm>
            <a:custGeom>
              <a:avLst/>
              <a:gdLst/>
              <a:ahLst/>
              <a:cxnLst/>
              <a:rect l="l" t="t" r="r" b="b"/>
              <a:pathLst>
                <a:path w="1089025" h="77469">
                  <a:moveTo>
                    <a:pt x="6807" y="33667"/>
                  </a:moveTo>
                  <a:lnTo>
                    <a:pt x="6769" y="28105"/>
                  </a:lnTo>
                  <a:lnTo>
                    <a:pt x="4025" y="27711"/>
                  </a:lnTo>
                  <a:lnTo>
                    <a:pt x="1028" y="27279"/>
                  </a:lnTo>
                  <a:lnTo>
                    <a:pt x="0" y="33108"/>
                  </a:lnTo>
                  <a:lnTo>
                    <a:pt x="6807" y="33667"/>
                  </a:lnTo>
                  <a:close/>
                </a:path>
                <a:path w="1089025" h="77469">
                  <a:moveTo>
                    <a:pt x="77089" y="71539"/>
                  </a:moveTo>
                  <a:lnTo>
                    <a:pt x="74269" y="71259"/>
                  </a:lnTo>
                  <a:lnTo>
                    <a:pt x="67284" y="70561"/>
                  </a:lnTo>
                  <a:lnTo>
                    <a:pt x="72009" y="77101"/>
                  </a:lnTo>
                  <a:lnTo>
                    <a:pt x="75145" y="76796"/>
                  </a:lnTo>
                  <a:lnTo>
                    <a:pt x="77089" y="71539"/>
                  </a:lnTo>
                  <a:close/>
                </a:path>
                <a:path w="1089025" h="77469">
                  <a:moveTo>
                    <a:pt x="736549" y="41744"/>
                  </a:moveTo>
                  <a:lnTo>
                    <a:pt x="734542" y="40347"/>
                  </a:lnTo>
                  <a:lnTo>
                    <a:pt x="732637" y="39027"/>
                  </a:lnTo>
                  <a:lnTo>
                    <a:pt x="729221" y="44653"/>
                  </a:lnTo>
                  <a:lnTo>
                    <a:pt x="735444" y="47917"/>
                  </a:lnTo>
                  <a:lnTo>
                    <a:pt x="736549" y="41744"/>
                  </a:lnTo>
                  <a:close/>
                </a:path>
                <a:path w="1089025" h="77469">
                  <a:moveTo>
                    <a:pt x="803478" y="46926"/>
                  </a:moveTo>
                  <a:lnTo>
                    <a:pt x="801319" y="40779"/>
                  </a:lnTo>
                  <a:lnTo>
                    <a:pt x="799160" y="40347"/>
                  </a:lnTo>
                  <a:lnTo>
                    <a:pt x="798449" y="40208"/>
                  </a:lnTo>
                  <a:lnTo>
                    <a:pt x="793737" y="45300"/>
                  </a:lnTo>
                  <a:lnTo>
                    <a:pt x="803478" y="46926"/>
                  </a:lnTo>
                  <a:close/>
                </a:path>
                <a:path w="1089025" h="77469">
                  <a:moveTo>
                    <a:pt x="856856" y="46926"/>
                  </a:moveTo>
                  <a:lnTo>
                    <a:pt x="854710" y="40779"/>
                  </a:lnTo>
                  <a:lnTo>
                    <a:pt x="852551" y="40347"/>
                  </a:lnTo>
                  <a:lnTo>
                    <a:pt x="851839" y="40208"/>
                  </a:lnTo>
                  <a:lnTo>
                    <a:pt x="847115" y="45300"/>
                  </a:lnTo>
                  <a:lnTo>
                    <a:pt x="856856" y="46926"/>
                  </a:lnTo>
                  <a:close/>
                </a:path>
                <a:path w="1089025" h="77469">
                  <a:moveTo>
                    <a:pt x="991730" y="49161"/>
                  </a:moveTo>
                  <a:lnTo>
                    <a:pt x="991158" y="40906"/>
                  </a:lnTo>
                  <a:lnTo>
                    <a:pt x="988822" y="40347"/>
                  </a:lnTo>
                  <a:lnTo>
                    <a:pt x="988517" y="40284"/>
                  </a:lnTo>
                  <a:lnTo>
                    <a:pt x="983627" y="44640"/>
                  </a:lnTo>
                  <a:lnTo>
                    <a:pt x="991730" y="49161"/>
                  </a:lnTo>
                  <a:close/>
                </a:path>
                <a:path w="1089025" h="77469">
                  <a:moveTo>
                    <a:pt x="1088961" y="3187"/>
                  </a:moveTo>
                  <a:lnTo>
                    <a:pt x="1085748" y="1016"/>
                  </a:lnTo>
                  <a:lnTo>
                    <a:pt x="1084249" y="0"/>
                  </a:lnTo>
                  <a:lnTo>
                    <a:pt x="1080414" y="1955"/>
                  </a:lnTo>
                  <a:lnTo>
                    <a:pt x="1080833" y="4533"/>
                  </a:lnTo>
                  <a:lnTo>
                    <a:pt x="1084414" y="7442"/>
                  </a:lnTo>
                  <a:lnTo>
                    <a:pt x="1088961" y="3187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7330260" y="2690650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5079" y="0"/>
                  </a:moveTo>
                  <a:lnTo>
                    <a:pt x="0" y="6756"/>
                  </a:lnTo>
                  <a:lnTo>
                    <a:pt x="7543" y="6934"/>
                  </a:lnTo>
                  <a:lnTo>
                    <a:pt x="9029" y="2501"/>
                  </a:lnTo>
                  <a:lnTo>
                    <a:pt x="7035" y="1244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8155749" y="2608274"/>
              <a:ext cx="290195" cy="35560"/>
            </a:xfrm>
            <a:custGeom>
              <a:avLst/>
              <a:gdLst/>
              <a:ahLst/>
              <a:cxnLst/>
              <a:rect l="l" t="t" r="r" b="b"/>
              <a:pathLst>
                <a:path w="290195" h="35560">
                  <a:moveTo>
                    <a:pt x="7353" y="35521"/>
                  </a:moveTo>
                  <a:lnTo>
                    <a:pt x="6451" y="29210"/>
                  </a:lnTo>
                  <a:lnTo>
                    <a:pt x="4775" y="28841"/>
                  </a:lnTo>
                  <a:lnTo>
                    <a:pt x="1397" y="28092"/>
                  </a:lnTo>
                  <a:lnTo>
                    <a:pt x="0" y="33553"/>
                  </a:lnTo>
                  <a:lnTo>
                    <a:pt x="7353" y="35521"/>
                  </a:lnTo>
                  <a:close/>
                </a:path>
                <a:path w="290195" h="35560">
                  <a:moveTo>
                    <a:pt x="289725" y="7429"/>
                  </a:moveTo>
                  <a:lnTo>
                    <a:pt x="288823" y="1104"/>
                  </a:lnTo>
                  <a:lnTo>
                    <a:pt x="287147" y="736"/>
                  </a:lnTo>
                  <a:lnTo>
                    <a:pt x="283768" y="0"/>
                  </a:lnTo>
                  <a:lnTo>
                    <a:pt x="282371" y="5461"/>
                  </a:lnTo>
                  <a:lnTo>
                    <a:pt x="289725" y="7429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7464068" y="2636547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5" h="6985">
                  <a:moveTo>
                    <a:pt x="3644" y="0"/>
                  </a:moveTo>
                  <a:lnTo>
                    <a:pt x="0" y="6591"/>
                  </a:lnTo>
                  <a:lnTo>
                    <a:pt x="10477" y="4229"/>
                  </a:lnTo>
                  <a:lnTo>
                    <a:pt x="10071" y="800"/>
                  </a:lnTo>
                  <a:lnTo>
                    <a:pt x="8089" y="558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7737106" y="2620225"/>
              <a:ext cx="873125" cy="77470"/>
            </a:xfrm>
            <a:custGeom>
              <a:avLst/>
              <a:gdLst/>
              <a:ahLst/>
              <a:cxnLst/>
              <a:rect l="l" t="t" r="r" b="b"/>
              <a:pathLst>
                <a:path w="873125" h="77469">
                  <a:moveTo>
                    <a:pt x="7353" y="48856"/>
                  </a:moveTo>
                  <a:lnTo>
                    <a:pt x="6451" y="42545"/>
                  </a:lnTo>
                  <a:lnTo>
                    <a:pt x="4775" y="42176"/>
                  </a:lnTo>
                  <a:lnTo>
                    <a:pt x="1397" y="41427"/>
                  </a:lnTo>
                  <a:lnTo>
                    <a:pt x="0" y="46888"/>
                  </a:lnTo>
                  <a:lnTo>
                    <a:pt x="7353" y="48856"/>
                  </a:lnTo>
                  <a:close/>
                </a:path>
                <a:path w="873125" h="77469">
                  <a:moveTo>
                    <a:pt x="626681" y="4305"/>
                  </a:moveTo>
                  <a:lnTo>
                    <a:pt x="621804" y="0"/>
                  </a:lnTo>
                  <a:lnTo>
                    <a:pt x="621499" y="25"/>
                  </a:lnTo>
                  <a:lnTo>
                    <a:pt x="617537" y="419"/>
                  </a:lnTo>
                  <a:lnTo>
                    <a:pt x="620369" y="7874"/>
                  </a:lnTo>
                  <a:lnTo>
                    <a:pt x="626681" y="4305"/>
                  </a:lnTo>
                  <a:close/>
                </a:path>
                <a:path w="873125" h="77469">
                  <a:moveTo>
                    <a:pt x="721004" y="76949"/>
                  </a:moveTo>
                  <a:lnTo>
                    <a:pt x="720102" y="70637"/>
                  </a:lnTo>
                  <a:lnTo>
                    <a:pt x="718426" y="70269"/>
                  </a:lnTo>
                  <a:lnTo>
                    <a:pt x="715060" y="69532"/>
                  </a:lnTo>
                  <a:lnTo>
                    <a:pt x="713651" y="74993"/>
                  </a:lnTo>
                  <a:lnTo>
                    <a:pt x="721004" y="76949"/>
                  </a:lnTo>
                  <a:close/>
                </a:path>
                <a:path w="873125" h="77469">
                  <a:moveTo>
                    <a:pt x="872693" y="70612"/>
                  </a:moveTo>
                  <a:lnTo>
                    <a:pt x="870153" y="70269"/>
                  </a:lnTo>
                  <a:lnTo>
                    <a:pt x="865136" y="69596"/>
                  </a:lnTo>
                  <a:lnTo>
                    <a:pt x="866813" y="76263"/>
                  </a:lnTo>
                  <a:lnTo>
                    <a:pt x="872604" y="75615"/>
                  </a:lnTo>
                  <a:lnTo>
                    <a:pt x="872693" y="70612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8768269" y="2689748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1396" y="0"/>
                  </a:moveTo>
                  <a:lnTo>
                    <a:pt x="0" y="5460"/>
                  </a:lnTo>
                  <a:lnTo>
                    <a:pt x="7353" y="7416"/>
                  </a:lnTo>
                  <a:lnTo>
                    <a:pt x="6451" y="1104"/>
                  </a:lnTo>
                  <a:lnTo>
                    <a:pt x="4775" y="736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7736446" y="2620644"/>
              <a:ext cx="1092200" cy="77470"/>
            </a:xfrm>
            <a:custGeom>
              <a:avLst/>
              <a:gdLst/>
              <a:ahLst/>
              <a:cxnLst/>
              <a:rect l="l" t="t" r="r" b="b"/>
              <a:pathLst>
                <a:path w="1092200" h="77469">
                  <a:moveTo>
                    <a:pt x="9740" y="20231"/>
                  </a:moveTo>
                  <a:lnTo>
                    <a:pt x="7594" y="14084"/>
                  </a:lnTo>
                  <a:lnTo>
                    <a:pt x="5435" y="13652"/>
                  </a:lnTo>
                  <a:lnTo>
                    <a:pt x="4724" y="13512"/>
                  </a:lnTo>
                  <a:lnTo>
                    <a:pt x="0" y="18605"/>
                  </a:lnTo>
                  <a:lnTo>
                    <a:pt x="9740" y="20231"/>
                  </a:lnTo>
                  <a:close/>
                </a:path>
                <a:path w="1092200" h="77469">
                  <a:moveTo>
                    <a:pt x="193446" y="75133"/>
                  </a:moveTo>
                  <a:lnTo>
                    <a:pt x="192544" y="68821"/>
                  </a:lnTo>
                  <a:lnTo>
                    <a:pt x="190868" y="68440"/>
                  </a:lnTo>
                  <a:lnTo>
                    <a:pt x="187502" y="67703"/>
                  </a:lnTo>
                  <a:lnTo>
                    <a:pt x="186093" y="73164"/>
                  </a:lnTo>
                  <a:lnTo>
                    <a:pt x="193446" y="75133"/>
                  </a:lnTo>
                  <a:close/>
                </a:path>
                <a:path w="1092200" h="77469">
                  <a:moveTo>
                    <a:pt x="221221" y="77343"/>
                  </a:moveTo>
                  <a:lnTo>
                    <a:pt x="221132" y="67779"/>
                  </a:lnTo>
                  <a:lnTo>
                    <a:pt x="217563" y="68440"/>
                  </a:lnTo>
                  <a:lnTo>
                    <a:pt x="216001" y="68745"/>
                  </a:lnTo>
                  <a:lnTo>
                    <a:pt x="214287" y="72859"/>
                  </a:lnTo>
                  <a:lnTo>
                    <a:pt x="221221" y="77343"/>
                  </a:lnTo>
                  <a:close/>
                </a:path>
                <a:path w="1092200" h="77469">
                  <a:moveTo>
                    <a:pt x="640232" y="40563"/>
                  </a:moveTo>
                  <a:lnTo>
                    <a:pt x="637603" y="40347"/>
                  </a:lnTo>
                  <a:lnTo>
                    <a:pt x="633425" y="40005"/>
                  </a:lnTo>
                  <a:lnTo>
                    <a:pt x="633463" y="45580"/>
                  </a:lnTo>
                  <a:lnTo>
                    <a:pt x="639203" y="46393"/>
                  </a:lnTo>
                  <a:lnTo>
                    <a:pt x="640232" y="40563"/>
                  </a:lnTo>
                  <a:close/>
                </a:path>
                <a:path w="1092200" h="77469">
                  <a:moveTo>
                    <a:pt x="1000455" y="3187"/>
                  </a:moveTo>
                  <a:lnTo>
                    <a:pt x="997242" y="1016"/>
                  </a:lnTo>
                  <a:lnTo>
                    <a:pt x="995743" y="0"/>
                  </a:lnTo>
                  <a:lnTo>
                    <a:pt x="991908" y="1955"/>
                  </a:lnTo>
                  <a:lnTo>
                    <a:pt x="992327" y="4521"/>
                  </a:lnTo>
                  <a:lnTo>
                    <a:pt x="995908" y="7442"/>
                  </a:lnTo>
                  <a:lnTo>
                    <a:pt x="1000455" y="3187"/>
                  </a:lnTo>
                  <a:close/>
                </a:path>
                <a:path w="1092200" h="77469">
                  <a:moveTo>
                    <a:pt x="1080427" y="58407"/>
                  </a:moveTo>
                  <a:lnTo>
                    <a:pt x="1075918" y="55803"/>
                  </a:lnTo>
                  <a:lnTo>
                    <a:pt x="1075296" y="55448"/>
                  </a:lnTo>
                  <a:lnTo>
                    <a:pt x="1070686" y="57213"/>
                  </a:lnTo>
                  <a:lnTo>
                    <a:pt x="1071626" y="63563"/>
                  </a:lnTo>
                  <a:lnTo>
                    <a:pt x="1080427" y="58407"/>
                  </a:lnTo>
                  <a:close/>
                </a:path>
                <a:path w="1092200" h="77469">
                  <a:moveTo>
                    <a:pt x="1091920" y="76492"/>
                  </a:moveTo>
                  <a:lnTo>
                    <a:pt x="1091184" y="68427"/>
                  </a:lnTo>
                  <a:lnTo>
                    <a:pt x="1088555" y="68440"/>
                  </a:lnTo>
                  <a:lnTo>
                    <a:pt x="1087247" y="68453"/>
                  </a:lnTo>
                  <a:lnTo>
                    <a:pt x="1085151" y="73050"/>
                  </a:lnTo>
                  <a:lnTo>
                    <a:pt x="1091920" y="76492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7991905" y="2676324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3911" y="0"/>
                  </a:moveTo>
                  <a:lnTo>
                    <a:pt x="2857" y="114"/>
                  </a:lnTo>
                  <a:lnTo>
                    <a:pt x="203" y="406"/>
                  </a:lnTo>
                  <a:lnTo>
                    <a:pt x="0" y="6083"/>
                  </a:lnTo>
                  <a:lnTo>
                    <a:pt x="8128" y="5410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7980715" y="266239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5">
                  <a:moveTo>
                    <a:pt x="2806" y="0"/>
                  </a:moveTo>
                  <a:lnTo>
                    <a:pt x="0" y="5613"/>
                  </a:lnTo>
                  <a:lnTo>
                    <a:pt x="4203" y="6502"/>
                  </a:lnTo>
                  <a:lnTo>
                    <a:pt x="4419" y="3365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8741535" y="263567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032" y="0"/>
                  </a:moveTo>
                  <a:lnTo>
                    <a:pt x="3403" y="25"/>
                  </a:lnTo>
                  <a:lnTo>
                    <a:pt x="2095" y="38"/>
                  </a:lnTo>
                  <a:lnTo>
                    <a:pt x="0" y="4622"/>
                  </a:lnTo>
                  <a:lnTo>
                    <a:pt x="6769" y="8077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8047340" y="2621219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0" y="0"/>
                  </a:moveTo>
                  <a:lnTo>
                    <a:pt x="1473" y="6248"/>
                  </a:lnTo>
                  <a:lnTo>
                    <a:pt x="7823" y="4648"/>
                  </a:lnTo>
                  <a:lnTo>
                    <a:pt x="9042" y="3619"/>
                  </a:lnTo>
                  <a:lnTo>
                    <a:pt x="5270" y="457"/>
                  </a:lnTo>
                  <a:lnTo>
                    <a:pt x="5016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7345132" y="263567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032" y="0"/>
                  </a:moveTo>
                  <a:lnTo>
                    <a:pt x="3403" y="25"/>
                  </a:lnTo>
                  <a:lnTo>
                    <a:pt x="2095" y="38"/>
                  </a:lnTo>
                  <a:lnTo>
                    <a:pt x="0" y="4622"/>
                  </a:lnTo>
                  <a:lnTo>
                    <a:pt x="6769" y="8077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7524940" y="2619908"/>
              <a:ext cx="1236345" cy="76200"/>
            </a:xfrm>
            <a:custGeom>
              <a:avLst/>
              <a:gdLst/>
              <a:ahLst/>
              <a:cxnLst/>
              <a:rect l="l" t="t" r="r" b="b"/>
              <a:pathLst>
                <a:path w="1236345" h="76200">
                  <a:moveTo>
                    <a:pt x="6769" y="75819"/>
                  </a:moveTo>
                  <a:lnTo>
                    <a:pt x="6032" y="67754"/>
                  </a:lnTo>
                  <a:lnTo>
                    <a:pt x="3403" y="67779"/>
                  </a:lnTo>
                  <a:lnTo>
                    <a:pt x="2095" y="67792"/>
                  </a:lnTo>
                  <a:lnTo>
                    <a:pt x="0" y="72377"/>
                  </a:lnTo>
                  <a:lnTo>
                    <a:pt x="6769" y="75819"/>
                  </a:lnTo>
                  <a:close/>
                </a:path>
                <a:path w="1236345" h="76200">
                  <a:moveTo>
                    <a:pt x="364134" y="60134"/>
                  </a:moveTo>
                  <a:lnTo>
                    <a:pt x="361035" y="55143"/>
                  </a:lnTo>
                  <a:lnTo>
                    <a:pt x="360235" y="55130"/>
                  </a:lnTo>
                  <a:lnTo>
                    <a:pt x="356501" y="55105"/>
                  </a:lnTo>
                  <a:lnTo>
                    <a:pt x="358876" y="63144"/>
                  </a:lnTo>
                  <a:lnTo>
                    <a:pt x="364134" y="60134"/>
                  </a:lnTo>
                  <a:close/>
                </a:path>
                <a:path w="1236345" h="76200">
                  <a:moveTo>
                    <a:pt x="639445" y="47790"/>
                  </a:moveTo>
                  <a:lnTo>
                    <a:pt x="635228" y="42379"/>
                  </a:lnTo>
                  <a:lnTo>
                    <a:pt x="634174" y="42494"/>
                  </a:lnTo>
                  <a:lnTo>
                    <a:pt x="631532" y="42786"/>
                  </a:lnTo>
                  <a:lnTo>
                    <a:pt x="631317" y="48463"/>
                  </a:lnTo>
                  <a:lnTo>
                    <a:pt x="639445" y="47790"/>
                  </a:lnTo>
                  <a:close/>
                </a:path>
                <a:path w="1236345" h="76200">
                  <a:moveTo>
                    <a:pt x="693686" y="21247"/>
                  </a:moveTo>
                  <a:lnTo>
                    <a:pt x="689483" y="14516"/>
                  </a:lnTo>
                  <a:lnTo>
                    <a:pt x="688962" y="14389"/>
                  </a:lnTo>
                  <a:lnTo>
                    <a:pt x="688378" y="14249"/>
                  </a:lnTo>
                  <a:lnTo>
                    <a:pt x="683475" y="19189"/>
                  </a:lnTo>
                  <a:lnTo>
                    <a:pt x="693686" y="21247"/>
                  </a:lnTo>
                  <a:close/>
                </a:path>
                <a:path w="1236345" h="76200">
                  <a:moveTo>
                    <a:pt x="841806" y="28689"/>
                  </a:moveTo>
                  <a:lnTo>
                    <a:pt x="837869" y="28448"/>
                  </a:lnTo>
                  <a:lnTo>
                    <a:pt x="833818" y="28181"/>
                  </a:lnTo>
                  <a:lnTo>
                    <a:pt x="832954" y="31153"/>
                  </a:lnTo>
                  <a:lnTo>
                    <a:pt x="838009" y="34747"/>
                  </a:lnTo>
                  <a:lnTo>
                    <a:pt x="841806" y="28689"/>
                  </a:lnTo>
                  <a:close/>
                </a:path>
                <a:path w="1236345" h="76200">
                  <a:moveTo>
                    <a:pt x="1015936" y="660"/>
                  </a:moveTo>
                  <a:lnTo>
                    <a:pt x="1012075" y="342"/>
                  </a:lnTo>
                  <a:lnTo>
                    <a:pt x="1007808" y="0"/>
                  </a:lnTo>
                  <a:lnTo>
                    <a:pt x="1008024" y="5676"/>
                  </a:lnTo>
                  <a:lnTo>
                    <a:pt x="1011720" y="6083"/>
                  </a:lnTo>
                  <a:lnTo>
                    <a:pt x="1015936" y="660"/>
                  </a:lnTo>
                  <a:close/>
                </a:path>
                <a:path w="1236345" h="76200">
                  <a:moveTo>
                    <a:pt x="1184021" y="6375"/>
                  </a:moveTo>
                  <a:lnTo>
                    <a:pt x="1179245" y="3149"/>
                  </a:lnTo>
                  <a:lnTo>
                    <a:pt x="1177963" y="2286"/>
                  </a:lnTo>
                  <a:lnTo>
                    <a:pt x="1174330" y="4241"/>
                  </a:lnTo>
                  <a:lnTo>
                    <a:pt x="1174330" y="9525"/>
                  </a:lnTo>
                  <a:lnTo>
                    <a:pt x="1184021" y="6375"/>
                  </a:lnTo>
                  <a:close/>
                </a:path>
                <a:path w="1236345" h="76200">
                  <a:moveTo>
                    <a:pt x="1198181" y="18097"/>
                  </a:moveTo>
                  <a:lnTo>
                    <a:pt x="1194701" y="17208"/>
                  </a:lnTo>
                  <a:lnTo>
                    <a:pt x="1192911" y="16738"/>
                  </a:lnTo>
                  <a:lnTo>
                    <a:pt x="1189926" y="19481"/>
                  </a:lnTo>
                  <a:lnTo>
                    <a:pt x="1191895" y="21424"/>
                  </a:lnTo>
                  <a:lnTo>
                    <a:pt x="1197394" y="23114"/>
                  </a:lnTo>
                  <a:lnTo>
                    <a:pt x="1198181" y="18097"/>
                  </a:lnTo>
                  <a:close/>
                </a:path>
                <a:path w="1236345" h="76200">
                  <a:moveTo>
                    <a:pt x="1236103" y="2641"/>
                  </a:moveTo>
                  <a:lnTo>
                    <a:pt x="1232636" y="1752"/>
                  </a:lnTo>
                  <a:lnTo>
                    <a:pt x="1230833" y="1282"/>
                  </a:lnTo>
                  <a:lnTo>
                    <a:pt x="1227848" y="4025"/>
                  </a:lnTo>
                  <a:lnTo>
                    <a:pt x="1229829" y="5969"/>
                  </a:lnTo>
                  <a:lnTo>
                    <a:pt x="1235316" y="7658"/>
                  </a:lnTo>
                  <a:lnTo>
                    <a:pt x="1236103" y="2641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7712340" y="2691539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0" y="0"/>
                  </a:moveTo>
                  <a:lnTo>
                    <a:pt x="215" y="5676"/>
                  </a:lnTo>
                  <a:lnTo>
                    <a:pt x="3911" y="6083"/>
                  </a:lnTo>
                  <a:lnTo>
                    <a:pt x="8128" y="673"/>
                  </a:lnTo>
                  <a:lnTo>
                    <a:pt x="4267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8617812" y="263380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2222" y="0"/>
                  </a:moveTo>
                  <a:lnTo>
                    <a:pt x="0" y="7645"/>
                  </a:lnTo>
                  <a:lnTo>
                    <a:pt x="6794" y="7391"/>
                  </a:lnTo>
                  <a:lnTo>
                    <a:pt x="6070" y="2705"/>
                  </a:lnTo>
                  <a:lnTo>
                    <a:pt x="4914" y="1892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7600531" y="2674048"/>
              <a:ext cx="617855" cy="22860"/>
            </a:xfrm>
            <a:custGeom>
              <a:avLst/>
              <a:gdLst/>
              <a:ahLst/>
              <a:cxnLst/>
              <a:rect l="l" t="t" r="r" b="b"/>
              <a:pathLst>
                <a:path w="617854" h="22860">
                  <a:moveTo>
                    <a:pt x="7937" y="1549"/>
                  </a:moveTo>
                  <a:lnTo>
                    <a:pt x="5080" y="990"/>
                  </a:lnTo>
                  <a:lnTo>
                    <a:pt x="0" y="0"/>
                  </a:lnTo>
                  <a:lnTo>
                    <a:pt x="2959" y="6705"/>
                  </a:lnTo>
                  <a:lnTo>
                    <a:pt x="7200" y="6515"/>
                  </a:lnTo>
                  <a:lnTo>
                    <a:pt x="7937" y="1549"/>
                  </a:lnTo>
                  <a:close/>
                </a:path>
                <a:path w="617854" h="22860">
                  <a:moveTo>
                    <a:pt x="617232" y="21755"/>
                  </a:moveTo>
                  <a:lnTo>
                    <a:pt x="613029" y="16332"/>
                  </a:lnTo>
                  <a:lnTo>
                    <a:pt x="611962" y="16446"/>
                  </a:lnTo>
                  <a:lnTo>
                    <a:pt x="609320" y="16738"/>
                  </a:lnTo>
                  <a:lnTo>
                    <a:pt x="609104" y="22415"/>
                  </a:lnTo>
                  <a:lnTo>
                    <a:pt x="617232" y="21755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8086877" y="2608300"/>
              <a:ext cx="608965" cy="88900"/>
            </a:xfrm>
            <a:custGeom>
              <a:avLst/>
              <a:gdLst/>
              <a:ahLst/>
              <a:cxnLst/>
              <a:rect l="l" t="t" r="r" b="b"/>
              <a:pathLst>
                <a:path w="608965" h="88900">
                  <a:moveTo>
                    <a:pt x="7874" y="88417"/>
                  </a:moveTo>
                  <a:lnTo>
                    <a:pt x="6667" y="82778"/>
                  </a:lnTo>
                  <a:lnTo>
                    <a:pt x="4800" y="82194"/>
                  </a:lnTo>
                  <a:lnTo>
                    <a:pt x="3086" y="81661"/>
                  </a:lnTo>
                  <a:lnTo>
                    <a:pt x="0" y="84493"/>
                  </a:lnTo>
                  <a:lnTo>
                    <a:pt x="1993" y="86410"/>
                  </a:lnTo>
                  <a:lnTo>
                    <a:pt x="7874" y="88417"/>
                  </a:lnTo>
                  <a:close/>
                </a:path>
                <a:path w="608965" h="88900">
                  <a:moveTo>
                    <a:pt x="608469" y="3098"/>
                  </a:moveTo>
                  <a:lnTo>
                    <a:pt x="604672" y="711"/>
                  </a:lnTo>
                  <a:lnTo>
                    <a:pt x="603529" y="0"/>
                  </a:lnTo>
                  <a:lnTo>
                    <a:pt x="599579" y="3975"/>
                  </a:lnTo>
                  <a:lnTo>
                    <a:pt x="601840" y="7353"/>
                  </a:lnTo>
                  <a:lnTo>
                    <a:pt x="608469" y="309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7263511" y="2620251"/>
              <a:ext cx="1577975" cy="63500"/>
            </a:xfrm>
            <a:custGeom>
              <a:avLst/>
              <a:gdLst/>
              <a:ahLst/>
              <a:cxnLst/>
              <a:rect l="l" t="t" r="r" b="b"/>
              <a:pathLst>
                <a:path w="1577975" h="63500">
                  <a:moveTo>
                    <a:pt x="6350" y="5626"/>
                  </a:moveTo>
                  <a:lnTo>
                    <a:pt x="2133" y="0"/>
                  </a:lnTo>
                  <a:lnTo>
                    <a:pt x="0" y="3200"/>
                  </a:lnTo>
                  <a:lnTo>
                    <a:pt x="2501" y="6248"/>
                  </a:lnTo>
                  <a:lnTo>
                    <a:pt x="6350" y="5626"/>
                  </a:lnTo>
                  <a:close/>
                </a:path>
                <a:path w="1577975" h="63500">
                  <a:moveTo>
                    <a:pt x="497713" y="31762"/>
                  </a:moveTo>
                  <a:lnTo>
                    <a:pt x="493826" y="29502"/>
                  </a:lnTo>
                  <a:lnTo>
                    <a:pt x="493560" y="29349"/>
                  </a:lnTo>
                  <a:lnTo>
                    <a:pt x="488035" y="31610"/>
                  </a:lnTo>
                  <a:lnTo>
                    <a:pt x="488899" y="33020"/>
                  </a:lnTo>
                  <a:lnTo>
                    <a:pt x="490893" y="36207"/>
                  </a:lnTo>
                  <a:lnTo>
                    <a:pt x="497713" y="31762"/>
                  </a:lnTo>
                  <a:close/>
                </a:path>
                <a:path w="1577975" h="63500">
                  <a:moveTo>
                    <a:pt x="1524025" y="56045"/>
                  </a:moveTo>
                  <a:lnTo>
                    <a:pt x="1520761" y="56197"/>
                  </a:lnTo>
                  <a:lnTo>
                    <a:pt x="1519402" y="56261"/>
                  </a:lnTo>
                  <a:lnTo>
                    <a:pt x="1517370" y="60718"/>
                  </a:lnTo>
                  <a:lnTo>
                    <a:pt x="1522387" y="63500"/>
                  </a:lnTo>
                  <a:lnTo>
                    <a:pt x="1524025" y="56045"/>
                  </a:lnTo>
                  <a:close/>
                </a:path>
                <a:path w="1577975" h="63500">
                  <a:moveTo>
                    <a:pt x="1577911" y="61404"/>
                  </a:moveTo>
                  <a:lnTo>
                    <a:pt x="1576514" y="56845"/>
                  </a:lnTo>
                  <a:lnTo>
                    <a:pt x="1574139" y="56197"/>
                  </a:lnTo>
                  <a:lnTo>
                    <a:pt x="1571256" y="55410"/>
                  </a:lnTo>
                  <a:lnTo>
                    <a:pt x="1569707" y="59829"/>
                  </a:lnTo>
                  <a:lnTo>
                    <a:pt x="1577911" y="61404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7278078" y="2620060"/>
              <a:ext cx="1548765" cy="62230"/>
            </a:xfrm>
            <a:custGeom>
              <a:avLst/>
              <a:gdLst/>
              <a:ahLst/>
              <a:cxnLst/>
              <a:rect l="l" t="t" r="r" b="b"/>
              <a:pathLst>
                <a:path w="1548765" h="62230">
                  <a:moveTo>
                    <a:pt x="8191" y="22263"/>
                  </a:moveTo>
                  <a:lnTo>
                    <a:pt x="6794" y="17703"/>
                  </a:lnTo>
                  <a:lnTo>
                    <a:pt x="4419" y="17056"/>
                  </a:lnTo>
                  <a:lnTo>
                    <a:pt x="1536" y="16268"/>
                  </a:lnTo>
                  <a:lnTo>
                    <a:pt x="0" y="20688"/>
                  </a:lnTo>
                  <a:lnTo>
                    <a:pt x="8191" y="22263"/>
                  </a:lnTo>
                  <a:close/>
                </a:path>
                <a:path w="1548765" h="62230">
                  <a:moveTo>
                    <a:pt x="425615" y="317"/>
                  </a:moveTo>
                  <a:lnTo>
                    <a:pt x="423062" y="190"/>
                  </a:lnTo>
                  <a:lnTo>
                    <a:pt x="418909" y="0"/>
                  </a:lnTo>
                  <a:lnTo>
                    <a:pt x="421576" y="5816"/>
                  </a:lnTo>
                  <a:lnTo>
                    <a:pt x="425386" y="5803"/>
                  </a:lnTo>
                  <a:lnTo>
                    <a:pt x="425615" y="317"/>
                  </a:lnTo>
                  <a:close/>
                </a:path>
                <a:path w="1548765" h="62230">
                  <a:moveTo>
                    <a:pt x="884555" y="57746"/>
                  </a:moveTo>
                  <a:lnTo>
                    <a:pt x="882446" y="56388"/>
                  </a:lnTo>
                  <a:lnTo>
                    <a:pt x="881189" y="55587"/>
                  </a:lnTo>
                  <a:lnTo>
                    <a:pt x="877519" y="58623"/>
                  </a:lnTo>
                  <a:lnTo>
                    <a:pt x="879627" y="60604"/>
                  </a:lnTo>
                  <a:lnTo>
                    <a:pt x="883119" y="61912"/>
                  </a:lnTo>
                  <a:lnTo>
                    <a:pt x="884555" y="57746"/>
                  </a:lnTo>
                  <a:close/>
                </a:path>
                <a:path w="1548765" h="62230">
                  <a:moveTo>
                    <a:pt x="1548333" y="15646"/>
                  </a:moveTo>
                  <a:lnTo>
                    <a:pt x="1544129" y="14757"/>
                  </a:lnTo>
                  <a:lnTo>
                    <a:pt x="1543913" y="17907"/>
                  </a:lnTo>
                  <a:lnTo>
                    <a:pt x="1545526" y="21272"/>
                  </a:lnTo>
                  <a:lnTo>
                    <a:pt x="1548333" y="15646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7355573" y="2636303"/>
              <a:ext cx="1062990" cy="62230"/>
            </a:xfrm>
            <a:custGeom>
              <a:avLst/>
              <a:gdLst/>
              <a:ahLst/>
              <a:cxnLst/>
              <a:rect l="l" t="t" r="r" b="b"/>
              <a:pathLst>
                <a:path w="1062990" h="62230">
                  <a:moveTo>
                    <a:pt x="7569" y="60223"/>
                  </a:moveTo>
                  <a:lnTo>
                    <a:pt x="5575" y="55664"/>
                  </a:lnTo>
                  <a:lnTo>
                    <a:pt x="4191" y="55600"/>
                  </a:lnTo>
                  <a:lnTo>
                    <a:pt x="0" y="55397"/>
                  </a:lnTo>
                  <a:lnTo>
                    <a:pt x="3911" y="62064"/>
                  </a:lnTo>
                  <a:lnTo>
                    <a:pt x="7569" y="60223"/>
                  </a:lnTo>
                  <a:close/>
                </a:path>
                <a:path w="1062990" h="62230">
                  <a:moveTo>
                    <a:pt x="467487" y="56540"/>
                  </a:moveTo>
                  <a:lnTo>
                    <a:pt x="465785" y="51917"/>
                  </a:lnTo>
                  <a:lnTo>
                    <a:pt x="463575" y="51384"/>
                  </a:lnTo>
                  <a:lnTo>
                    <a:pt x="462826" y="51206"/>
                  </a:lnTo>
                  <a:lnTo>
                    <a:pt x="457936" y="54838"/>
                  </a:lnTo>
                  <a:lnTo>
                    <a:pt x="467487" y="56540"/>
                  </a:lnTo>
                  <a:close/>
                </a:path>
                <a:path w="1062990" h="62230">
                  <a:moveTo>
                    <a:pt x="1062748" y="2171"/>
                  </a:moveTo>
                  <a:lnTo>
                    <a:pt x="1060627" y="812"/>
                  </a:lnTo>
                  <a:lnTo>
                    <a:pt x="1059383" y="0"/>
                  </a:lnTo>
                  <a:lnTo>
                    <a:pt x="1055700" y="3048"/>
                  </a:lnTo>
                  <a:lnTo>
                    <a:pt x="1057821" y="5029"/>
                  </a:lnTo>
                  <a:lnTo>
                    <a:pt x="1061313" y="6337"/>
                  </a:lnTo>
                  <a:lnTo>
                    <a:pt x="1062748" y="2171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8592871" y="2606103"/>
              <a:ext cx="155575" cy="76835"/>
            </a:xfrm>
            <a:custGeom>
              <a:avLst/>
              <a:gdLst/>
              <a:ahLst/>
              <a:cxnLst/>
              <a:rect l="l" t="t" r="r" b="b"/>
              <a:pathLst>
                <a:path w="155575" h="76835">
                  <a:moveTo>
                    <a:pt x="7886" y="72834"/>
                  </a:moveTo>
                  <a:lnTo>
                    <a:pt x="5956" y="71755"/>
                  </a:lnTo>
                  <a:lnTo>
                    <a:pt x="0" y="68389"/>
                  </a:lnTo>
                  <a:lnTo>
                    <a:pt x="1536" y="76212"/>
                  </a:lnTo>
                  <a:lnTo>
                    <a:pt x="5346" y="75895"/>
                  </a:lnTo>
                  <a:lnTo>
                    <a:pt x="7886" y="72834"/>
                  </a:lnTo>
                  <a:close/>
                </a:path>
                <a:path w="155575" h="76835">
                  <a:moveTo>
                    <a:pt x="155003" y="2463"/>
                  </a:moveTo>
                  <a:lnTo>
                    <a:pt x="153466" y="1511"/>
                  </a:lnTo>
                  <a:lnTo>
                    <a:pt x="151028" y="0"/>
                  </a:lnTo>
                  <a:lnTo>
                    <a:pt x="150482" y="6413"/>
                  </a:lnTo>
                  <a:lnTo>
                    <a:pt x="154647" y="8305"/>
                  </a:lnTo>
                  <a:lnTo>
                    <a:pt x="155003" y="2463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7452664" y="2662389"/>
              <a:ext cx="1213485" cy="36830"/>
            </a:xfrm>
            <a:custGeom>
              <a:avLst/>
              <a:gdLst/>
              <a:ahLst/>
              <a:cxnLst/>
              <a:rect l="l" t="t" r="r" b="b"/>
              <a:pathLst>
                <a:path w="1213484" h="36830">
                  <a:moveTo>
                    <a:pt x="5905" y="34188"/>
                  </a:moveTo>
                  <a:lnTo>
                    <a:pt x="4229" y="29768"/>
                  </a:lnTo>
                  <a:lnTo>
                    <a:pt x="2628" y="29514"/>
                  </a:lnTo>
                  <a:lnTo>
                    <a:pt x="0" y="29083"/>
                  </a:lnTo>
                  <a:lnTo>
                    <a:pt x="1346" y="36474"/>
                  </a:lnTo>
                  <a:lnTo>
                    <a:pt x="5905" y="34188"/>
                  </a:lnTo>
                  <a:close/>
                </a:path>
                <a:path w="1213484" h="36830">
                  <a:moveTo>
                    <a:pt x="1213218" y="5626"/>
                  </a:moveTo>
                  <a:lnTo>
                    <a:pt x="1213205" y="0"/>
                  </a:lnTo>
                  <a:lnTo>
                    <a:pt x="1210779" y="12"/>
                  </a:lnTo>
                  <a:lnTo>
                    <a:pt x="1208354" y="12"/>
                  </a:lnTo>
                  <a:lnTo>
                    <a:pt x="1208366" y="5638"/>
                  </a:lnTo>
                  <a:lnTo>
                    <a:pt x="1210779" y="5626"/>
                  </a:lnTo>
                  <a:lnTo>
                    <a:pt x="1213218" y="5626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7469175" y="2635707"/>
              <a:ext cx="962660" cy="60960"/>
            </a:xfrm>
            <a:custGeom>
              <a:avLst/>
              <a:gdLst/>
              <a:ahLst/>
              <a:cxnLst/>
              <a:rect l="l" t="t" r="r" b="b"/>
              <a:pathLst>
                <a:path w="962659" h="60960">
                  <a:moveTo>
                    <a:pt x="4521" y="27647"/>
                  </a:moveTo>
                  <a:lnTo>
                    <a:pt x="2971" y="26695"/>
                  </a:lnTo>
                  <a:lnTo>
                    <a:pt x="546" y="25184"/>
                  </a:lnTo>
                  <a:lnTo>
                    <a:pt x="0" y="31597"/>
                  </a:lnTo>
                  <a:lnTo>
                    <a:pt x="4165" y="33489"/>
                  </a:lnTo>
                  <a:lnTo>
                    <a:pt x="4521" y="27647"/>
                  </a:lnTo>
                  <a:close/>
                </a:path>
                <a:path w="962659" h="60960">
                  <a:moveTo>
                    <a:pt x="419836" y="5613"/>
                  </a:moveTo>
                  <a:lnTo>
                    <a:pt x="419823" y="0"/>
                  </a:lnTo>
                  <a:lnTo>
                    <a:pt x="417398" y="0"/>
                  </a:lnTo>
                  <a:lnTo>
                    <a:pt x="414972" y="0"/>
                  </a:lnTo>
                  <a:lnTo>
                    <a:pt x="414985" y="5626"/>
                  </a:lnTo>
                  <a:lnTo>
                    <a:pt x="417398" y="5626"/>
                  </a:lnTo>
                  <a:lnTo>
                    <a:pt x="419836" y="5613"/>
                  </a:lnTo>
                  <a:close/>
                </a:path>
                <a:path w="962659" h="60960">
                  <a:moveTo>
                    <a:pt x="962418" y="56654"/>
                  </a:moveTo>
                  <a:lnTo>
                    <a:pt x="959662" y="56197"/>
                  </a:lnTo>
                  <a:lnTo>
                    <a:pt x="956360" y="55651"/>
                  </a:lnTo>
                  <a:lnTo>
                    <a:pt x="955509" y="59956"/>
                  </a:lnTo>
                  <a:lnTo>
                    <a:pt x="961567" y="60960"/>
                  </a:lnTo>
                  <a:lnTo>
                    <a:pt x="962418" y="56654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7602866" y="263654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>
                  <a:moveTo>
                    <a:pt x="850" y="0"/>
                  </a:moveTo>
                  <a:lnTo>
                    <a:pt x="0" y="4317"/>
                  </a:lnTo>
                  <a:lnTo>
                    <a:pt x="6070" y="5321"/>
                  </a:lnTo>
                  <a:lnTo>
                    <a:pt x="6921" y="1015"/>
                  </a:lnTo>
                  <a:lnTo>
                    <a:pt x="4165" y="558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7577569" y="2635160"/>
              <a:ext cx="1196975" cy="33020"/>
            </a:xfrm>
            <a:custGeom>
              <a:avLst/>
              <a:gdLst/>
              <a:ahLst/>
              <a:cxnLst/>
              <a:rect l="l" t="t" r="r" b="b"/>
              <a:pathLst>
                <a:path w="1196975" h="33019">
                  <a:moveTo>
                    <a:pt x="6908" y="26289"/>
                  </a:moveTo>
                  <a:lnTo>
                    <a:pt x="4165" y="25831"/>
                  </a:lnTo>
                  <a:lnTo>
                    <a:pt x="850" y="25285"/>
                  </a:lnTo>
                  <a:lnTo>
                    <a:pt x="0" y="29591"/>
                  </a:lnTo>
                  <a:lnTo>
                    <a:pt x="6070" y="30594"/>
                  </a:lnTo>
                  <a:lnTo>
                    <a:pt x="6908" y="26289"/>
                  </a:lnTo>
                  <a:close/>
                </a:path>
                <a:path w="1196975" h="33019">
                  <a:moveTo>
                    <a:pt x="976249" y="1003"/>
                  </a:moveTo>
                  <a:lnTo>
                    <a:pt x="973493" y="546"/>
                  </a:lnTo>
                  <a:lnTo>
                    <a:pt x="970191" y="0"/>
                  </a:lnTo>
                  <a:lnTo>
                    <a:pt x="969340" y="4305"/>
                  </a:lnTo>
                  <a:lnTo>
                    <a:pt x="975398" y="5308"/>
                  </a:lnTo>
                  <a:lnTo>
                    <a:pt x="976249" y="1003"/>
                  </a:lnTo>
                  <a:close/>
                </a:path>
                <a:path w="1196975" h="33019">
                  <a:moveTo>
                    <a:pt x="1196479" y="32854"/>
                  </a:moveTo>
                  <a:lnTo>
                    <a:pt x="1196467" y="27228"/>
                  </a:lnTo>
                  <a:lnTo>
                    <a:pt x="1194054" y="27241"/>
                  </a:lnTo>
                  <a:lnTo>
                    <a:pt x="1191628" y="27241"/>
                  </a:lnTo>
                  <a:lnTo>
                    <a:pt x="1191641" y="32867"/>
                  </a:lnTo>
                  <a:lnTo>
                    <a:pt x="1194054" y="32854"/>
                  </a:lnTo>
                  <a:lnTo>
                    <a:pt x="1196479" y="32854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8619044" y="267633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952" y="0"/>
                  </a:moveTo>
                  <a:lnTo>
                    <a:pt x="0" y="6299"/>
                  </a:lnTo>
                  <a:lnTo>
                    <a:pt x="5206" y="4965"/>
                  </a:lnTo>
                  <a:lnTo>
                    <a:pt x="4368" y="253"/>
                  </a:lnTo>
                  <a:lnTo>
                    <a:pt x="2273" y="101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579A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7828697" y="263694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994" y="0"/>
                  </a:moveTo>
                  <a:lnTo>
                    <a:pt x="3098" y="165"/>
                  </a:lnTo>
                  <a:lnTo>
                    <a:pt x="0" y="330"/>
                  </a:lnTo>
                  <a:lnTo>
                    <a:pt x="368" y="3670"/>
                  </a:lnTo>
                  <a:lnTo>
                    <a:pt x="1701" y="4381"/>
                  </a:lnTo>
                  <a:lnTo>
                    <a:pt x="4419" y="5803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8633522" y="260835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0"/>
                  </a:moveTo>
                  <a:lnTo>
                    <a:pt x="850" y="6197"/>
                  </a:lnTo>
                  <a:lnTo>
                    <a:pt x="3962" y="6299"/>
                  </a:lnTo>
                  <a:lnTo>
                    <a:pt x="6667" y="2946"/>
                  </a:lnTo>
                  <a:lnTo>
                    <a:pt x="4648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8329903" y="267641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2705" y="0"/>
                  </a:moveTo>
                  <a:lnTo>
                    <a:pt x="0" y="3352"/>
                  </a:lnTo>
                  <a:lnTo>
                    <a:pt x="6667" y="6286"/>
                  </a:lnTo>
                  <a:lnTo>
                    <a:pt x="5829" y="101"/>
                  </a:lnTo>
                  <a:lnTo>
                    <a:pt x="3428" y="25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7482471" y="2674683"/>
              <a:ext cx="1223645" cy="23495"/>
            </a:xfrm>
            <a:custGeom>
              <a:avLst/>
              <a:gdLst/>
              <a:ahLst/>
              <a:cxnLst/>
              <a:rect l="l" t="t" r="r" b="b"/>
              <a:pathLst>
                <a:path w="1223645" h="23494">
                  <a:moveTo>
                    <a:pt x="5283" y="17678"/>
                  </a:moveTo>
                  <a:lnTo>
                    <a:pt x="2324" y="17221"/>
                  </a:lnTo>
                  <a:lnTo>
                    <a:pt x="0" y="16852"/>
                  </a:lnTo>
                  <a:lnTo>
                    <a:pt x="990" y="22745"/>
                  </a:lnTo>
                  <a:lnTo>
                    <a:pt x="4254" y="22974"/>
                  </a:lnTo>
                  <a:lnTo>
                    <a:pt x="5283" y="17678"/>
                  </a:lnTo>
                  <a:close/>
                </a:path>
                <a:path w="1223645" h="23494">
                  <a:moveTo>
                    <a:pt x="1223264" y="825"/>
                  </a:moveTo>
                  <a:lnTo>
                    <a:pt x="1220317" y="355"/>
                  </a:lnTo>
                  <a:lnTo>
                    <a:pt x="1217980" y="0"/>
                  </a:lnTo>
                  <a:lnTo>
                    <a:pt x="1218984" y="5880"/>
                  </a:lnTo>
                  <a:lnTo>
                    <a:pt x="1222235" y="6121"/>
                  </a:lnTo>
                  <a:lnTo>
                    <a:pt x="1223264" y="825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7304544" y="2612719"/>
              <a:ext cx="993775" cy="85090"/>
            </a:xfrm>
            <a:custGeom>
              <a:avLst/>
              <a:gdLst/>
              <a:ahLst/>
              <a:cxnLst/>
              <a:rect l="l" t="t" r="r" b="b"/>
              <a:pathLst>
                <a:path w="993775" h="85089">
                  <a:moveTo>
                    <a:pt x="6654" y="51968"/>
                  </a:moveTo>
                  <a:lnTo>
                    <a:pt x="4648" y="51079"/>
                  </a:lnTo>
                  <a:lnTo>
                    <a:pt x="0" y="49034"/>
                  </a:lnTo>
                  <a:lnTo>
                    <a:pt x="838" y="55219"/>
                  </a:lnTo>
                  <a:lnTo>
                    <a:pt x="3962" y="55321"/>
                  </a:lnTo>
                  <a:lnTo>
                    <a:pt x="6654" y="51968"/>
                  </a:lnTo>
                  <a:close/>
                </a:path>
                <a:path w="993775" h="85089">
                  <a:moveTo>
                    <a:pt x="72186" y="8394"/>
                  </a:moveTo>
                  <a:lnTo>
                    <a:pt x="70675" y="7531"/>
                  </a:lnTo>
                  <a:lnTo>
                    <a:pt x="69951" y="7124"/>
                  </a:lnTo>
                  <a:lnTo>
                    <a:pt x="66954" y="12103"/>
                  </a:lnTo>
                  <a:lnTo>
                    <a:pt x="69265" y="13157"/>
                  </a:lnTo>
                  <a:lnTo>
                    <a:pt x="71894" y="14338"/>
                  </a:lnTo>
                  <a:lnTo>
                    <a:pt x="72186" y="8394"/>
                  </a:lnTo>
                  <a:close/>
                </a:path>
                <a:path w="993775" h="85089">
                  <a:moveTo>
                    <a:pt x="173088" y="81178"/>
                  </a:moveTo>
                  <a:lnTo>
                    <a:pt x="169011" y="80581"/>
                  </a:lnTo>
                  <a:lnTo>
                    <a:pt x="165544" y="80073"/>
                  </a:lnTo>
                  <a:lnTo>
                    <a:pt x="164985" y="84467"/>
                  </a:lnTo>
                  <a:lnTo>
                    <a:pt x="168694" y="84937"/>
                  </a:lnTo>
                  <a:lnTo>
                    <a:pt x="173088" y="81178"/>
                  </a:lnTo>
                  <a:close/>
                </a:path>
                <a:path w="993775" h="85089">
                  <a:moveTo>
                    <a:pt x="818400" y="12458"/>
                  </a:moveTo>
                  <a:lnTo>
                    <a:pt x="815238" y="10337"/>
                  </a:lnTo>
                  <a:lnTo>
                    <a:pt x="813879" y="9436"/>
                  </a:lnTo>
                  <a:lnTo>
                    <a:pt x="811237" y="10985"/>
                  </a:lnTo>
                  <a:lnTo>
                    <a:pt x="810323" y="12446"/>
                  </a:lnTo>
                  <a:lnTo>
                    <a:pt x="812749" y="14605"/>
                  </a:lnTo>
                  <a:lnTo>
                    <a:pt x="818400" y="12458"/>
                  </a:lnTo>
                  <a:close/>
                </a:path>
                <a:path w="993775" h="85089">
                  <a:moveTo>
                    <a:pt x="993508" y="1104"/>
                  </a:moveTo>
                  <a:lnTo>
                    <a:pt x="989431" y="508"/>
                  </a:lnTo>
                  <a:lnTo>
                    <a:pt x="985964" y="0"/>
                  </a:lnTo>
                  <a:lnTo>
                    <a:pt x="985405" y="4394"/>
                  </a:lnTo>
                  <a:lnTo>
                    <a:pt x="989114" y="4864"/>
                  </a:lnTo>
                  <a:lnTo>
                    <a:pt x="993508" y="1104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8129509" y="2661820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0" y="0"/>
                  </a:moveTo>
                  <a:lnTo>
                    <a:pt x="3378" y="5829"/>
                  </a:lnTo>
                  <a:lnTo>
                    <a:pt x="7670" y="3924"/>
                  </a:lnTo>
                  <a:lnTo>
                    <a:pt x="5257" y="685"/>
                  </a:lnTo>
                  <a:lnTo>
                    <a:pt x="433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7372540" y="2648432"/>
              <a:ext cx="401320" cy="20320"/>
            </a:xfrm>
            <a:custGeom>
              <a:avLst/>
              <a:gdLst/>
              <a:ahLst/>
              <a:cxnLst/>
              <a:rect l="l" t="t" r="r" b="b"/>
              <a:pathLst>
                <a:path w="401320" h="20319">
                  <a:moveTo>
                    <a:pt x="6032" y="2184"/>
                  </a:moveTo>
                  <a:lnTo>
                    <a:pt x="4089" y="1320"/>
                  </a:lnTo>
                  <a:lnTo>
                    <a:pt x="1079" y="0"/>
                  </a:lnTo>
                  <a:lnTo>
                    <a:pt x="0" y="5778"/>
                  </a:lnTo>
                  <a:lnTo>
                    <a:pt x="3556" y="5461"/>
                  </a:lnTo>
                  <a:lnTo>
                    <a:pt x="6032" y="2184"/>
                  </a:lnTo>
                  <a:close/>
                </a:path>
                <a:path w="401320" h="20319">
                  <a:moveTo>
                    <a:pt x="401002" y="15240"/>
                  </a:moveTo>
                  <a:lnTo>
                    <a:pt x="399046" y="13957"/>
                  </a:lnTo>
                  <a:lnTo>
                    <a:pt x="398843" y="13970"/>
                  </a:lnTo>
                  <a:lnTo>
                    <a:pt x="394068" y="14338"/>
                  </a:lnTo>
                  <a:lnTo>
                    <a:pt x="398691" y="19964"/>
                  </a:lnTo>
                  <a:lnTo>
                    <a:pt x="400240" y="16776"/>
                  </a:lnTo>
                  <a:lnTo>
                    <a:pt x="401002" y="1524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7554885" y="268800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558" y="0"/>
                  </a:moveTo>
                  <a:lnTo>
                    <a:pt x="0" y="4584"/>
                  </a:lnTo>
                  <a:lnTo>
                    <a:pt x="3987" y="6362"/>
                  </a:lnTo>
                  <a:lnTo>
                    <a:pt x="4546" y="1765"/>
                  </a:lnTo>
                  <a:lnTo>
                    <a:pt x="2971" y="106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7768412" y="2620581"/>
              <a:ext cx="702945" cy="47625"/>
            </a:xfrm>
            <a:custGeom>
              <a:avLst/>
              <a:gdLst/>
              <a:ahLst/>
              <a:cxnLst/>
              <a:rect l="l" t="t" r="r" b="b"/>
              <a:pathLst>
                <a:path w="702945" h="47625">
                  <a:moveTo>
                    <a:pt x="4533" y="15824"/>
                  </a:moveTo>
                  <a:lnTo>
                    <a:pt x="2971" y="15125"/>
                  </a:lnTo>
                  <a:lnTo>
                    <a:pt x="546" y="14046"/>
                  </a:lnTo>
                  <a:lnTo>
                    <a:pt x="0" y="18643"/>
                  </a:lnTo>
                  <a:lnTo>
                    <a:pt x="3987" y="20421"/>
                  </a:lnTo>
                  <a:lnTo>
                    <a:pt x="4533" y="15824"/>
                  </a:lnTo>
                  <a:close/>
                </a:path>
                <a:path w="702945" h="47625">
                  <a:moveTo>
                    <a:pt x="231825" y="28943"/>
                  </a:moveTo>
                  <a:lnTo>
                    <a:pt x="229146" y="29171"/>
                  </a:lnTo>
                  <a:lnTo>
                    <a:pt x="228269" y="29248"/>
                  </a:lnTo>
                  <a:lnTo>
                    <a:pt x="225793" y="32524"/>
                  </a:lnTo>
                  <a:lnTo>
                    <a:pt x="230746" y="34721"/>
                  </a:lnTo>
                  <a:lnTo>
                    <a:pt x="231825" y="28943"/>
                  </a:lnTo>
                  <a:close/>
                </a:path>
                <a:path w="702945" h="47625">
                  <a:moveTo>
                    <a:pt x="701332" y="42519"/>
                  </a:moveTo>
                  <a:lnTo>
                    <a:pt x="699770" y="41821"/>
                  </a:lnTo>
                  <a:lnTo>
                    <a:pt x="697344" y="40741"/>
                  </a:lnTo>
                  <a:lnTo>
                    <a:pt x="696798" y="45339"/>
                  </a:lnTo>
                  <a:lnTo>
                    <a:pt x="698360" y="46037"/>
                  </a:lnTo>
                  <a:lnTo>
                    <a:pt x="700786" y="47104"/>
                  </a:lnTo>
                  <a:lnTo>
                    <a:pt x="701332" y="42519"/>
                  </a:lnTo>
                  <a:close/>
                </a:path>
                <a:path w="702945" h="47625">
                  <a:moveTo>
                    <a:pt x="702741" y="1778"/>
                  </a:moveTo>
                  <a:lnTo>
                    <a:pt x="701167" y="1079"/>
                  </a:lnTo>
                  <a:lnTo>
                    <a:pt x="698754" y="0"/>
                  </a:lnTo>
                  <a:lnTo>
                    <a:pt x="698195" y="4597"/>
                  </a:lnTo>
                  <a:lnTo>
                    <a:pt x="702183" y="6362"/>
                  </a:lnTo>
                  <a:lnTo>
                    <a:pt x="702741" y="177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7293583" y="267676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558" y="0"/>
                  </a:moveTo>
                  <a:lnTo>
                    <a:pt x="0" y="4597"/>
                  </a:lnTo>
                  <a:lnTo>
                    <a:pt x="1574" y="5283"/>
                  </a:lnTo>
                  <a:lnTo>
                    <a:pt x="3987" y="6362"/>
                  </a:lnTo>
                  <a:lnTo>
                    <a:pt x="4546" y="1765"/>
                  </a:lnTo>
                  <a:lnTo>
                    <a:pt x="2971" y="1079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8074328" y="2677822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3479" y="0"/>
                  </a:moveTo>
                  <a:lnTo>
                    <a:pt x="3314" y="25"/>
                  </a:lnTo>
                  <a:lnTo>
                    <a:pt x="0" y="419"/>
                  </a:lnTo>
                  <a:lnTo>
                    <a:pt x="2438" y="6311"/>
                  </a:lnTo>
                  <a:lnTo>
                    <a:pt x="5651" y="1422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7828964" y="267487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1917" y="0"/>
                  </a:moveTo>
                  <a:lnTo>
                    <a:pt x="1435" y="152"/>
                  </a:lnTo>
                  <a:lnTo>
                    <a:pt x="0" y="596"/>
                  </a:lnTo>
                  <a:lnTo>
                    <a:pt x="241" y="5384"/>
                  </a:lnTo>
                  <a:lnTo>
                    <a:pt x="2832" y="4368"/>
                  </a:lnTo>
                  <a:lnTo>
                    <a:pt x="4965" y="3543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7857703" y="263639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>
                  <a:moveTo>
                    <a:pt x="2425" y="0"/>
                  </a:moveTo>
                  <a:lnTo>
                    <a:pt x="0" y="2628"/>
                  </a:lnTo>
                  <a:lnTo>
                    <a:pt x="1143" y="5143"/>
                  </a:lnTo>
                  <a:lnTo>
                    <a:pt x="6731" y="2616"/>
                  </a:lnTo>
                  <a:lnTo>
                    <a:pt x="3594" y="711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7318830" y="2606829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19">
                  <a:moveTo>
                    <a:pt x="0" y="0"/>
                  </a:moveTo>
                  <a:lnTo>
                    <a:pt x="1295" y="7137"/>
                  </a:lnTo>
                  <a:lnTo>
                    <a:pt x="4089" y="5918"/>
                  </a:lnTo>
                  <a:lnTo>
                    <a:pt x="4203" y="3035"/>
                  </a:lnTo>
                  <a:lnTo>
                    <a:pt x="3009" y="2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7766659" y="2623045"/>
              <a:ext cx="639445" cy="72390"/>
            </a:xfrm>
            <a:custGeom>
              <a:avLst/>
              <a:gdLst/>
              <a:ahLst/>
              <a:cxnLst/>
              <a:rect l="l" t="t" r="r" b="b"/>
              <a:pathLst>
                <a:path w="639445" h="72389">
                  <a:moveTo>
                    <a:pt x="5651" y="67449"/>
                  </a:moveTo>
                  <a:lnTo>
                    <a:pt x="3479" y="66027"/>
                  </a:lnTo>
                  <a:lnTo>
                    <a:pt x="3314" y="66040"/>
                  </a:lnTo>
                  <a:lnTo>
                    <a:pt x="0" y="66446"/>
                  </a:lnTo>
                  <a:lnTo>
                    <a:pt x="2438" y="72339"/>
                  </a:lnTo>
                  <a:lnTo>
                    <a:pt x="5651" y="67449"/>
                  </a:lnTo>
                  <a:close/>
                </a:path>
                <a:path w="639445" h="72389">
                  <a:moveTo>
                    <a:pt x="639229" y="1422"/>
                  </a:moveTo>
                  <a:lnTo>
                    <a:pt x="637057" y="0"/>
                  </a:lnTo>
                  <a:lnTo>
                    <a:pt x="636892" y="12"/>
                  </a:lnTo>
                  <a:lnTo>
                    <a:pt x="633577" y="419"/>
                  </a:lnTo>
                  <a:lnTo>
                    <a:pt x="636016" y="6311"/>
                  </a:lnTo>
                  <a:lnTo>
                    <a:pt x="639229" y="1422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7828953" y="2649041"/>
              <a:ext cx="986790" cy="19050"/>
            </a:xfrm>
            <a:custGeom>
              <a:avLst/>
              <a:gdLst/>
              <a:ahLst/>
              <a:cxnLst/>
              <a:rect l="l" t="t" r="r" b="b"/>
              <a:pathLst>
                <a:path w="986790" h="19050">
                  <a:moveTo>
                    <a:pt x="4965" y="16738"/>
                  </a:moveTo>
                  <a:lnTo>
                    <a:pt x="1917" y="13208"/>
                  </a:lnTo>
                  <a:lnTo>
                    <a:pt x="1435" y="13360"/>
                  </a:lnTo>
                  <a:lnTo>
                    <a:pt x="0" y="13804"/>
                  </a:lnTo>
                  <a:lnTo>
                    <a:pt x="241" y="18580"/>
                  </a:lnTo>
                  <a:lnTo>
                    <a:pt x="2832" y="17576"/>
                  </a:lnTo>
                  <a:lnTo>
                    <a:pt x="4965" y="16738"/>
                  </a:lnTo>
                  <a:close/>
                </a:path>
                <a:path w="986790" h="19050">
                  <a:moveTo>
                    <a:pt x="986548" y="2628"/>
                  </a:moveTo>
                  <a:lnTo>
                    <a:pt x="983411" y="711"/>
                  </a:lnTo>
                  <a:lnTo>
                    <a:pt x="982243" y="0"/>
                  </a:lnTo>
                  <a:lnTo>
                    <a:pt x="979817" y="2628"/>
                  </a:lnTo>
                  <a:lnTo>
                    <a:pt x="979893" y="2819"/>
                  </a:lnTo>
                  <a:lnTo>
                    <a:pt x="980960" y="5156"/>
                  </a:lnTo>
                  <a:lnTo>
                    <a:pt x="986548" y="2628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8020936" y="2621625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3479" y="0"/>
                  </a:moveTo>
                  <a:lnTo>
                    <a:pt x="3327" y="25"/>
                  </a:lnTo>
                  <a:lnTo>
                    <a:pt x="0" y="431"/>
                  </a:lnTo>
                  <a:lnTo>
                    <a:pt x="2438" y="6324"/>
                  </a:lnTo>
                  <a:lnTo>
                    <a:pt x="5651" y="1422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7317637" y="2673530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0" y="0"/>
                  </a:moveTo>
                  <a:lnTo>
                    <a:pt x="1295" y="7010"/>
                  </a:lnTo>
                  <a:lnTo>
                    <a:pt x="3022" y="7137"/>
                  </a:lnTo>
                  <a:lnTo>
                    <a:pt x="5067" y="3492"/>
                  </a:lnTo>
                  <a:lnTo>
                    <a:pt x="4203" y="2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7844407" y="2649590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1930" y="0"/>
                  </a:moveTo>
                  <a:lnTo>
                    <a:pt x="1447" y="152"/>
                  </a:lnTo>
                  <a:lnTo>
                    <a:pt x="0" y="596"/>
                  </a:lnTo>
                  <a:lnTo>
                    <a:pt x="254" y="5384"/>
                  </a:lnTo>
                  <a:lnTo>
                    <a:pt x="2844" y="4368"/>
                  </a:lnTo>
                  <a:lnTo>
                    <a:pt x="4978" y="3543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8183156" y="2636596"/>
              <a:ext cx="470534" cy="5080"/>
            </a:xfrm>
            <a:custGeom>
              <a:avLst/>
              <a:gdLst/>
              <a:ahLst/>
              <a:cxnLst/>
              <a:rect l="l" t="t" r="r" b="b"/>
              <a:pathLst>
                <a:path w="470534" h="5080">
                  <a:moveTo>
                    <a:pt x="5486" y="2679"/>
                  </a:moveTo>
                  <a:lnTo>
                    <a:pt x="4051" y="1917"/>
                  </a:lnTo>
                  <a:lnTo>
                    <a:pt x="444" y="0"/>
                  </a:lnTo>
                  <a:lnTo>
                    <a:pt x="0" y="4432"/>
                  </a:lnTo>
                  <a:lnTo>
                    <a:pt x="2806" y="4749"/>
                  </a:lnTo>
                  <a:lnTo>
                    <a:pt x="5486" y="2679"/>
                  </a:lnTo>
                  <a:close/>
                </a:path>
                <a:path w="470534" h="5080">
                  <a:moveTo>
                    <a:pt x="470344" y="1917"/>
                  </a:moveTo>
                  <a:lnTo>
                    <a:pt x="467652" y="520"/>
                  </a:lnTo>
                  <a:lnTo>
                    <a:pt x="467474" y="419"/>
                  </a:lnTo>
                  <a:lnTo>
                    <a:pt x="465442" y="2425"/>
                  </a:lnTo>
                  <a:lnTo>
                    <a:pt x="464134" y="2628"/>
                  </a:lnTo>
                  <a:lnTo>
                    <a:pt x="466610" y="5003"/>
                  </a:lnTo>
                  <a:lnTo>
                    <a:pt x="470344" y="1917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7539264" y="260900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739" y="0"/>
                  </a:moveTo>
                  <a:lnTo>
                    <a:pt x="0" y="2578"/>
                  </a:lnTo>
                  <a:lnTo>
                    <a:pt x="1181" y="5803"/>
                  </a:lnTo>
                  <a:lnTo>
                    <a:pt x="4140" y="1282"/>
                  </a:lnTo>
                  <a:lnTo>
                    <a:pt x="2590" y="1117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8521292" y="267707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965" y="0"/>
                  </a:moveTo>
                  <a:lnTo>
                    <a:pt x="0" y="2832"/>
                  </a:lnTo>
                  <a:lnTo>
                    <a:pt x="3746" y="4483"/>
                  </a:lnTo>
                  <a:lnTo>
                    <a:pt x="4787" y="1384"/>
                  </a:lnTo>
                  <a:lnTo>
                    <a:pt x="3086" y="774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8564664" y="2675254"/>
              <a:ext cx="168910" cy="7620"/>
            </a:xfrm>
            <a:custGeom>
              <a:avLst/>
              <a:gdLst/>
              <a:ahLst/>
              <a:cxnLst/>
              <a:rect l="l" t="t" r="r" b="b"/>
              <a:pathLst>
                <a:path w="168909" h="7619">
                  <a:moveTo>
                    <a:pt x="3060" y="2032"/>
                  </a:moveTo>
                  <a:lnTo>
                    <a:pt x="1854" y="1193"/>
                  </a:lnTo>
                  <a:lnTo>
                    <a:pt x="114" y="0"/>
                  </a:lnTo>
                  <a:lnTo>
                    <a:pt x="0" y="6578"/>
                  </a:lnTo>
                  <a:lnTo>
                    <a:pt x="2921" y="4737"/>
                  </a:lnTo>
                  <a:lnTo>
                    <a:pt x="3060" y="2032"/>
                  </a:lnTo>
                  <a:close/>
                </a:path>
                <a:path w="168909" h="7619">
                  <a:moveTo>
                    <a:pt x="168871" y="2895"/>
                  </a:moveTo>
                  <a:lnTo>
                    <a:pt x="166217" y="2603"/>
                  </a:lnTo>
                  <a:lnTo>
                    <a:pt x="166065" y="2578"/>
                  </a:lnTo>
                  <a:lnTo>
                    <a:pt x="163385" y="4648"/>
                  </a:lnTo>
                  <a:lnTo>
                    <a:pt x="168427" y="7327"/>
                  </a:lnTo>
                  <a:lnTo>
                    <a:pt x="168871" y="2895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7358824" y="2661881"/>
              <a:ext cx="870585" cy="18415"/>
            </a:xfrm>
            <a:custGeom>
              <a:avLst/>
              <a:gdLst/>
              <a:ahLst/>
              <a:cxnLst/>
              <a:rect l="l" t="t" r="r" b="b"/>
              <a:pathLst>
                <a:path w="870584" h="18414">
                  <a:moveTo>
                    <a:pt x="3810" y="15049"/>
                  </a:moveTo>
                  <a:lnTo>
                    <a:pt x="2349" y="13157"/>
                  </a:lnTo>
                  <a:lnTo>
                    <a:pt x="1968" y="14312"/>
                  </a:lnTo>
                  <a:lnTo>
                    <a:pt x="0" y="16383"/>
                  </a:lnTo>
                  <a:lnTo>
                    <a:pt x="939" y="17373"/>
                  </a:lnTo>
                  <a:lnTo>
                    <a:pt x="3530" y="17894"/>
                  </a:lnTo>
                  <a:lnTo>
                    <a:pt x="3810" y="15049"/>
                  </a:lnTo>
                  <a:close/>
                </a:path>
                <a:path w="870584" h="18414">
                  <a:moveTo>
                    <a:pt x="870559" y="2679"/>
                  </a:moveTo>
                  <a:lnTo>
                    <a:pt x="869124" y="1917"/>
                  </a:lnTo>
                  <a:lnTo>
                    <a:pt x="865517" y="0"/>
                  </a:lnTo>
                  <a:lnTo>
                    <a:pt x="865073" y="4432"/>
                  </a:lnTo>
                  <a:lnTo>
                    <a:pt x="867879" y="4749"/>
                  </a:lnTo>
                  <a:lnTo>
                    <a:pt x="870559" y="2679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8159824" y="261041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108" y="0"/>
                  </a:moveTo>
                  <a:lnTo>
                    <a:pt x="0" y="698"/>
                  </a:lnTo>
                  <a:lnTo>
                    <a:pt x="711" y="2806"/>
                  </a:lnTo>
                  <a:lnTo>
                    <a:pt x="1409" y="2108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7579383" y="2610373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66" y="0"/>
                  </a:moveTo>
                  <a:lnTo>
                    <a:pt x="0" y="1269"/>
                  </a:lnTo>
                  <a:lnTo>
                    <a:pt x="254" y="2146"/>
                  </a:lnTo>
                  <a:lnTo>
                    <a:pt x="1041" y="7365"/>
                  </a:lnTo>
                  <a:lnTo>
                    <a:pt x="2743" y="139"/>
                  </a:lnTo>
                  <a:lnTo>
                    <a:pt x="952" y="38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8388119" y="2638503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397" y="0"/>
                  </a:moveTo>
                  <a:lnTo>
                    <a:pt x="0" y="1409"/>
                  </a:lnTo>
                  <a:lnTo>
                    <a:pt x="0" y="2819"/>
                  </a:lnTo>
                  <a:lnTo>
                    <a:pt x="1397" y="2819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8249740" y="264974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108" y="0"/>
                  </a:moveTo>
                  <a:lnTo>
                    <a:pt x="0" y="711"/>
                  </a:lnTo>
                  <a:lnTo>
                    <a:pt x="2108" y="2806"/>
                  </a:lnTo>
                  <a:lnTo>
                    <a:pt x="2806" y="2108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7658060" y="2649705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66" y="0"/>
                  </a:moveTo>
                  <a:lnTo>
                    <a:pt x="0" y="1269"/>
                  </a:lnTo>
                  <a:lnTo>
                    <a:pt x="241" y="2146"/>
                  </a:lnTo>
                  <a:lnTo>
                    <a:pt x="1041" y="7378"/>
                  </a:lnTo>
                  <a:lnTo>
                    <a:pt x="2743" y="139"/>
                  </a:lnTo>
                  <a:lnTo>
                    <a:pt x="939" y="38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7642834" y="2624467"/>
              <a:ext cx="3175" cy="28575"/>
            </a:xfrm>
            <a:custGeom>
              <a:avLst/>
              <a:gdLst/>
              <a:ahLst/>
              <a:cxnLst/>
              <a:rect l="l" t="t" r="r" b="b"/>
              <a:pathLst>
                <a:path w="3175" h="28575">
                  <a:moveTo>
                    <a:pt x="2108" y="25285"/>
                  </a:moveTo>
                  <a:lnTo>
                    <a:pt x="711" y="26695"/>
                  </a:lnTo>
                  <a:lnTo>
                    <a:pt x="711" y="28092"/>
                  </a:lnTo>
                  <a:lnTo>
                    <a:pt x="2108" y="28092"/>
                  </a:lnTo>
                  <a:lnTo>
                    <a:pt x="2108" y="25285"/>
                  </a:lnTo>
                  <a:close/>
                </a:path>
                <a:path w="3175" h="28575">
                  <a:moveTo>
                    <a:pt x="2819" y="2108"/>
                  </a:moveTo>
                  <a:lnTo>
                    <a:pt x="2108" y="0"/>
                  </a:lnTo>
                  <a:lnTo>
                    <a:pt x="0" y="698"/>
                  </a:lnTo>
                  <a:lnTo>
                    <a:pt x="2108" y="2806"/>
                  </a:lnTo>
                  <a:lnTo>
                    <a:pt x="2819" y="2108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7638642" y="261182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095" y="0"/>
                  </a:moveTo>
                  <a:lnTo>
                    <a:pt x="0" y="698"/>
                  </a:lnTo>
                  <a:lnTo>
                    <a:pt x="698" y="2806"/>
                  </a:lnTo>
                  <a:lnTo>
                    <a:pt x="1396" y="2095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8397251" y="2528739"/>
              <a:ext cx="135255" cy="67945"/>
            </a:xfrm>
            <a:custGeom>
              <a:avLst/>
              <a:gdLst/>
              <a:ahLst/>
              <a:cxnLst/>
              <a:rect l="l" t="t" r="r" b="b"/>
              <a:pathLst>
                <a:path w="135254" h="67944">
                  <a:moveTo>
                    <a:pt x="73321" y="0"/>
                  </a:moveTo>
                  <a:lnTo>
                    <a:pt x="61726" y="3027"/>
                  </a:lnTo>
                  <a:lnTo>
                    <a:pt x="49161" y="10018"/>
                  </a:lnTo>
                  <a:lnTo>
                    <a:pt x="47254" y="15478"/>
                  </a:lnTo>
                  <a:lnTo>
                    <a:pt x="44191" y="21715"/>
                  </a:lnTo>
                  <a:lnTo>
                    <a:pt x="41330" y="28428"/>
                  </a:lnTo>
                  <a:lnTo>
                    <a:pt x="40030" y="35317"/>
                  </a:lnTo>
                  <a:lnTo>
                    <a:pt x="39979" y="31481"/>
                  </a:lnTo>
                  <a:lnTo>
                    <a:pt x="26987" y="29513"/>
                  </a:lnTo>
                  <a:lnTo>
                    <a:pt x="25285" y="29691"/>
                  </a:lnTo>
                  <a:lnTo>
                    <a:pt x="15587" y="33607"/>
                  </a:lnTo>
                  <a:lnTo>
                    <a:pt x="6423" y="42011"/>
                  </a:lnTo>
                  <a:lnTo>
                    <a:pt x="368" y="52684"/>
                  </a:lnTo>
                  <a:lnTo>
                    <a:pt x="0" y="63409"/>
                  </a:lnTo>
                  <a:lnTo>
                    <a:pt x="431" y="63409"/>
                  </a:lnTo>
                  <a:lnTo>
                    <a:pt x="4864" y="67600"/>
                  </a:lnTo>
                  <a:lnTo>
                    <a:pt x="39536" y="67600"/>
                  </a:lnTo>
                  <a:lnTo>
                    <a:pt x="134861" y="66216"/>
                  </a:lnTo>
                  <a:lnTo>
                    <a:pt x="133717" y="58912"/>
                  </a:lnTo>
                  <a:lnTo>
                    <a:pt x="109029" y="33120"/>
                  </a:lnTo>
                  <a:lnTo>
                    <a:pt x="104762" y="30211"/>
                  </a:lnTo>
                  <a:lnTo>
                    <a:pt x="97967" y="15111"/>
                  </a:lnTo>
                  <a:lnTo>
                    <a:pt x="95529" y="12126"/>
                  </a:lnTo>
                  <a:lnTo>
                    <a:pt x="84428" y="2508"/>
                  </a:lnTo>
                  <a:lnTo>
                    <a:pt x="73321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8172474" y="2514881"/>
              <a:ext cx="189230" cy="80645"/>
            </a:xfrm>
            <a:custGeom>
              <a:avLst/>
              <a:gdLst/>
              <a:ahLst/>
              <a:cxnLst/>
              <a:rect l="l" t="t" r="r" b="b"/>
              <a:pathLst>
                <a:path w="189229" h="80644">
                  <a:moveTo>
                    <a:pt x="88506" y="0"/>
                  </a:moveTo>
                  <a:lnTo>
                    <a:pt x="55816" y="21259"/>
                  </a:lnTo>
                  <a:lnTo>
                    <a:pt x="54787" y="40043"/>
                  </a:lnTo>
                  <a:lnTo>
                    <a:pt x="53149" y="44856"/>
                  </a:lnTo>
                  <a:lnTo>
                    <a:pt x="48234" y="36855"/>
                  </a:lnTo>
                  <a:lnTo>
                    <a:pt x="45656" y="36525"/>
                  </a:lnTo>
                  <a:lnTo>
                    <a:pt x="38471" y="36602"/>
                  </a:lnTo>
                  <a:lnTo>
                    <a:pt x="31086" y="38574"/>
                  </a:lnTo>
                  <a:lnTo>
                    <a:pt x="24839" y="42506"/>
                  </a:lnTo>
                  <a:lnTo>
                    <a:pt x="21069" y="48463"/>
                  </a:lnTo>
                  <a:lnTo>
                    <a:pt x="20104" y="51727"/>
                  </a:lnTo>
                  <a:lnTo>
                    <a:pt x="23228" y="57378"/>
                  </a:lnTo>
                  <a:lnTo>
                    <a:pt x="22479" y="58305"/>
                  </a:lnTo>
                  <a:lnTo>
                    <a:pt x="17805" y="59563"/>
                  </a:lnTo>
                  <a:lnTo>
                    <a:pt x="8953" y="62356"/>
                  </a:lnTo>
                  <a:lnTo>
                    <a:pt x="1244" y="68217"/>
                  </a:lnTo>
                  <a:lnTo>
                    <a:pt x="0" y="78676"/>
                  </a:lnTo>
                  <a:lnTo>
                    <a:pt x="188683" y="80086"/>
                  </a:lnTo>
                  <a:lnTo>
                    <a:pt x="188099" y="77266"/>
                  </a:lnTo>
                  <a:lnTo>
                    <a:pt x="188252" y="77266"/>
                  </a:lnTo>
                  <a:lnTo>
                    <a:pt x="170307" y="46609"/>
                  </a:lnTo>
                  <a:lnTo>
                    <a:pt x="162217" y="49072"/>
                  </a:lnTo>
                  <a:lnTo>
                    <a:pt x="159448" y="47764"/>
                  </a:lnTo>
                  <a:lnTo>
                    <a:pt x="155398" y="40858"/>
                  </a:lnTo>
                  <a:lnTo>
                    <a:pt x="147912" y="29316"/>
                  </a:lnTo>
                  <a:lnTo>
                    <a:pt x="136008" y="23134"/>
                  </a:lnTo>
                  <a:lnTo>
                    <a:pt x="118706" y="32308"/>
                  </a:lnTo>
                  <a:lnTo>
                    <a:pt x="115968" y="20068"/>
                  </a:lnTo>
                  <a:lnTo>
                    <a:pt x="109821" y="9853"/>
                  </a:lnTo>
                  <a:lnTo>
                    <a:pt x="100567" y="2789"/>
                  </a:lnTo>
                  <a:lnTo>
                    <a:pt x="88506" y="0"/>
                  </a:lnTo>
                  <a:close/>
                </a:path>
              </a:pathLst>
            </a:custGeom>
            <a:solidFill>
              <a:srgbClr val="2E7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8704655" y="2517688"/>
              <a:ext cx="168910" cy="79375"/>
            </a:xfrm>
            <a:custGeom>
              <a:avLst/>
              <a:gdLst/>
              <a:ahLst/>
              <a:cxnLst/>
              <a:rect l="l" t="t" r="r" b="b"/>
              <a:pathLst>
                <a:path w="168909" h="79375">
                  <a:moveTo>
                    <a:pt x="168832" y="0"/>
                  </a:moveTo>
                  <a:lnTo>
                    <a:pt x="157533" y="2567"/>
                  </a:lnTo>
                  <a:lnTo>
                    <a:pt x="144458" y="12428"/>
                  </a:lnTo>
                  <a:lnTo>
                    <a:pt x="133206" y="23101"/>
                  </a:lnTo>
                  <a:lnTo>
                    <a:pt x="127380" y="28105"/>
                  </a:lnTo>
                  <a:lnTo>
                    <a:pt x="126618" y="28105"/>
                  </a:lnTo>
                  <a:lnTo>
                    <a:pt x="119899" y="20624"/>
                  </a:lnTo>
                  <a:lnTo>
                    <a:pt x="115442" y="18262"/>
                  </a:lnTo>
                  <a:lnTo>
                    <a:pt x="104726" y="16956"/>
                  </a:lnTo>
                  <a:lnTo>
                    <a:pt x="94880" y="17418"/>
                  </a:lnTo>
                  <a:lnTo>
                    <a:pt x="85834" y="20584"/>
                  </a:lnTo>
                  <a:lnTo>
                    <a:pt x="77519" y="27393"/>
                  </a:lnTo>
                  <a:lnTo>
                    <a:pt x="74071" y="33159"/>
                  </a:lnTo>
                  <a:lnTo>
                    <a:pt x="71628" y="38977"/>
                  </a:lnTo>
                  <a:lnTo>
                    <a:pt x="68616" y="42694"/>
                  </a:lnTo>
                  <a:lnTo>
                    <a:pt x="63460" y="42151"/>
                  </a:lnTo>
                  <a:lnTo>
                    <a:pt x="57695" y="39255"/>
                  </a:lnTo>
                  <a:lnTo>
                    <a:pt x="51281" y="34150"/>
                  </a:lnTo>
                  <a:lnTo>
                    <a:pt x="33222" y="32994"/>
                  </a:lnTo>
                  <a:lnTo>
                    <a:pt x="30606" y="39446"/>
                  </a:lnTo>
                  <a:lnTo>
                    <a:pt x="21322" y="40741"/>
                  </a:lnTo>
                  <a:lnTo>
                    <a:pt x="11338" y="47099"/>
                  </a:lnTo>
                  <a:lnTo>
                    <a:pt x="3962" y="53466"/>
                  </a:lnTo>
                  <a:lnTo>
                    <a:pt x="0" y="61901"/>
                  </a:lnTo>
                  <a:lnTo>
                    <a:pt x="253" y="74460"/>
                  </a:lnTo>
                  <a:lnTo>
                    <a:pt x="824" y="74460"/>
                  </a:lnTo>
                  <a:lnTo>
                    <a:pt x="6450" y="78651"/>
                  </a:lnTo>
                  <a:lnTo>
                    <a:pt x="48148" y="78892"/>
                  </a:lnTo>
                  <a:lnTo>
                    <a:pt x="128623" y="78524"/>
                  </a:lnTo>
                  <a:lnTo>
                    <a:pt x="168832" y="78676"/>
                  </a:lnTo>
                  <a:lnTo>
                    <a:pt x="168832" y="0"/>
                  </a:lnTo>
                  <a:close/>
                </a:path>
              </a:pathLst>
            </a:custGeom>
            <a:solidFill>
              <a:srgbClr val="98C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8768116" y="2530739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70" h="29844">
                  <a:moveTo>
                    <a:pt x="34581" y="0"/>
                  </a:moveTo>
                  <a:lnTo>
                    <a:pt x="20823" y="3639"/>
                  </a:lnTo>
                  <a:lnTo>
                    <a:pt x="9649" y="14037"/>
                  </a:lnTo>
                  <a:lnTo>
                    <a:pt x="0" y="29100"/>
                  </a:lnTo>
                  <a:lnTo>
                    <a:pt x="5156" y="29642"/>
                  </a:lnTo>
                  <a:lnTo>
                    <a:pt x="8167" y="25926"/>
                  </a:lnTo>
                  <a:lnTo>
                    <a:pt x="10610" y="20107"/>
                  </a:lnTo>
                  <a:lnTo>
                    <a:pt x="14058" y="14342"/>
                  </a:lnTo>
                  <a:lnTo>
                    <a:pt x="22373" y="7533"/>
                  </a:lnTo>
                  <a:lnTo>
                    <a:pt x="31419" y="4366"/>
                  </a:lnTo>
                  <a:lnTo>
                    <a:pt x="41265" y="3905"/>
                  </a:lnTo>
                  <a:lnTo>
                    <a:pt x="51981" y="5211"/>
                  </a:lnTo>
                  <a:lnTo>
                    <a:pt x="34581" y="0"/>
                  </a:lnTo>
                  <a:close/>
                </a:path>
              </a:pathLst>
            </a:custGeom>
            <a:solidFill>
              <a:srgbClr val="BDD7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7440559" y="2172108"/>
              <a:ext cx="187960" cy="314960"/>
            </a:xfrm>
            <a:custGeom>
              <a:avLst/>
              <a:gdLst/>
              <a:ahLst/>
              <a:cxnLst/>
              <a:rect l="l" t="t" r="r" b="b"/>
              <a:pathLst>
                <a:path w="187959" h="314960">
                  <a:moveTo>
                    <a:pt x="93421" y="0"/>
                  </a:moveTo>
                  <a:lnTo>
                    <a:pt x="90719" y="7505"/>
                  </a:lnTo>
                  <a:lnTo>
                    <a:pt x="91551" y="14030"/>
                  </a:lnTo>
                  <a:lnTo>
                    <a:pt x="93492" y="20388"/>
                  </a:lnTo>
                  <a:lnTo>
                    <a:pt x="94119" y="27393"/>
                  </a:lnTo>
                  <a:lnTo>
                    <a:pt x="89903" y="18961"/>
                  </a:lnTo>
                  <a:lnTo>
                    <a:pt x="85909" y="34075"/>
                  </a:lnTo>
                  <a:lnTo>
                    <a:pt x="80973" y="48769"/>
                  </a:lnTo>
                  <a:lnTo>
                    <a:pt x="75235" y="63132"/>
                  </a:lnTo>
                  <a:lnTo>
                    <a:pt x="68833" y="77254"/>
                  </a:lnTo>
                  <a:lnTo>
                    <a:pt x="52085" y="105677"/>
                  </a:lnTo>
                  <a:lnTo>
                    <a:pt x="30073" y="138695"/>
                  </a:lnTo>
                  <a:lnTo>
                    <a:pt x="10233" y="171196"/>
                  </a:lnTo>
                  <a:lnTo>
                    <a:pt x="0" y="198069"/>
                  </a:lnTo>
                  <a:lnTo>
                    <a:pt x="2119" y="239176"/>
                  </a:lnTo>
                  <a:lnTo>
                    <a:pt x="18354" y="275343"/>
                  </a:lnTo>
                  <a:lnTo>
                    <a:pt x="46834" y="302026"/>
                  </a:lnTo>
                  <a:lnTo>
                    <a:pt x="85686" y="314680"/>
                  </a:lnTo>
                  <a:lnTo>
                    <a:pt x="86721" y="298482"/>
                  </a:lnTo>
                  <a:lnTo>
                    <a:pt x="90271" y="265592"/>
                  </a:lnTo>
                  <a:lnTo>
                    <a:pt x="91312" y="249351"/>
                  </a:lnTo>
                  <a:lnTo>
                    <a:pt x="91567" y="225010"/>
                  </a:lnTo>
                  <a:lnTo>
                    <a:pt x="90601" y="151714"/>
                  </a:lnTo>
                  <a:lnTo>
                    <a:pt x="94094" y="154952"/>
                  </a:lnTo>
                  <a:lnTo>
                    <a:pt x="95326" y="165633"/>
                  </a:lnTo>
                  <a:lnTo>
                    <a:pt x="96445" y="206115"/>
                  </a:lnTo>
                  <a:lnTo>
                    <a:pt x="96926" y="314680"/>
                  </a:lnTo>
                  <a:lnTo>
                    <a:pt x="136164" y="303436"/>
                  </a:lnTo>
                  <a:lnTo>
                    <a:pt x="165548" y="278163"/>
                  </a:lnTo>
                  <a:lnTo>
                    <a:pt x="183321" y="243550"/>
                  </a:lnTo>
                  <a:lnTo>
                    <a:pt x="187724" y="204286"/>
                  </a:lnTo>
                  <a:lnTo>
                    <a:pt x="176999" y="165061"/>
                  </a:lnTo>
                  <a:lnTo>
                    <a:pt x="172328" y="157573"/>
                  </a:lnTo>
                  <a:lnTo>
                    <a:pt x="160042" y="142214"/>
                  </a:lnTo>
                  <a:lnTo>
                    <a:pt x="148289" y="126320"/>
                  </a:lnTo>
                  <a:lnTo>
                    <a:pt x="117083" y="77181"/>
                  </a:lnTo>
                  <a:lnTo>
                    <a:pt x="98279" y="25634"/>
                  </a:lnTo>
                  <a:lnTo>
                    <a:pt x="93421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7526247" y="2323823"/>
              <a:ext cx="11430" cy="268605"/>
            </a:xfrm>
            <a:custGeom>
              <a:avLst/>
              <a:gdLst/>
              <a:ahLst/>
              <a:cxnLst/>
              <a:rect l="l" t="t" r="r" b="b"/>
              <a:pathLst>
                <a:path w="11429" h="268605">
                  <a:moveTo>
                    <a:pt x="4914" y="0"/>
                  </a:moveTo>
                  <a:lnTo>
                    <a:pt x="5881" y="73296"/>
                  </a:lnTo>
                  <a:lnTo>
                    <a:pt x="5626" y="97637"/>
                  </a:lnTo>
                  <a:lnTo>
                    <a:pt x="4584" y="113878"/>
                  </a:lnTo>
                  <a:lnTo>
                    <a:pt x="1034" y="146768"/>
                  </a:lnTo>
                  <a:lnTo>
                    <a:pt x="0" y="162966"/>
                  </a:lnTo>
                  <a:lnTo>
                    <a:pt x="76" y="189190"/>
                  </a:lnTo>
                  <a:lnTo>
                    <a:pt x="881" y="215588"/>
                  </a:lnTo>
                  <a:lnTo>
                    <a:pt x="1244" y="242015"/>
                  </a:lnTo>
                  <a:lnTo>
                    <a:pt x="0" y="268325"/>
                  </a:lnTo>
                  <a:lnTo>
                    <a:pt x="11239" y="268325"/>
                  </a:lnTo>
                  <a:lnTo>
                    <a:pt x="11239" y="162966"/>
                  </a:lnTo>
                  <a:lnTo>
                    <a:pt x="10759" y="54401"/>
                  </a:lnTo>
                  <a:lnTo>
                    <a:pt x="9639" y="13919"/>
                  </a:lnTo>
                  <a:lnTo>
                    <a:pt x="8407" y="3238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836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7379953" y="2380020"/>
              <a:ext cx="22860" cy="153670"/>
            </a:xfrm>
            <a:custGeom>
              <a:avLst/>
              <a:gdLst/>
              <a:ahLst/>
              <a:cxnLst/>
              <a:rect l="l" t="t" r="r" b="b"/>
              <a:pathLst>
                <a:path w="22859" h="153669">
                  <a:moveTo>
                    <a:pt x="4409" y="0"/>
                  </a:moveTo>
                  <a:lnTo>
                    <a:pt x="2895" y="35489"/>
                  </a:lnTo>
                  <a:lnTo>
                    <a:pt x="1163" y="69594"/>
                  </a:lnTo>
                  <a:lnTo>
                    <a:pt x="0" y="103668"/>
                  </a:lnTo>
                  <a:lnTo>
                    <a:pt x="193" y="137668"/>
                  </a:lnTo>
                  <a:lnTo>
                    <a:pt x="5196" y="138315"/>
                  </a:lnTo>
                  <a:lnTo>
                    <a:pt x="18100" y="146646"/>
                  </a:lnTo>
                  <a:lnTo>
                    <a:pt x="19954" y="151231"/>
                  </a:lnTo>
                  <a:lnTo>
                    <a:pt x="18074" y="152146"/>
                  </a:lnTo>
                  <a:lnTo>
                    <a:pt x="18455" y="153123"/>
                  </a:lnTo>
                  <a:lnTo>
                    <a:pt x="19382" y="153504"/>
                  </a:lnTo>
                  <a:lnTo>
                    <a:pt x="21503" y="152793"/>
                  </a:lnTo>
                  <a:lnTo>
                    <a:pt x="22672" y="153123"/>
                  </a:lnTo>
                  <a:lnTo>
                    <a:pt x="18455" y="2806"/>
                  </a:lnTo>
                  <a:lnTo>
                    <a:pt x="18671" y="1282"/>
                  </a:lnTo>
                  <a:lnTo>
                    <a:pt x="17655" y="1663"/>
                  </a:lnTo>
                  <a:lnTo>
                    <a:pt x="14950" y="508"/>
                  </a:lnTo>
                  <a:lnTo>
                    <a:pt x="7851" y="2222"/>
                  </a:lnTo>
                  <a:lnTo>
                    <a:pt x="4409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7278170" y="1945921"/>
              <a:ext cx="231775" cy="437515"/>
            </a:xfrm>
            <a:custGeom>
              <a:avLst/>
              <a:gdLst/>
              <a:ahLst/>
              <a:cxnLst/>
              <a:rect l="l" t="t" r="r" b="b"/>
              <a:pathLst>
                <a:path w="231775" h="437514">
                  <a:moveTo>
                    <a:pt x="123755" y="0"/>
                  </a:moveTo>
                  <a:lnTo>
                    <a:pt x="85122" y="28803"/>
                  </a:lnTo>
                  <a:lnTo>
                    <a:pt x="63711" y="64566"/>
                  </a:lnTo>
                  <a:lnTo>
                    <a:pt x="43186" y="109389"/>
                  </a:lnTo>
                  <a:lnTo>
                    <a:pt x="25050" y="159957"/>
                  </a:lnTo>
                  <a:lnTo>
                    <a:pt x="10805" y="212950"/>
                  </a:lnTo>
                  <a:lnTo>
                    <a:pt x="1953" y="265053"/>
                  </a:lnTo>
                  <a:lnTo>
                    <a:pt x="0" y="312946"/>
                  </a:lnTo>
                  <a:lnTo>
                    <a:pt x="6446" y="353313"/>
                  </a:lnTo>
                  <a:lnTo>
                    <a:pt x="21131" y="384014"/>
                  </a:lnTo>
                  <a:lnTo>
                    <a:pt x="43907" y="410149"/>
                  </a:lnTo>
                  <a:lnTo>
                    <a:pt x="72890" y="428412"/>
                  </a:lnTo>
                  <a:lnTo>
                    <a:pt x="106191" y="435495"/>
                  </a:lnTo>
                  <a:lnTo>
                    <a:pt x="108781" y="377877"/>
                  </a:lnTo>
                  <a:lnTo>
                    <a:pt x="109776" y="344685"/>
                  </a:lnTo>
                  <a:lnTo>
                    <a:pt x="108998" y="328028"/>
                  </a:lnTo>
                  <a:lnTo>
                    <a:pt x="108388" y="327024"/>
                  </a:lnTo>
                  <a:lnTo>
                    <a:pt x="100819" y="326682"/>
                  </a:lnTo>
                  <a:lnTo>
                    <a:pt x="99867" y="325920"/>
                  </a:lnTo>
                  <a:lnTo>
                    <a:pt x="94304" y="320151"/>
                  </a:lnTo>
                  <a:lnTo>
                    <a:pt x="89908" y="313043"/>
                  </a:lnTo>
                  <a:lnTo>
                    <a:pt x="86806" y="305176"/>
                  </a:lnTo>
                  <a:lnTo>
                    <a:pt x="85122" y="297129"/>
                  </a:lnTo>
                  <a:lnTo>
                    <a:pt x="99867" y="317499"/>
                  </a:lnTo>
                  <a:lnTo>
                    <a:pt x="108300" y="320306"/>
                  </a:lnTo>
                  <a:lnTo>
                    <a:pt x="112450" y="293561"/>
                  </a:lnTo>
                  <a:lnTo>
                    <a:pt x="113311" y="236150"/>
                  </a:lnTo>
                  <a:lnTo>
                    <a:pt x="113070" y="175510"/>
                  </a:lnTo>
                  <a:lnTo>
                    <a:pt x="113913" y="139077"/>
                  </a:lnTo>
                  <a:lnTo>
                    <a:pt x="118828" y="142595"/>
                  </a:lnTo>
                  <a:lnTo>
                    <a:pt x="117431" y="322414"/>
                  </a:lnTo>
                  <a:lnTo>
                    <a:pt x="129738" y="311798"/>
                  </a:lnTo>
                  <a:lnTo>
                    <a:pt x="136589" y="294509"/>
                  </a:lnTo>
                  <a:lnTo>
                    <a:pt x="139830" y="275016"/>
                  </a:lnTo>
                  <a:lnTo>
                    <a:pt x="141307" y="257784"/>
                  </a:lnTo>
                  <a:lnTo>
                    <a:pt x="143059" y="268867"/>
                  </a:lnTo>
                  <a:lnTo>
                    <a:pt x="147142" y="272588"/>
                  </a:lnTo>
                  <a:lnTo>
                    <a:pt x="151997" y="269434"/>
                  </a:lnTo>
                  <a:lnTo>
                    <a:pt x="156064" y="259892"/>
                  </a:lnTo>
                  <a:lnTo>
                    <a:pt x="158699" y="270629"/>
                  </a:lnTo>
                  <a:lnTo>
                    <a:pt x="154510" y="274404"/>
                  </a:lnTo>
                  <a:lnTo>
                    <a:pt x="147761" y="275314"/>
                  </a:lnTo>
                  <a:lnTo>
                    <a:pt x="142717" y="277456"/>
                  </a:lnTo>
                  <a:lnTo>
                    <a:pt x="141301" y="283650"/>
                  </a:lnTo>
                  <a:lnTo>
                    <a:pt x="139283" y="295579"/>
                  </a:lnTo>
                  <a:lnTo>
                    <a:pt x="136171" y="308985"/>
                  </a:lnTo>
                  <a:lnTo>
                    <a:pt x="131477" y="319608"/>
                  </a:lnTo>
                  <a:lnTo>
                    <a:pt x="128378" y="323888"/>
                  </a:lnTo>
                  <a:lnTo>
                    <a:pt x="117825" y="328460"/>
                  </a:lnTo>
                  <a:lnTo>
                    <a:pt x="117431" y="329438"/>
                  </a:lnTo>
                  <a:lnTo>
                    <a:pt x="117008" y="338970"/>
                  </a:lnTo>
                  <a:lnTo>
                    <a:pt x="117220" y="357589"/>
                  </a:lnTo>
                  <a:lnTo>
                    <a:pt x="117886" y="376181"/>
                  </a:lnTo>
                  <a:lnTo>
                    <a:pt x="118828" y="385635"/>
                  </a:lnTo>
                  <a:lnTo>
                    <a:pt x="126562" y="383503"/>
                  </a:lnTo>
                  <a:lnTo>
                    <a:pt x="132350" y="379883"/>
                  </a:lnTo>
                  <a:lnTo>
                    <a:pt x="136648" y="374571"/>
                  </a:lnTo>
                  <a:lnTo>
                    <a:pt x="139910" y="367360"/>
                  </a:lnTo>
                  <a:lnTo>
                    <a:pt x="139611" y="377406"/>
                  </a:lnTo>
                  <a:lnTo>
                    <a:pt x="132564" y="385630"/>
                  </a:lnTo>
                  <a:lnTo>
                    <a:pt x="123920" y="392447"/>
                  </a:lnTo>
                  <a:lnTo>
                    <a:pt x="118828" y="398271"/>
                  </a:lnTo>
                  <a:lnTo>
                    <a:pt x="118076" y="406197"/>
                  </a:lnTo>
                  <a:lnTo>
                    <a:pt x="119244" y="426805"/>
                  </a:lnTo>
                  <a:lnTo>
                    <a:pt x="118828" y="435495"/>
                  </a:lnTo>
                  <a:lnTo>
                    <a:pt x="119437" y="435762"/>
                  </a:lnTo>
                  <a:lnTo>
                    <a:pt x="120453" y="435381"/>
                  </a:lnTo>
                  <a:lnTo>
                    <a:pt x="120238" y="436905"/>
                  </a:lnTo>
                  <a:lnTo>
                    <a:pt x="162389" y="424256"/>
                  </a:lnTo>
                  <a:lnTo>
                    <a:pt x="172623" y="397383"/>
                  </a:lnTo>
                  <a:lnTo>
                    <a:pt x="192462" y="364882"/>
                  </a:lnTo>
                  <a:lnTo>
                    <a:pt x="214474" y="331864"/>
                  </a:lnTo>
                  <a:lnTo>
                    <a:pt x="231223" y="303441"/>
                  </a:lnTo>
                  <a:lnTo>
                    <a:pt x="225655" y="252013"/>
                  </a:lnTo>
                  <a:lnTo>
                    <a:pt x="217520" y="200574"/>
                  </a:lnTo>
                  <a:lnTo>
                    <a:pt x="205698" y="149996"/>
                  </a:lnTo>
                  <a:lnTo>
                    <a:pt x="189072" y="101155"/>
                  </a:lnTo>
                  <a:lnTo>
                    <a:pt x="156810" y="41203"/>
                  </a:lnTo>
                  <a:lnTo>
                    <a:pt x="138024" y="13569"/>
                  </a:lnTo>
                  <a:lnTo>
                    <a:pt x="123755" y="0"/>
                  </a:lnTo>
                  <a:close/>
                </a:path>
              </a:pathLst>
            </a:custGeom>
            <a:solidFill>
              <a:srgbClr val="EFB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7363293" y="2084999"/>
              <a:ext cx="73660" cy="297815"/>
            </a:xfrm>
            <a:custGeom>
              <a:avLst/>
              <a:gdLst/>
              <a:ahLst/>
              <a:cxnLst/>
              <a:rect l="l" t="t" r="r" b="b"/>
              <a:pathLst>
                <a:path w="73659" h="297814">
                  <a:moveTo>
                    <a:pt x="28790" y="0"/>
                  </a:moveTo>
                  <a:lnTo>
                    <a:pt x="27947" y="36432"/>
                  </a:lnTo>
                  <a:lnTo>
                    <a:pt x="28189" y="97072"/>
                  </a:lnTo>
                  <a:lnTo>
                    <a:pt x="27328" y="154483"/>
                  </a:lnTo>
                  <a:lnTo>
                    <a:pt x="23177" y="181229"/>
                  </a:lnTo>
                  <a:lnTo>
                    <a:pt x="14744" y="178422"/>
                  </a:lnTo>
                  <a:lnTo>
                    <a:pt x="0" y="158051"/>
                  </a:lnTo>
                  <a:lnTo>
                    <a:pt x="1684" y="166098"/>
                  </a:lnTo>
                  <a:lnTo>
                    <a:pt x="23266" y="187947"/>
                  </a:lnTo>
                  <a:lnTo>
                    <a:pt x="23875" y="188950"/>
                  </a:lnTo>
                  <a:lnTo>
                    <a:pt x="24653" y="205608"/>
                  </a:lnTo>
                  <a:lnTo>
                    <a:pt x="23658" y="238799"/>
                  </a:lnTo>
                  <a:lnTo>
                    <a:pt x="21069" y="295021"/>
                  </a:lnTo>
                  <a:lnTo>
                    <a:pt x="24510" y="297243"/>
                  </a:lnTo>
                  <a:lnTo>
                    <a:pt x="31610" y="295529"/>
                  </a:lnTo>
                  <a:lnTo>
                    <a:pt x="33705" y="296418"/>
                  </a:lnTo>
                  <a:lnTo>
                    <a:pt x="34121" y="287728"/>
                  </a:lnTo>
                  <a:lnTo>
                    <a:pt x="32953" y="267119"/>
                  </a:lnTo>
                  <a:lnTo>
                    <a:pt x="33705" y="259194"/>
                  </a:lnTo>
                  <a:lnTo>
                    <a:pt x="38798" y="253369"/>
                  </a:lnTo>
                  <a:lnTo>
                    <a:pt x="47442" y="246553"/>
                  </a:lnTo>
                  <a:lnTo>
                    <a:pt x="54488" y="238329"/>
                  </a:lnTo>
                  <a:lnTo>
                    <a:pt x="54787" y="228282"/>
                  </a:lnTo>
                  <a:lnTo>
                    <a:pt x="51525" y="235493"/>
                  </a:lnTo>
                  <a:lnTo>
                    <a:pt x="47228" y="240806"/>
                  </a:lnTo>
                  <a:lnTo>
                    <a:pt x="41439" y="244425"/>
                  </a:lnTo>
                  <a:lnTo>
                    <a:pt x="33705" y="246557"/>
                  </a:lnTo>
                  <a:lnTo>
                    <a:pt x="32764" y="237103"/>
                  </a:lnTo>
                  <a:lnTo>
                    <a:pt x="32097" y="218511"/>
                  </a:lnTo>
                  <a:lnTo>
                    <a:pt x="31885" y="199893"/>
                  </a:lnTo>
                  <a:lnTo>
                    <a:pt x="32308" y="190360"/>
                  </a:lnTo>
                  <a:lnTo>
                    <a:pt x="32702" y="189382"/>
                  </a:lnTo>
                  <a:lnTo>
                    <a:pt x="43256" y="184810"/>
                  </a:lnTo>
                  <a:lnTo>
                    <a:pt x="46354" y="180530"/>
                  </a:lnTo>
                  <a:lnTo>
                    <a:pt x="51049" y="169908"/>
                  </a:lnTo>
                  <a:lnTo>
                    <a:pt x="54160" y="156502"/>
                  </a:lnTo>
                  <a:lnTo>
                    <a:pt x="56179" y="144572"/>
                  </a:lnTo>
                  <a:lnTo>
                    <a:pt x="57594" y="138379"/>
                  </a:lnTo>
                  <a:lnTo>
                    <a:pt x="62639" y="136236"/>
                  </a:lnTo>
                  <a:lnTo>
                    <a:pt x="69388" y="135326"/>
                  </a:lnTo>
                  <a:lnTo>
                    <a:pt x="73576" y="131551"/>
                  </a:lnTo>
                  <a:lnTo>
                    <a:pt x="70942" y="120815"/>
                  </a:lnTo>
                  <a:lnTo>
                    <a:pt x="66875" y="130356"/>
                  </a:lnTo>
                  <a:lnTo>
                    <a:pt x="62020" y="133510"/>
                  </a:lnTo>
                  <a:lnTo>
                    <a:pt x="57937" y="129789"/>
                  </a:lnTo>
                  <a:lnTo>
                    <a:pt x="56184" y="118706"/>
                  </a:lnTo>
                  <a:lnTo>
                    <a:pt x="54708" y="135938"/>
                  </a:lnTo>
                  <a:lnTo>
                    <a:pt x="51466" y="155432"/>
                  </a:lnTo>
                  <a:lnTo>
                    <a:pt x="44615" y="172720"/>
                  </a:lnTo>
                  <a:lnTo>
                    <a:pt x="32308" y="183337"/>
                  </a:lnTo>
                  <a:lnTo>
                    <a:pt x="33705" y="3517"/>
                  </a:lnTo>
                  <a:lnTo>
                    <a:pt x="28790" y="0"/>
                  </a:lnTo>
                  <a:close/>
                </a:path>
              </a:pathLst>
            </a:custGeom>
            <a:solidFill>
              <a:srgbClr val="AC60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7356397" y="2194473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0" y="0"/>
                  </a:moveTo>
                  <a:lnTo>
                    <a:pt x="126" y="8674"/>
                  </a:lnTo>
                  <a:lnTo>
                    <a:pt x="9588" y="12344"/>
                  </a:lnTo>
                  <a:lnTo>
                    <a:pt x="10820" y="241"/>
                  </a:lnTo>
                  <a:lnTo>
                    <a:pt x="4787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9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7411744" y="2172578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>
                  <a:moveTo>
                    <a:pt x="1549" y="0"/>
                  </a:moveTo>
                  <a:lnTo>
                    <a:pt x="0" y="10604"/>
                  </a:lnTo>
                  <a:lnTo>
                    <a:pt x="11010" y="10909"/>
                  </a:lnTo>
                  <a:lnTo>
                    <a:pt x="8712" y="3048"/>
                  </a:lnTo>
                  <a:lnTo>
                    <a:pt x="7035" y="2336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E9A8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8673995" y="2158050"/>
              <a:ext cx="89535" cy="434340"/>
            </a:xfrm>
            <a:custGeom>
              <a:avLst/>
              <a:gdLst/>
              <a:ahLst/>
              <a:cxnLst/>
              <a:rect l="l" t="t" r="r" b="b"/>
              <a:pathLst>
                <a:path w="89534" h="434339">
                  <a:moveTo>
                    <a:pt x="37223" y="0"/>
                  </a:moveTo>
                  <a:lnTo>
                    <a:pt x="33019" y="35128"/>
                  </a:lnTo>
                  <a:lnTo>
                    <a:pt x="9131" y="16865"/>
                  </a:lnTo>
                  <a:lnTo>
                    <a:pt x="12764" y="24401"/>
                  </a:lnTo>
                  <a:lnTo>
                    <a:pt x="20839" y="32081"/>
                  </a:lnTo>
                  <a:lnTo>
                    <a:pt x="29207" y="39002"/>
                  </a:lnTo>
                  <a:lnTo>
                    <a:pt x="33718" y="44259"/>
                  </a:lnTo>
                  <a:lnTo>
                    <a:pt x="34278" y="55029"/>
                  </a:lnTo>
                  <a:lnTo>
                    <a:pt x="34256" y="75126"/>
                  </a:lnTo>
                  <a:lnTo>
                    <a:pt x="33613" y="94890"/>
                  </a:lnTo>
                  <a:lnTo>
                    <a:pt x="32308" y="104660"/>
                  </a:lnTo>
                  <a:lnTo>
                    <a:pt x="23774" y="105548"/>
                  </a:lnTo>
                  <a:lnTo>
                    <a:pt x="15119" y="97286"/>
                  </a:lnTo>
                  <a:lnTo>
                    <a:pt x="8387" y="85688"/>
                  </a:lnTo>
                  <a:lnTo>
                    <a:pt x="5626" y="76568"/>
                  </a:lnTo>
                  <a:lnTo>
                    <a:pt x="4914" y="83515"/>
                  </a:lnTo>
                  <a:lnTo>
                    <a:pt x="8648" y="94640"/>
                  </a:lnTo>
                  <a:lnTo>
                    <a:pt x="17310" y="107226"/>
                  </a:lnTo>
                  <a:lnTo>
                    <a:pt x="31762" y="113423"/>
                  </a:lnTo>
                  <a:lnTo>
                    <a:pt x="32308" y="114503"/>
                  </a:lnTo>
                  <a:lnTo>
                    <a:pt x="32875" y="124640"/>
                  </a:lnTo>
                  <a:lnTo>
                    <a:pt x="32480" y="144364"/>
                  </a:lnTo>
                  <a:lnTo>
                    <a:pt x="31122" y="163730"/>
                  </a:lnTo>
                  <a:lnTo>
                    <a:pt x="28803" y="172796"/>
                  </a:lnTo>
                  <a:lnTo>
                    <a:pt x="2806" y="148209"/>
                  </a:lnTo>
                  <a:lnTo>
                    <a:pt x="6885" y="157084"/>
                  </a:lnTo>
                  <a:lnTo>
                    <a:pt x="16330" y="167008"/>
                  </a:lnTo>
                  <a:lnTo>
                    <a:pt x="26039" y="175612"/>
                  </a:lnTo>
                  <a:lnTo>
                    <a:pt x="30911" y="180530"/>
                  </a:lnTo>
                  <a:lnTo>
                    <a:pt x="31015" y="188798"/>
                  </a:lnTo>
                  <a:lnTo>
                    <a:pt x="30295" y="204690"/>
                  </a:lnTo>
                  <a:lnTo>
                    <a:pt x="29004" y="220265"/>
                  </a:lnTo>
                  <a:lnTo>
                    <a:pt x="27393" y="227584"/>
                  </a:lnTo>
                  <a:lnTo>
                    <a:pt x="13530" y="220243"/>
                  </a:lnTo>
                  <a:lnTo>
                    <a:pt x="6653" y="215768"/>
                  </a:lnTo>
                  <a:lnTo>
                    <a:pt x="1409" y="210731"/>
                  </a:lnTo>
                  <a:lnTo>
                    <a:pt x="0" y="212128"/>
                  </a:lnTo>
                  <a:lnTo>
                    <a:pt x="7140" y="219995"/>
                  </a:lnTo>
                  <a:lnTo>
                    <a:pt x="16698" y="227041"/>
                  </a:lnTo>
                  <a:lnTo>
                    <a:pt x="25283" y="232777"/>
                  </a:lnTo>
                  <a:lnTo>
                    <a:pt x="29502" y="236715"/>
                  </a:lnTo>
                  <a:lnTo>
                    <a:pt x="30038" y="245923"/>
                  </a:lnTo>
                  <a:lnTo>
                    <a:pt x="29003" y="259919"/>
                  </a:lnTo>
                  <a:lnTo>
                    <a:pt x="27516" y="274432"/>
                  </a:lnTo>
                  <a:lnTo>
                    <a:pt x="26695" y="285191"/>
                  </a:lnTo>
                  <a:lnTo>
                    <a:pt x="23888" y="434098"/>
                  </a:lnTo>
                  <a:lnTo>
                    <a:pt x="30911" y="434098"/>
                  </a:lnTo>
                  <a:lnTo>
                    <a:pt x="30658" y="421539"/>
                  </a:lnTo>
                  <a:lnTo>
                    <a:pt x="34621" y="413105"/>
                  </a:lnTo>
                  <a:lnTo>
                    <a:pt x="41997" y="406738"/>
                  </a:lnTo>
                  <a:lnTo>
                    <a:pt x="51981" y="400380"/>
                  </a:lnTo>
                  <a:lnTo>
                    <a:pt x="50554" y="371989"/>
                  </a:lnTo>
                  <a:lnTo>
                    <a:pt x="49734" y="343517"/>
                  </a:lnTo>
                  <a:lnTo>
                    <a:pt x="49174" y="286588"/>
                  </a:lnTo>
                  <a:lnTo>
                    <a:pt x="48521" y="275570"/>
                  </a:lnTo>
                  <a:lnTo>
                    <a:pt x="47355" y="261713"/>
                  </a:lnTo>
                  <a:lnTo>
                    <a:pt x="46745" y="248178"/>
                  </a:lnTo>
                  <a:lnTo>
                    <a:pt x="47764" y="238125"/>
                  </a:lnTo>
                  <a:lnTo>
                    <a:pt x="51804" y="233714"/>
                  </a:lnTo>
                  <a:lnTo>
                    <a:pt x="67142" y="222623"/>
                  </a:lnTo>
                  <a:lnTo>
                    <a:pt x="71653" y="217055"/>
                  </a:lnTo>
                  <a:lnTo>
                    <a:pt x="68315" y="216759"/>
                  </a:lnTo>
                  <a:lnTo>
                    <a:pt x="60837" y="222264"/>
                  </a:lnTo>
                  <a:lnTo>
                    <a:pt x="52795" y="228676"/>
                  </a:lnTo>
                  <a:lnTo>
                    <a:pt x="47764" y="231101"/>
                  </a:lnTo>
                  <a:lnTo>
                    <a:pt x="47601" y="220687"/>
                  </a:lnTo>
                  <a:lnTo>
                    <a:pt x="46326" y="208099"/>
                  </a:lnTo>
                  <a:lnTo>
                    <a:pt x="45417" y="195772"/>
                  </a:lnTo>
                  <a:lnTo>
                    <a:pt x="46354" y="186143"/>
                  </a:lnTo>
                  <a:lnTo>
                    <a:pt x="54087" y="179140"/>
                  </a:lnTo>
                  <a:lnTo>
                    <a:pt x="83707" y="159322"/>
                  </a:lnTo>
                  <a:lnTo>
                    <a:pt x="89204" y="154533"/>
                  </a:lnTo>
                  <a:lnTo>
                    <a:pt x="88455" y="154063"/>
                  </a:lnTo>
                  <a:lnTo>
                    <a:pt x="84632" y="154952"/>
                  </a:lnTo>
                  <a:lnTo>
                    <a:pt x="84289" y="154533"/>
                  </a:lnTo>
                  <a:lnTo>
                    <a:pt x="83692" y="158826"/>
                  </a:lnTo>
                  <a:lnTo>
                    <a:pt x="77609" y="157200"/>
                  </a:lnTo>
                  <a:lnTo>
                    <a:pt x="70893" y="161487"/>
                  </a:lnTo>
                  <a:lnTo>
                    <a:pt x="54112" y="174649"/>
                  </a:lnTo>
                  <a:lnTo>
                    <a:pt x="49174" y="177711"/>
                  </a:lnTo>
                  <a:lnTo>
                    <a:pt x="46354" y="176314"/>
                  </a:lnTo>
                  <a:lnTo>
                    <a:pt x="47138" y="162596"/>
                  </a:lnTo>
                  <a:lnTo>
                    <a:pt x="44395" y="131374"/>
                  </a:lnTo>
                  <a:lnTo>
                    <a:pt x="44957" y="118706"/>
                  </a:lnTo>
                  <a:lnTo>
                    <a:pt x="49979" y="111819"/>
                  </a:lnTo>
                  <a:lnTo>
                    <a:pt x="59308" y="104143"/>
                  </a:lnTo>
                  <a:lnTo>
                    <a:pt x="68485" y="95671"/>
                  </a:lnTo>
                  <a:lnTo>
                    <a:pt x="73050" y="86398"/>
                  </a:lnTo>
                  <a:lnTo>
                    <a:pt x="60523" y="99528"/>
                  </a:lnTo>
                  <a:lnTo>
                    <a:pt x="53585" y="105120"/>
                  </a:lnTo>
                  <a:lnTo>
                    <a:pt x="44957" y="108877"/>
                  </a:lnTo>
                  <a:lnTo>
                    <a:pt x="45219" y="94416"/>
                  </a:lnTo>
                  <a:lnTo>
                    <a:pt x="43586" y="76380"/>
                  </a:lnTo>
                  <a:lnTo>
                    <a:pt x="42286" y="58788"/>
                  </a:lnTo>
                  <a:lnTo>
                    <a:pt x="43548" y="45656"/>
                  </a:lnTo>
                  <a:lnTo>
                    <a:pt x="47850" y="41947"/>
                  </a:lnTo>
                  <a:lnTo>
                    <a:pt x="56202" y="36460"/>
                  </a:lnTo>
                  <a:lnTo>
                    <a:pt x="64199" y="30656"/>
                  </a:lnTo>
                  <a:lnTo>
                    <a:pt x="67436" y="25996"/>
                  </a:lnTo>
                  <a:lnTo>
                    <a:pt x="63806" y="25387"/>
                  </a:lnTo>
                  <a:lnTo>
                    <a:pt x="56586" y="29922"/>
                  </a:lnTo>
                  <a:lnTo>
                    <a:pt x="44259" y="39344"/>
                  </a:lnTo>
                  <a:lnTo>
                    <a:pt x="42343" y="33455"/>
                  </a:lnTo>
                  <a:lnTo>
                    <a:pt x="41917" y="20839"/>
                  </a:lnTo>
                  <a:lnTo>
                    <a:pt x="40903" y="7638"/>
                  </a:lnTo>
                  <a:lnTo>
                    <a:pt x="37223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8592513" y="1964974"/>
              <a:ext cx="241935" cy="480059"/>
            </a:xfrm>
            <a:custGeom>
              <a:avLst/>
              <a:gdLst/>
              <a:ahLst/>
              <a:cxnLst/>
              <a:rect l="l" t="t" r="r" b="b"/>
              <a:pathLst>
                <a:path w="241934" h="480060">
                  <a:moveTo>
                    <a:pt x="117270" y="0"/>
                  </a:moveTo>
                  <a:lnTo>
                    <a:pt x="108992" y="8812"/>
                  </a:lnTo>
                  <a:lnTo>
                    <a:pt x="103117" y="25818"/>
                  </a:lnTo>
                  <a:lnTo>
                    <a:pt x="98348" y="40649"/>
                  </a:lnTo>
                  <a:lnTo>
                    <a:pt x="78023" y="83564"/>
                  </a:lnTo>
                  <a:lnTo>
                    <a:pt x="57038" y="126586"/>
                  </a:lnTo>
                  <a:lnTo>
                    <a:pt x="37068" y="170143"/>
                  </a:lnTo>
                  <a:lnTo>
                    <a:pt x="19788" y="214660"/>
                  </a:lnTo>
                  <a:lnTo>
                    <a:pt x="6874" y="260562"/>
                  </a:lnTo>
                  <a:lnTo>
                    <a:pt x="0" y="308276"/>
                  </a:lnTo>
                  <a:lnTo>
                    <a:pt x="813" y="354555"/>
                  </a:lnTo>
                  <a:lnTo>
                    <a:pt x="10469" y="399030"/>
                  </a:lnTo>
                  <a:lnTo>
                    <a:pt x="30537" y="437365"/>
                  </a:lnTo>
                  <a:lnTo>
                    <a:pt x="62584" y="465222"/>
                  </a:lnTo>
                  <a:lnTo>
                    <a:pt x="108178" y="478266"/>
                  </a:lnTo>
                  <a:lnTo>
                    <a:pt x="108999" y="467507"/>
                  </a:lnTo>
                  <a:lnTo>
                    <a:pt x="110486" y="452994"/>
                  </a:lnTo>
                  <a:lnTo>
                    <a:pt x="111521" y="438998"/>
                  </a:lnTo>
                  <a:lnTo>
                    <a:pt x="110985" y="429790"/>
                  </a:lnTo>
                  <a:lnTo>
                    <a:pt x="106766" y="425852"/>
                  </a:lnTo>
                  <a:lnTo>
                    <a:pt x="98182" y="420116"/>
                  </a:lnTo>
                  <a:lnTo>
                    <a:pt x="88623" y="413070"/>
                  </a:lnTo>
                  <a:lnTo>
                    <a:pt x="81153" y="404644"/>
                  </a:lnTo>
                  <a:lnTo>
                    <a:pt x="74307" y="403310"/>
                  </a:lnTo>
                  <a:lnTo>
                    <a:pt x="77266" y="394674"/>
                  </a:lnTo>
                  <a:lnTo>
                    <a:pt x="84086" y="391588"/>
                  </a:lnTo>
                  <a:lnTo>
                    <a:pt x="79895" y="399856"/>
                  </a:lnTo>
                  <a:lnTo>
                    <a:pt x="82892" y="403806"/>
                  </a:lnTo>
                  <a:lnTo>
                    <a:pt x="88137" y="408843"/>
                  </a:lnTo>
                  <a:lnTo>
                    <a:pt x="95013" y="413318"/>
                  </a:lnTo>
                  <a:lnTo>
                    <a:pt x="108877" y="420659"/>
                  </a:lnTo>
                  <a:lnTo>
                    <a:pt x="110487" y="413340"/>
                  </a:lnTo>
                  <a:lnTo>
                    <a:pt x="111779" y="397765"/>
                  </a:lnTo>
                  <a:lnTo>
                    <a:pt x="112498" y="381873"/>
                  </a:lnTo>
                  <a:lnTo>
                    <a:pt x="112395" y="373605"/>
                  </a:lnTo>
                  <a:lnTo>
                    <a:pt x="107523" y="368687"/>
                  </a:lnTo>
                  <a:lnTo>
                    <a:pt x="97813" y="360083"/>
                  </a:lnTo>
                  <a:lnTo>
                    <a:pt x="88368" y="350159"/>
                  </a:lnTo>
                  <a:lnTo>
                    <a:pt x="84289" y="341284"/>
                  </a:lnTo>
                  <a:lnTo>
                    <a:pt x="110286" y="365871"/>
                  </a:lnTo>
                  <a:lnTo>
                    <a:pt x="112606" y="356805"/>
                  </a:lnTo>
                  <a:lnTo>
                    <a:pt x="113963" y="337439"/>
                  </a:lnTo>
                  <a:lnTo>
                    <a:pt x="114358" y="317715"/>
                  </a:lnTo>
                  <a:lnTo>
                    <a:pt x="113792" y="307578"/>
                  </a:lnTo>
                  <a:lnTo>
                    <a:pt x="113245" y="306498"/>
                  </a:lnTo>
                  <a:lnTo>
                    <a:pt x="98793" y="300301"/>
                  </a:lnTo>
                  <a:lnTo>
                    <a:pt x="90131" y="287715"/>
                  </a:lnTo>
                  <a:lnTo>
                    <a:pt x="86398" y="276590"/>
                  </a:lnTo>
                  <a:lnTo>
                    <a:pt x="87109" y="269643"/>
                  </a:lnTo>
                  <a:lnTo>
                    <a:pt x="89871" y="278763"/>
                  </a:lnTo>
                  <a:lnTo>
                    <a:pt x="96602" y="290361"/>
                  </a:lnTo>
                  <a:lnTo>
                    <a:pt x="105257" y="298623"/>
                  </a:lnTo>
                  <a:lnTo>
                    <a:pt x="113792" y="297735"/>
                  </a:lnTo>
                  <a:lnTo>
                    <a:pt x="115096" y="287965"/>
                  </a:lnTo>
                  <a:lnTo>
                    <a:pt x="115739" y="268201"/>
                  </a:lnTo>
                  <a:lnTo>
                    <a:pt x="115761" y="248104"/>
                  </a:lnTo>
                  <a:lnTo>
                    <a:pt x="115201" y="237334"/>
                  </a:lnTo>
                  <a:lnTo>
                    <a:pt x="110690" y="232077"/>
                  </a:lnTo>
                  <a:lnTo>
                    <a:pt x="102322" y="225156"/>
                  </a:lnTo>
                  <a:lnTo>
                    <a:pt x="94247" y="217476"/>
                  </a:lnTo>
                  <a:lnTo>
                    <a:pt x="90614" y="209940"/>
                  </a:lnTo>
                  <a:lnTo>
                    <a:pt x="114503" y="228203"/>
                  </a:lnTo>
                  <a:lnTo>
                    <a:pt x="118706" y="193075"/>
                  </a:lnTo>
                  <a:lnTo>
                    <a:pt x="122386" y="200713"/>
                  </a:lnTo>
                  <a:lnTo>
                    <a:pt x="123401" y="213914"/>
                  </a:lnTo>
                  <a:lnTo>
                    <a:pt x="123827" y="226531"/>
                  </a:lnTo>
                  <a:lnTo>
                    <a:pt x="125742" y="232419"/>
                  </a:lnTo>
                  <a:lnTo>
                    <a:pt x="138069" y="222997"/>
                  </a:lnTo>
                  <a:lnTo>
                    <a:pt x="145289" y="218462"/>
                  </a:lnTo>
                  <a:lnTo>
                    <a:pt x="148920" y="219072"/>
                  </a:lnTo>
                  <a:lnTo>
                    <a:pt x="145682" y="223731"/>
                  </a:lnTo>
                  <a:lnTo>
                    <a:pt x="137685" y="229535"/>
                  </a:lnTo>
                  <a:lnTo>
                    <a:pt x="129333" y="235022"/>
                  </a:lnTo>
                  <a:lnTo>
                    <a:pt x="125031" y="238731"/>
                  </a:lnTo>
                  <a:lnTo>
                    <a:pt x="123769" y="251863"/>
                  </a:lnTo>
                  <a:lnTo>
                    <a:pt x="125069" y="269456"/>
                  </a:lnTo>
                  <a:lnTo>
                    <a:pt x="126703" y="287491"/>
                  </a:lnTo>
                  <a:lnTo>
                    <a:pt x="126441" y="301952"/>
                  </a:lnTo>
                  <a:lnTo>
                    <a:pt x="135068" y="298195"/>
                  </a:lnTo>
                  <a:lnTo>
                    <a:pt x="142006" y="292603"/>
                  </a:lnTo>
                  <a:lnTo>
                    <a:pt x="154533" y="279473"/>
                  </a:lnTo>
                  <a:lnTo>
                    <a:pt x="149969" y="288747"/>
                  </a:lnTo>
                  <a:lnTo>
                    <a:pt x="140792" y="297218"/>
                  </a:lnTo>
                  <a:lnTo>
                    <a:pt x="131462" y="304894"/>
                  </a:lnTo>
                  <a:lnTo>
                    <a:pt x="126441" y="311782"/>
                  </a:lnTo>
                  <a:lnTo>
                    <a:pt x="125879" y="324449"/>
                  </a:lnTo>
                  <a:lnTo>
                    <a:pt x="128621" y="355671"/>
                  </a:lnTo>
                  <a:lnTo>
                    <a:pt x="127838" y="369389"/>
                  </a:lnTo>
                  <a:lnTo>
                    <a:pt x="130657" y="370786"/>
                  </a:lnTo>
                  <a:lnTo>
                    <a:pt x="135595" y="367724"/>
                  </a:lnTo>
                  <a:lnTo>
                    <a:pt x="152376" y="354562"/>
                  </a:lnTo>
                  <a:lnTo>
                    <a:pt x="158750" y="350415"/>
                  </a:lnTo>
                  <a:lnTo>
                    <a:pt x="159534" y="341406"/>
                  </a:lnTo>
                  <a:lnTo>
                    <a:pt x="161142" y="340368"/>
                  </a:lnTo>
                  <a:lnTo>
                    <a:pt x="166116" y="348027"/>
                  </a:lnTo>
                  <a:lnTo>
                    <a:pt x="169938" y="347138"/>
                  </a:lnTo>
                  <a:lnTo>
                    <a:pt x="170688" y="347608"/>
                  </a:lnTo>
                  <a:lnTo>
                    <a:pt x="165191" y="352397"/>
                  </a:lnTo>
                  <a:lnTo>
                    <a:pt x="135571" y="372215"/>
                  </a:lnTo>
                  <a:lnTo>
                    <a:pt x="127838" y="379219"/>
                  </a:lnTo>
                  <a:lnTo>
                    <a:pt x="126901" y="388847"/>
                  </a:lnTo>
                  <a:lnTo>
                    <a:pt x="127809" y="401174"/>
                  </a:lnTo>
                  <a:lnTo>
                    <a:pt x="129084" y="413762"/>
                  </a:lnTo>
                  <a:lnTo>
                    <a:pt x="129247" y="424177"/>
                  </a:lnTo>
                  <a:lnTo>
                    <a:pt x="134278" y="421751"/>
                  </a:lnTo>
                  <a:lnTo>
                    <a:pt x="142320" y="415339"/>
                  </a:lnTo>
                  <a:lnTo>
                    <a:pt x="149798" y="409834"/>
                  </a:lnTo>
                  <a:lnTo>
                    <a:pt x="153136" y="410130"/>
                  </a:lnTo>
                  <a:lnTo>
                    <a:pt x="148625" y="415698"/>
                  </a:lnTo>
                  <a:lnTo>
                    <a:pt x="133287" y="426790"/>
                  </a:lnTo>
                  <a:lnTo>
                    <a:pt x="129247" y="431200"/>
                  </a:lnTo>
                  <a:lnTo>
                    <a:pt x="128228" y="441253"/>
                  </a:lnTo>
                  <a:lnTo>
                    <a:pt x="128838" y="454788"/>
                  </a:lnTo>
                  <a:lnTo>
                    <a:pt x="130005" y="468645"/>
                  </a:lnTo>
                  <a:lnTo>
                    <a:pt x="130657" y="479663"/>
                  </a:lnTo>
                  <a:lnTo>
                    <a:pt x="174391" y="465416"/>
                  </a:lnTo>
                  <a:lnTo>
                    <a:pt x="205750" y="438395"/>
                  </a:lnTo>
                  <a:lnTo>
                    <a:pt x="225920" y="401991"/>
                  </a:lnTo>
                  <a:lnTo>
                    <a:pt x="236084" y="359596"/>
                  </a:lnTo>
                  <a:lnTo>
                    <a:pt x="237426" y="314601"/>
                  </a:lnTo>
                  <a:lnTo>
                    <a:pt x="238836" y="311083"/>
                  </a:lnTo>
                  <a:lnTo>
                    <a:pt x="240017" y="312010"/>
                  </a:lnTo>
                  <a:lnTo>
                    <a:pt x="241630" y="311083"/>
                  </a:lnTo>
                  <a:lnTo>
                    <a:pt x="238954" y="304318"/>
                  </a:lnTo>
                  <a:lnTo>
                    <a:pt x="237580" y="296756"/>
                  </a:lnTo>
                  <a:lnTo>
                    <a:pt x="226312" y="234733"/>
                  </a:lnTo>
                  <a:lnTo>
                    <a:pt x="212524" y="190651"/>
                  </a:lnTo>
                  <a:lnTo>
                    <a:pt x="195379" y="147780"/>
                  </a:lnTo>
                  <a:lnTo>
                    <a:pt x="152844" y="55578"/>
                  </a:lnTo>
                  <a:lnTo>
                    <a:pt x="129247" y="9750"/>
                  </a:lnTo>
                  <a:lnTo>
                    <a:pt x="117270" y="0"/>
                  </a:lnTo>
                  <a:close/>
                </a:path>
              </a:pathLst>
            </a:custGeom>
            <a:solidFill>
              <a:srgbClr val="7FB4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8751263" y="2305343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2392" y="0"/>
                  </a:moveTo>
                  <a:lnTo>
                    <a:pt x="784" y="1038"/>
                  </a:lnTo>
                  <a:lnTo>
                    <a:pt x="0" y="10047"/>
                  </a:lnTo>
                  <a:lnTo>
                    <a:pt x="342" y="9907"/>
                  </a:lnTo>
                  <a:lnTo>
                    <a:pt x="6426" y="11533"/>
                  </a:lnTo>
                  <a:lnTo>
                    <a:pt x="7023" y="7240"/>
                  </a:lnTo>
                  <a:lnTo>
                    <a:pt x="4559" y="3283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8747669" y="2146721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4">
                  <a:moveTo>
                    <a:pt x="1816" y="0"/>
                  </a:moveTo>
                  <a:lnTo>
                    <a:pt x="0" y="7708"/>
                  </a:lnTo>
                  <a:lnTo>
                    <a:pt x="10883" y="10769"/>
                  </a:lnTo>
                  <a:lnTo>
                    <a:pt x="10909" y="215"/>
                  </a:lnTo>
                  <a:lnTo>
                    <a:pt x="5702" y="88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98C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8656815" y="2012721"/>
              <a:ext cx="71755" cy="263525"/>
            </a:xfrm>
            <a:custGeom>
              <a:avLst/>
              <a:gdLst/>
              <a:ahLst/>
              <a:cxnLst/>
              <a:rect l="l" t="t" r="r" b="b"/>
              <a:pathLst>
                <a:path w="71754" h="263525">
                  <a:moveTo>
                    <a:pt x="12306" y="254927"/>
                  </a:moveTo>
                  <a:lnTo>
                    <a:pt x="6629" y="253517"/>
                  </a:lnTo>
                  <a:lnTo>
                    <a:pt x="0" y="251866"/>
                  </a:lnTo>
                  <a:lnTo>
                    <a:pt x="2565" y="261124"/>
                  </a:lnTo>
                  <a:lnTo>
                    <a:pt x="8877" y="263067"/>
                  </a:lnTo>
                  <a:lnTo>
                    <a:pt x="12306" y="254927"/>
                  </a:lnTo>
                  <a:close/>
                </a:path>
                <a:path w="71754" h="263525">
                  <a:moveTo>
                    <a:pt x="54775" y="0"/>
                  </a:moveTo>
                  <a:lnTo>
                    <a:pt x="48780" y="2044"/>
                  </a:lnTo>
                  <a:lnTo>
                    <a:pt x="44297" y="3581"/>
                  </a:lnTo>
                  <a:lnTo>
                    <a:pt x="47790" y="11836"/>
                  </a:lnTo>
                  <a:lnTo>
                    <a:pt x="54686" y="11963"/>
                  </a:lnTo>
                  <a:lnTo>
                    <a:pt x="54775" y="0"/>
                  </a:lnTo>
                  <a:close/>
                </a:path>
                <a:path w="71754" h="263525">
                  <a:moveTo>
                    <a:pt x="71488" y="75006"/>
                  </a:moveTo>
                  <a:lnTo>
                    <a:pt x="66179" y="65112"/>
                  </a:lnTo>
                  <a:lnTo>
                    <a:pt x="64236" y="65265"/>
                  </a:lnTo>
                  <a:lnTo>
                    <a:pt x="60299" y="65570"/>
                  </a:lnTo>
                  <a:lnTo>
                    <a:pt x="59690" y="75196"/>
                  </a:lnTo>
                  <a:lnTo>
                    <a:pt x="71488" y="75006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8666821" y="2356563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59" h="13969">
                  <a:moveTo>
                    <a:pt x="9779" y="0"/>
                  </a:moveTo>
                  <a:lnTo>
                    <a:pt x="2959" y="3086"/>
                  </a:lnTo>
                  <a:lnTo>
                    <a:pt x="0" y="11722"/>
                  </a:lnTo>
                  <a:lnTo>
                    <a:pt x="6845" y="13055"/>
                  </a:lnTo>
                  <a:lnTo>
                    <a:pt x="7175" y="13614"/>
                  </a:lnTo>
                  <a:lnTo>
                    <a:pt x="8585" y="12217"/>
                  </a:lnTo>
                  <a:lnTo>
                    <a:pt x="5588" y="8267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8715949" y="1981050"/>
              <a:ext cx="3810" cy="19685"/>
            </a:xfrm>
            <a:custGeom>
              <a:avLst/>
              <a:gdLst/>
              <a:ahLst/>
              <a:cxnLst/>
              <a:rect l="l" t="t" r="r" b="b"/>
              <a:pathLst>
                <a:path w="3809" h="19685">
                  <a:moveTo>
                    <a:pt x="896" y="0"/>
                  </a:moveTo>
                  <a:lnTo>
                    <a:pt x="179" y="3470"/>
                  </a:lnTo>
                  <a:lnTo>
                    <a:pt x="0" y="10891"/>
                  </a:lnTo>
                  <a:lnTo>
                    <a:pt x="970" y="17782"/>
                  </a:lnTo>
                  <a:lnTo>
                    <a:pt x="3703" y="19659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8F85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8646590" y="2124344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30">
                  <a:moveTo>
                    <a:pt x="0" y="0"/>
                  </a:moveTo>
                  <a:lnTo>
                    <a:pt x="1638" y="9182"/>
                  </a:lnTo>
                  <a:lnTo>
                    <a:pt x="9867" y="11226"/>
                  </a:lnTo>
                  <a:lnTo>
                    <a:pt x="8229" y="2044"/>
                  </a:lnTo>
                  <a:lnTo>
                    <a:pt x="5638" y="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8610739" y="2233942"/>
              <a:ext cx="193675" cy="107314"/>
            </a:xfrm>
            <a:custGeom>
              <a:avLst/>
              <a:gdLst/>
              <a:ahLst/>
              <a:cxnLst/>
              <a:rect l="l" t="t" r="r" b="b"/>
              <a:pathLst>
                <a:path w="193675" h="107314">
                  <a:moveTo>
                    <a:pt x="7683" y="91998"/>
                  </a:moveTo>
                  <a:lnTo>
                    <a:pt x="7670" y="85001"/>
                  </a:lnTo>
                  <a:lnTo>
                    <a:pt x="4940" y="84277"/>
                  </a:lnTo>
                  <a:lnTo>
                    <a:pt x="0" y="82956"/>
                  </a:lnTo>
                  <a:lnTo>
                    <a:pt x="1587" y="93992"/>
                  </a:lnTo>
                  <a:lnTo>
                    <a:pt x="6350" y="94107"/>
                  </a:lnTo>
                  <a:lnTo>
                    <a:pt x="7683" y="91998"/>
                  </a:lnTo>
                  <a:close/>
                </a:path>
                <a:path w="193675" h="107314">
                  <a:moveTo>
                    <a:pt x="37934" y="2247"/>
                  </a:moveTo>
                  <a:lnTo>
                    <a:pt x="34442" y="1384"/>
                  </a:lnTo>
                  <a:lnTo>
                    <a:pt x="28803" y="0"/>
                  </a:lnTo>
                  <a:lnTo>
                    <a:pt x="30454" y="9169"/>
                  </a:lnTo>
                  <a:lnTo>
                    <a:pt x="37084" y="10820"/>
                  </a:lnTo>
                  <a:lnTo>
                    <a:pt x="37934" y="2247"/>
                  </a:lnTo>
                  <a:close/>
                </a:path>
                <a:path w="193675" h="107314">
                  <a:moveTo>
                    <a:pt x="46977" y="98221"/>
                  </a:moveTo>
                  <a:lnTo>
                    <a:pt x="42875" y="96913"/>
                  </a:lnTo>
                  <a:lnTo>
                    <a:pt x="36652" y="94932"/>
                  </a:lnTo>
                  <a:lnTo>
                    <a:pt x="40322" y="106959"/>
                  </a:lnTo>
                  <a:lnTo>
                    <a:pt x="44513" y="106184"/>
                  </a:lnTo>
                  <a:lnTo>
                    <a:pt x="46977" y="98221"/>
                  </a:lnTo>
                  <a:close/>
                </a:path>
                <a:path w="193675" h="107314">
                  <a:moveTo>
                    <a:pt x="193497" y="36842"/>
                  </a:moveTo>
                  <a:lnTo>
                    <a:pt x="188976" y="35102"/>
                  </a:lnTo>
                  <a:lnTo>
                    <a:pt x="182486" y="32600"/>
                  </a:lnTo>
                  <a:lnTo>
                    <a:pt x="183705" y="43586"/>
                  </a:lnTo>
                  <a:lnTo>
                    <a:pt x="189395" y="43510"/>
                  </a:lnTo>
                  <a:lnTo>
                    <a:pt x="193497" y="36842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8760393" y="2334770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4">
                  <a:moveTo>
                    <a:pt x="2501" y="0"/>
                  </a:moveTo>
                  <a:lnTo>
                    <a:pt x="0" y="7137"/>
                  </a:lnTo>
                  <a:lnTo>
                    <a:pt x="8737" y="10426"/>
                  </a:lnTo>
                  <a:lnTo>
                    <a:pt x="11239" y="3289"/>
                  </a:lnTo>
                  <a:lnTo>
                    <a:pt x="7023" y="170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8638895" y="2238044"/>
              <a:ext cx="153035" cy="135255"/>
            </a:xfrm>
            <a:custGeom>
              <a:avLst/>
              <a:gdLst/>
              <a:ahLst/>
              <a:cxnLst/>
              <a:rect l="l" t="t" r="r" b="b"/>
              <a:pathLst>
                <a:path w="153034" h="135255">
                  <a:moveTo>
                    <a:pt x="8369" y="57150"/>
                  </a:moveTo>
                  <a:lnTo>
                    <a:pt x="4889" y="56286"/>
                  </a:lnTo>
                  <a:lnTo>
                    <a:pt x="838" y="55295"/>
                  </a:lnTo>
                  <a:lnTo>
                    <a:pt x="0" y="63855"/>
                  </a:lnTo>
                  <a:lnTo>
                    <a:pt x="7531" y="65722"/>
                  </a:lnTo>
                  <a:lnTo>
                    <a:pt x="8369" y="57150"/>
                  </a:lnTo>
                  <a:close/>
                </a:path>
                <a:path w="153034" h="135255">
                  <a:moveTo>
                    <a:pt x="141922" y="6769"/>
                  </a:moveTo>
                  <a:lnTo>
                    <a:pt x="141630" y="1993"/>
                  </a:lnTo>
                  <a:lnTo>
                    <a:pt x="136944" y="88"/>
                  </a:lnTo>
                  <a:lnTo>
                    <a:pt x="134810" y="0"/>
                  </a:lnTo>
                  <a:lnTo>
                    <a:pt x="135242" y="10045"/>
                  </a:lnTo>
                  <a:lnTo>
                    <a:pt x="138341" y="9931"/>
                  </a:lnTo>
                  <a:lnTo>
                    <a:pt x="141922" y="6769"/>
                  </a:lnTo>
                  <a:close/>
                </a:path>
                <a:path w="153034" h="135255">
                  <a:moveTo>
                    <a:pt x="152565" y="132410"/>
                  </a:moveTo>
                  <a:lnTo>
                    <a:pt x="148844" y="125158"/>
                  </a:lnTo>
                  <a:lnTo>
                    <a:pt x="146773" y="125120"/>
                  </a:lnTo>
                  <a:lnTo>
                    <a:pt x="142506" y="125056"/>
                  </a:lnTo>
                  <a:lnTo>
                    <a:pt x="143865" y="134683"/>
                  </a:lnTo>
                  <a:lnTo>
                    <a:pt x="152565" y="13241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8666973" y="2318552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2717" y="0"/>
                  </a:moveTo>
                  <a:lnTo>
                    <a:pt x="2184" y="4445"/>
                  </a:lnTo>
                  <a:lnTo>
                    <a:pt x="0" y="8788"/>
                  </a:lnTo>
                  <a:lnTo>
                    <a:pt x="9131" y="1054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8760954" y="2391171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0" y="0"/>
                  </a:moveTo>
                  <a:lnTo>
                    <a:pt x="901" y="8826"/>
                  </a:lnTo>
                  <a:lnTo>
                    <a:pt x="4813" y="12001"/>
                  </a:lnTo>
                  <a:lnTo>
                    <a:pt x="9169" y="2692"/>
                  </a:lnTo>
                  <a:lnTo>
                    <a:pt x="5054" y="1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8664118" y="2359824"/>
              <a:ext cx="89535" cy="52705"/>
            </a:xfrm>
            <a:custGeom>
              <a:avLst/>
              <a:gdLst/>
              <a:ahLst/>
              <a:cxnLst/>
              <a:rect l="l" t="t" r="r" b="b"/>
              <a:pathLst>
                <a:path w="89534" h="52705">
                  <a:moveTo>
                    <a:pt x="8267" y="52501"/>
                  </a:moveTo>
                  <a:lnTo>
                    <a:pt x="7924" y="45402"/>
                  </a:lnTo>
                  <a:lnTo>
                    <a:pt x="6362" y="44081"/>
                  </a:lnTo>
                  <a:lnTo>
                    <a:pt x="2578" y="40906"/>
                  </a:lnTo>
                  <a:lnTo>
                    <a:pt x="0" y="50063"/>
                  </a:lnTo>
                  <a:lnTo>
                    <a:pt x="8267" y="52501"/>
                  </a:lnTo>
                  <a:close/>
                </a:path>
                <a:path w="89534" h="52705">
                  <a:moveTo>
                    <a:pt x="88950" y="3263"/>
                  </a:moveTo>
                  <a:lnTo>
                    <a:pt x="86436" y="1943"/>
                  </a:lnTo>
                  <a:lnTo>
                    <a:pt x="82740" y="0"/>
                  </a:lnTo>
                  <a:lnTo>
                    <a:pt x="79819" y="8724"/>
                  </a:lnTo>
                  <a:lnTo>
                    <a:pt x="84353" y="11836"/>
                  </a:lnTo>
                  <a:lnTo>
                    <a:pt x="88950" y="3263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8616200" y="2128316"/>
              <a:ext cx="163195" cy="88900"/>
            </a:xfrm>
            <a:custGeom>
              <a:avLst/>
              <a:gdLst/>
              <a:ahLst/>
              <a:cxnLst/>
              <a:rect l="l" t="t" r="r" b="b"/>
              <a:pathLst>
                <a:path w="163195" h="88900">
                  <a:moveTo>
                    <a:pt x="10883" y="83159"/>
                  </a:moveTo>
                  <a:lnTo>
                    <a:pt x="6515" y="81724"/>
                  </a:lnTo>
                  <a:lnTo>
                    <a:pt x="0" y="79603"/>
                  </a:lnTo>
                  <a:lnTo>
                    <a:pt x="1727" y="88773"/>
                  </a:lnTo>
                  <a:lnTo>
                    <a:pt x="6400" y="88747"/>
                  </a:lnTo>
                  <a:lnTo>
                    <a:pt x="10883" y="83159"/>
                  </a:lnTo>
                  <a:close/>
                </a:path>
                <a:path w="163195" h="88900">
                  <a:moveTo>
                    <a:pt x="28613" y="53098"/>
                  </a:moveTo>
                  <a:lnTo>
                    <a:pt x="26733" y="44551"/>
                  </a:lnTo>
                  <a:lnTo>
                    <a:pt x="23368" y="45199"/>
                  </a:lnTo>
                  <a:lnTo>
                    <a:pt x="18897" y="46062"/>
                  </a:lnTo>
                  <a:lnTo>
                    <a:pt x="22923" y="53886"/>
                  </a:lnTo>
                  <a:lnTo>
                    <a:pt x="28613" y="53098"/>
                  </a:lnTo>
                  <a:close/>
                </a:path>
                <a:path w="163195" h="88900">
                  <a:moveTo>
                    <a:pt x="162661" y="7886"/>
                  </a:moveTo>
                  <a:lnTo>
                    <a:pt x="158724" y="0"/>
                  </a:lnTo>
                  <a:lnTo>
                    <a:pt x="156832" y="241"/>
                  </a:lnTo>
                  <a:lnTo>
                    <a:pt x="153339" y="711"/>
                  </a:lnTo>
                  <a:lnTo>
                    <a:pt x="154978" y="9245"/>
                  </a:lnTo>
                  <a:lnTo>
                    <a:pt x="162661" y="7886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8736381" y="2223147"/>
              <a:ext cx="27940" cy="59690"/>
            </a:xfrm>
            <a:custGeom>
              <a:avLst/>
              <a:gdLst/>
              <a:ahLst/>
              <a:cxnLst/>
              <a:rect l="l" t="t" r="r" b="b"/>
              <a:pathLst>
                <a:path w="27940" h="59689">
                  <a:moveTo>
                    <a:pt x="9207" y="4025"/>
                  </a:moveTo>
                  <a:lnTo>
                    <a:pt x="7150" y="2349"/>
                  </a:lnTo>
                  <a:lnTo>
                    <a:pt x="4241" y="0"/>
                  </a:lnTo>
                  <a:lnTo>
                    <a:pt x="0" y="8458"/>
                  </a:lnTo>
                  <a:lnTo>
                    <a:pt x="7607" y="10071"/>
                  </a:lnTo>
                  <a:lnTo>
                    <a:pt x="9207" y="4025"/>
                  </a:lnTo>
                  <a:close/>
                </a:path>
                <a:path w="27940" h="59689">
                  <a:moveTo>
                    <a:pt x="27495" y="52374"/>
                  </a:moveTo>
                  <a:lnTo>
                    <a:pt x="24003" y="51523"/>
                  </a:lnTo>
                  <a:lnTo>
                    <a:pt x="20281" y="50609"/>
                  </a:lnTo>
                  <a:lnTo>
                    <a:pt x="19113" y="57683"/>
                  </a:lnTo>
                  <a:lnTo>
                    <a:pt x="22593" y="58547"/>
                  </a:lnTo>
                  <a:lnTo>
                    <a:pt x="26314" y="59448"/>
                  </a:lnTo>
                  <a:lnTo>
                    <a:pt x="27495" y="52374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8647315" y="2047493"/>
              <a:ext cx="136525" cy="346710"/>
            </a:xfrm>
            <a:custGeom>
              <a:avLst/>
              <a:gdLst/>
              <a:ahLst/>
              <a:cxnLst/>
              <a:rect l="l" t="t" r="r" b="b"/>
              <a:pathLst>
                <a:path w="136525" h="346710">
                  <a:moveTo>
                    <a:pt x="7327" y="335343"/>
                  </a:moveTo>
                  <a:lnTo>
                    <a:pt x="3492" y="335343"/>
                  </a:lnTo>
                  <a:lnTo>
                    <a:pt x="0" y="335343"/>
                  </a:lnTo>
                  <a:lnTo>
                    <a:pt x="1092" y="343027"/>
                  </a:lnTo>
                  <a:lnTo>
                    <a:pt x="5245" y="346163"/>
                  </a:lnTo>
                  <a:lnTo>
                    <a:pt x="7327" y="335343"/>
                  </a:lnTo>
                  <a:close/>
                </a:path>
                <a:path w="136525" h="346710">
                  <a:moveTo>
                    <a:pt x="15722" y="162915"/>
                  </a:moveTo>
                  <a:lnTo>
                    <a:pt x="13220" y="154203"/>
                  </a:lnTo>
                  <a:lnTo>
                    <a:pt x="11925" y="154114"/>
                  </a:lnTo>
                  <a:lnTo>
                    <a:pt x="7620" y="153835"/>
                  </a:lnTo>
                  <a:lnTo>
                    <a:pt x="10477" y="162572"/>
                  </a:lnTo>
                  <a:lnTo>
                    <a:pt x="11925" y="163957"/>
                  </a:lnTo>
                  <a:lnTo>
                    <a:pt x="15722" y="162915"/>
                  </a:lnTo>
                  <a:close/>
                </a:path>
                <a:path w="136525" h="346710">
                  <a:moveTo>
                    <a:pt x="46024" y="3759"/>
                  </a:moveTo>
                  <a:lnTo>
                    <a:pt x="44234" y="2400"/>
                  </a:lnTo>
                  <a:lnTo>
                    <a:pt x="41071" y="0"/>
                  </a:lnTo>
                  <a:lnTo>
                    <a:pt x="38989" y="10833"/>
                  </a:lnTo>
                  <a:lnTo>
                    <a:pt x="44843" y="10820"/>
                  </a:lnTo>
                  <a:lnTo>
                    <a:pt x="46024" y="3759"/>
                  </a:lnTo>
                  <a:close/>
                </a:path>
                <a:path w="136525" h="346710">
                  <a:moveTo>
                    <a:pt x="86410" y="6159"/>
                  </a:moveTo>
                  <a:lnTo>
                    <a:pt x="81356" y="889"/>
                  </a:lnTo>
                  <a:lnTo>
                    <a:pt x="80759" y="990"/>
                  </a:lnTo>
                  <a:lnTo>
                    <a:pt x="76377" y="1714"/>
                  </a:lnTo>
                  <a:lnTo>
                    <a:pt x="79603" y="10617"/>
                  </a:lnTo>
                  <a:lnTo>
                    <a:pt x="86410" y="6159"/>
                  </a:lnTo>
                  <a:close/>
                </a:path>
                <a:path w="136525" h="346710">
                  <a:moveTo>
                    <a:pt x="136232" y="249097"/>
                  </a:moveTo>
                  <a:lnTo>
                    <a:pt x="132740" y="248246"/>
                  </a:lnTo>
                  <a:lnTo>
                    <a:pt x="129019" y="247332"/>
                  </a:lnTo>
                  <a:lnTo>
                    <a:pt x="127838" y="254406"/>
                  </a:lnTo>
                  <a:lnTo>
                    <a:pt x="135051" y="256184"/>
                  </a:lnTo>
                  <a:lnTo>
                    <a:pt x="136232" y="249097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8670836" y="2091892"/>
              <a:ext cx="32384" cy="67945"/>
            </a:xfrm>
            <a:custGeom>
              <a:avLst/>
              <a:gdLst/>
              <a:ahLst/>
              <a:cxnLst/>
              <a:rect l="l" t="t" r="r" b="b"/>
              <a:pathLst>
                <a:path w="32384" h="67944">
                  <a:moveTo>
                    <a:pt x="11341" y="67449"/>
                  </a:moveTo>
                  <a:lnTo>
                    <a:pt x="5918" y="59410"/>
                  </a:lnTo>
                  <a:lnTo>
                    <a:pt x="3848" y="59143"/>
                  </a:lnTo>
                  <a:lnTo>
                    <a:pt x="0" y="58661"/>
                  </a:lnTo>
                  <a:lnTo>
                    <a:pt x="4699" y="67627"/>
                  </a:lnTo>
                  <a:lnTo>
                    <a:pt x="11341" y="67449"/>
                  </a:lnTo>
                  <a:close/>
                </a:path>
                <a:path w="32384" h="67944">
                  <a:moveTo>
                    <a:pt x="32016" y="254"/>
                  </a:moveTo>
                  <a:lnTo>
                    <a:pt x="29146" y="139"/>
                  </a:lnTo>
                  <a:lnTo>
                    <a:pt x="25095" y="0"/>
                  </a:lnTo>
                  <a:lnTo>
                    <a:pt x="27127" y="8559"/>
                  </a:lnTo>
                  <a:lnTo>
                    <a:pt x="31838" y="8597"/>
                  </a:lnTo>
                  <a:lnTo>
                    <a:pt x="32016" y="254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8614664" y="2096744"/>
              <a:ext cx="184785" cy="332740"/>
            </a:xfrm>
            <a:custGeom>
              <a:avLst/>
              <a:gdLst/>
              <a:ahLst/>
              <a:cxnLst/>
              <a:rect l="l" t="t" r="r" b="b"/>
              <a:pathLst>
                <a:path w="184784" h="332739">
                  <a:moveTo>
                    <a:pt x="7023" y="175158"/>
                  </a:moveTo>
                  <a:lnTo>
                    <a:pt x="5854" y="168084"/>
                  </a:lnTo>
                  <a:lnTo>
                    <a:pt x="3835" y="168084"/>
                  </a:lnTo>
                  <a:lnTo>
                    <a:pt x="0" y="168084"/>
                  </a:lnTo>
                  <a:lnTo>
                    <a:pt x="2082" y="178904"/>
                  </a:lnTo>
                  <a:lnTo>
                    <a:pt x="7023" y="175158"/>
                  </a:lnTo>
                  <a:close/>
                </a:path>
                <a:path w="184784" h="332739">
                  <a:moveTo>
                    <a:pt x="16548" y="269595"/>
                  </a:moveTo>
                  <a:lnTo>
                    <a:pt x="14236" y="260858"/>
                  </a:lnTo>
                  <a:lnTo>
                    <a:pt x="12255" y="260807"/>
                  </a:lnTo>
                  <a:lnTo>
                    <a:pt x="8750" y="260718"/>
                  </a:lnTo>
                  <a:lnTo>
                    <a:pt x="11455" y="268947"/>
                  </a:lnTo>
                  <a:lnTo>
                    <a:pt x="13665" y="269240"/>
                  </a:lnTo>
                  <a:lnTo>
                    <a:pt x="16548" y="269595"/>
                  </a:lnTo>
                  <a:close/>
                </a:path>
                <a:path w="184784" h="332739">
                  <a:moveTo>
                    <a:pt x="47993" y="66763"/>
                  </a:moveTo>
                  <a:lnTo>
                    <a:pt x="44564" y="59855"/>
                  </a:lnTo>
                  <a:lnTo>
                    <a:pt x="43167" y="59918"/>
                  </a:lnTo>
                  <a:lnTo>
                    <a:pt x="40665" y="60032"/>
                  </a:lnTo>
                  <a:lnTo>
                    <a:pt x="39700" y="67195"/>
                  </a:lnTo>
                  <a:lnTo>
                    <a:pt x="47993" y="66763"/>
                  </a:lnTo>
                  <a:close/>
                </a:path>
                <a:path w="184784" h="332739">
                  <a:moveTo>
                    <a:pt x="68834" y="36080"/>
                  </a:moveTo>
                  <a:lnTo>
                    <a:pt x="67665" y="29006"/>
                  </a:lnTo>
                  <a:lnTo>
                    <a:pt x="65646" y="29006"/>
                  </a:lnTo>
                  <a:lnTo>
                    <a:pt x="61810" y="29006"/>
                  </a:lnTo>
                  <a:lnTo>
                    <a:pt x="63893" y="39827"/>
                  </a:lnTo>
                  <a:lnTo>
                    <a:pt x="68834" y="36080"/>
                  </a:lnTo>
                  <a:close/>
                </a:path>
                <a:path w="184784" h="332739">
                  <a:moveTo>
                    <a:pt x="70878" y="127342"/>
                  </a:moveTo>
                  <a:lnTo>
                    <a:pt x="67056" y="127342"/>
                  </a:lnTo>
                  <a:lnTo>
                    <a:pt x="65024" y="127355"/>
                  </a:lnTo>
                  <a:lnTo>
                    <a:pt x="63855" y="134416"/>
                  </a:lnTo>
                  <a:lnTo>
                    <a:pt x="68795" y="138176"/>
                  </a:lnTo>
                  <a:lnTo>
                    <a:pt x="70878" y="127342"/>
                  </a:lnTo>
                  <a:close/>
                </a:path>
                <a:path w="184784" h="332739">
                  <a:moveTo>
                    <a:pt x="138430" y="325843"/>
                  </a:moveTo>
                  <a:lnTo>
                    <a:pt x="135890" y="324027"/>
                  </a:lnTo>
                  <a:lnTo>
                    <a:pt x="133680" y="322453"/>
                  </a:lnTo>
                  <a:lnTo>
                    <a:pt x="130530" y="329234"/>
                  </a:lnTo>
                  <a:lnTo>
                    <a:pt x="135280" y="332613"/>
                  </a:lnTo>
                  <a:lnTo>
                    <a:pt x="138430" y="325843"/>
                  </a:lnTo>
                  <a:close/>
                </a:path>
                <a:path w="184784" h="332739">
                  <a:moveTo>
                    <a:pt x="143243" y="8890"/>
                  </a:moveTo>
                  <a:lnTo>
                    <a:pt x="143217" y="3657"/>
                  </a:lnTo>
                  <a:lnTo>
                    <a:pt x="141503" y="2311"/>
                  </a:lnTo>
                  <a:lnTo>
                    <a:pt x="138544" y="0"/>
                  </a:lnTo>
                  <a:lnTo>
                    <a:pt x="134124" y="6985"/>
                  </a:lnTo>
                  <a:lnTo>
                    <a:pt x="143243" y="8890"/>
                  </a:lnTo>
                  <a:close/>
                </a:path>
                <a:path w="184784" h="332739">
                  <a:moveTo>
                    <a:pt x="147396" y="114884"/>
                  </a:moveTo>
                  <a:lnTo>
                    <a:pt x="146469" y="109664"/>
                  </a:lnTo>
                  <a:lnTo>
                    <a:pt x="144310" y="109080"/>
                  </a:lnTo>
                  <a:lnTo>
                    <a:pt x="138163" y="107442"/>
                  </a:lnTo>
                  <a:lnTo>
                    <a:pt x="142786" y="118262"/>
                  </a:lnTo>
                  <a:lnTo>
                    <a:pt x="147396" y="114884"/>
                  </a:lnTo>
                  <a:close/>
                </a:path>
                <a:path w="184784" h="332739">
                  <a:moveTo>
                    <a:pt x="167398" y="88011"/>
                  </a:moveTo>
                  <a:lnTo>
                    <a:pt x="166420" y="81699"/>
                  </a:lnTo>
                  <a:lnTo>
                    <a:pt x="165392" y="80987"/>
                  </a:lnTo>
                  <a:lnTo>
                    <a:pt x="160959" y="77952"/>
                  </a:lnTo>
                  <a:lnTo>
                    <a:pt x="160883" y="88011"/>
                  </a:lnTo>
                  <a:lnTo>
                    <a:pt x="167398" y="88011"/>
                  </a:lnTo>
                  <a:close/>
                </a:path>
                <a:path w="184784" h="332739">
                  <a:moveTo>
                    <a:pt x="184302" y="233629"/>
                  </a:moveTo>
                  <a:lnTo>
                    <a:pt x="184238" y="225361"/>
                  </a:lnTo>
                  <a:lnTo>
                    <a:pt x="182245" y="225691"/>
                  </a:lnTo>
                  <a:lnTo>
                    <a:pt x="180835" y="234111"/>
                  </a:lnTo>
                  <a:lnTo>
                    <a:pt x="184302" y="233629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8676803" y="2184453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19">
                  <a:moveTo>
                    <a:pt x="2603" y="0"/>
                  </a:moveTo>
                  <a:lnTo>
                    <a:pt x="635" y="38"/>
                  </a:lnTo>
                  <a:lnTo>
                    <a:pt x="0" y="990"/>
                  </a:lnTo>
                  <a:lnTo>
                    <a:pt x="2108" y="7315"/>
                  </a:lnTo>
                  <a:lnTo>
                    <a:pt x="3797" y="6667"/>
                  </a:lnTo>
                  <a:lnTo>
                    <a:pt x="4419" y="584"/>
                  </a:lnTo>
                  <a:lnTo>
                    <a:pt x="3517" y="292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8664305" y="209689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1396" y="0"/>
                  </a:moveTo>
                  <a:lnTo>
                    <a:pt x="0" y="5461"/>
                  </a:lnTo>
                  <a:lnTo>
                    <a:pt x="7353" y="7429"/>
                  </a:lnTo>
                  <a:lnTo>
                    <a:pt x="6451" y="1117"/>
                  </a:lnTo>
                  <a:lnTo>
                    <a:pt x="4775" y="749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8679621" y="2424483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2222" y="0"/>
                  </a:moveTo>
                  <a:lnTo>
                    <a:pt x="0" y="7645"/>
                  </a:lnTo>
                  <a:lnTo>
                    <a:pt x="6807" y="7391"/>
                  </a:lnTo>
                  <a:lnTo>
                    <a:pt x="6070" y="2705"/>
                  </a:lnTo>
                  <a:lnTo>
                    <a:pt x="4914" y="1892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8793046" y="221424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3873" y="0"/>
                  </a:moveTo>
                  <a:lnTo>
                    <a:pt x="0" y="152"/>
                  </a:lnTo>
                  <a:lnTo>
                    <a:pt x="1549" y="5765"/>
                  </a:lnTo>
                  <a:lnTo>
                    <a:pt x="3873" y="7023"/>
                  </a:lnTo>
                  <a:lnTo>
                    <a:pt x="5029" y="5295"/>
                  </a:lnTo>
                  <a:lnTo>
                    <a:pt x="5041" y="1803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8828530" y="2246556"/>
              <a:ext cx="31115" cy="29845"/>
            </a:xfrm>
            <a:custGeom>
              <a:avLst/>
              <a:gdLst/>
              <a:ahLst/>
              <a:cxnLst/>
              <a:rect l="l" t="t" r="r" b="b"/>
              <a:pathLst>
                <a:path w="31115" h="29844">
                  <a:moveTo>
                    <a:pt x="0" y="0"/>
                  </a:moveTo>
                  <a:lnTo>
                    <a:pt x="811" y="7401"/>
                  </a:lnTo>
                  <a:lnTo>
                    <a:pt x="1563" y="15174"/>
                  </a:lnTo>
                  <a:lnTo>
                    <a:pt x="2937" y="22736"/>
                  </a:lnTo>
                  <a:lnTo>
                    <a:pt x="5613" y="29502"/>
                  </a:lnTo>
                  <a:lnTo>
                    <a:pt x="10519" y="27518"/>
                  </a:lnTo>
                  <a:lnTo>
                    <a:pt x="24642" y="23345"/>
                  </a:lnTo>
                  <a:lnTo>
                    <a:pt x="30899" y="21069"/>
                  </a:lnTo>
                  <a:lnTo>
                    <a:pt x="27062" y="10553"/>
                  </a:lnTo>
                  <a:lnTo>
                    <a:pt x="20483" y="3748"/>
                  </a:lnTo>
                  <a:lnTo>
                    <a:pt x="11387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9A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8768116" y="2042861"/>
              <a:ext cx="105410" cy="224790"/>
            </a:xfrm>
            <a:custGeom>
              <a:avLst/>
              <a:gdLst/>
              <a:ahLst/>
              <a:cxnLst/>
              <a:rect l="l" t="t" r="r" b="b"/>
              <a:pathLst>
                <a:path w="105409" h="224789">
                  <a:moveTo>
                    <a:pt x="14058" y="0"/>
                  </a:moveTo>
                  <a:lnTo>
                    <a:pt x="12567" y="7026"/>
                  </a:lnTo>
                  <a:lnTo>
                    <a:pt x="9463" y="14598"/>
                  </a:lnTo>
                  <a:lnTo>
                    <a:pt x="5141" y="21541"/>
                  </a:lnTo>
                  <a:lnTo>
                    <a:pt x="0" y="26682"/>
                  </a:lnTo>
                  <a:lnTo>
                    <a:pt x="19776" y="69894"/>
                  </a:lnTo>
                  <a:lnTo>
                    <a:pt x="36922" y="112764"/>
                  </a:lnTo>
                  <a:lnTo>
                    <a:pt x="50709" y="156847"/>
                  </a:lnTo>
                  <a:lnTo>
                    <a:pt x="60413" y="203695"/>
                  </a:lnTo>
                  <a:lnTo>
                    <a:pt x="71801" y="204031"/>
                  </a:lnTo>
                  <a:lnTo>
                    <a:pt x="80897" y="207443"/>
                  </a:lnTo>
                  <a:lnTo>
                    <a:pt x="87476" y="214248"/>
                  </a:lnTo>
                  <a:lnTo>
                    <a:pt x="91313" y="224764"/>
                  </a:lnTo>
                  <a:lnTo>
                    <a:pt x="96088" y="222631"/>
                  </a:lnTo>
                  <a:lnTo>
                    <a:pt x="100457" y="219519"/>
                  </a:lnTo>
                  <a:lnTo>
                    <a:pt x="105371" y="217741"/>
                  </a:lnTo>
                  <a:lnTo>
                    <a:pt x="105371" y="184035"/>
                  </a:lnTo>
                  <a:lnTo>
                    <a:pt x="101193" y="182956"/>
                  </a:lnTo>
                  <a:lnTo>
                    <a:pt x="100838" y="167919"/>
                  </a:lnTo>
                  <a:lnTo>
                    <a:pt x="105371" y="168579"/>
                  </a:lnTo>
                  <a:lnTo>
                    <a:pt x="105371" y="127838"/>
                  </a:lnTo>
                  <a:lnTo>
                    <a:pt x="98215" y="123559"/>
                  </a:lnTo>
                  <a:lnTo>
                    <a:pt x="99067" y="116941"/>
                  </a:lnTo>
                  <a:lnTo>
                    <a:pt x="101666" y="108571"/>
                  </a:lnTo>
                  <a:lnTo>
                    <a:pt x="99745" y="99034"/>
                  </a:lnTo>
                  <a:lnTo>
                    <a:pt x="93470" y="93942"/>
                  </a:lnTo>
                  <a:lnTo>
                    <a:pt x="86215" y="92917"/>
                  </a:lnTo>
                  <a:lnTo>
                    <a:pt x="80105" y="93196"/>
                  </a:lnTo>
                  <a:lnTo>
                    <a:pt x="77266" y="92011"/>
                  </a:lnTo>
                  <a:lnTo>
                    <a:pt x="85367" y="77611"/>
                  </a:lnTo>
                  <a:lnTo>
                    <a:pt x="82623" y="64925"/>
                  </a:lnTo>
                  <a:lnTo>
                    <a:pt x="71758" y="57178"/>
                  </a:lnTo>
                  <a:lnTo>
                    <a:pt x="55499" y="57594"/>
                  </a:lnTo>
                  <a:lnTo>
                    <a:pt x="53416" y="56997"/>
                  </a:lnTo>
                  <a:lnTo>
                    <a:pt x="56845" y="38595"/>
                  </a:lnTo>
                  <a:lnTo>
                    <a:pt x="56197" y="34416"/>
                  </a:lnTo>
                  <a:lnTo>
                    <a:pt x="50699" y="21608"/>
                  </a:lnTo>
                  <a:lnTo>
                    <a:pt x="40233" y="11679"/>
                  </a:lnTo>
                  <a:lnTo>
                    <a:pt x="27215" y="4515"/>
                  </a:lnTo>
                  <a:lnTo>
                    <a:pt x="14058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8824455" y="2137371"/>
              <a:ext cx="49530" cy="89535"/>
            </a:xfrm>
            <a:custGeom>
              <a:avLst/>
              <a:gdLst/>
              <a:ahLst/>
              <a:cxnLst/>
              <a:rect l="l" t="t" r="r" b="b"/>
              <a:pathLst>
                <a:path w="49529" h="89535">
                  <a:moveTo>
                    <a:pt x="6769" y="3454"/>
                  </a:moveTo>
                  <a:lnTo>
                    <a:pt x="4762" y="2425"/>
                  </a:lnTo>
                  <a:lnTo>
                    <a:pt x="0" y="0"/>
                  </a:lnTo>
                  <a:lnTo>
                    <a:pt x="736" y="8064"/>
                  </a:lnTo>
                  <a:lnTo>
                    <a:pt x="4673" y="8039"/>
                  </a:lnTo>
                  <a:lnTo>
                    <a:pt x="6769" y="3454"/>
                  </a:lnTo>
                  <a:close/>
                </a:path>
                <a:path w="49529" h="89535">
                  <a:moveTo>
                    <a:pt x="49022" y="74079"/>
                  </a:moveTo>
                  <a:lnTo>
                    <a:pt x="44488" y="73418"/>
                  </a:lnTo>
                  <a:lnTo>
                    <a:pt x="44843" y="88455"/>
                  </a:lnTo>
                  <a:lnTo>
                    <a:pt x="49022" y="89535"/>
                  </a:lnTo>
                  <a:lnTo>
                    <a:pt x="49022" y="74079"/>
                  </a:lnTo>
                  <a:close/>
                </a:path>
              </a:pathLst>
            </a:custGeom>
            <a:solidFill>
              <a:srgbClr val="ACD3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8543180" y="1939800"/>
              <a:ext cx="239395" cy="335280"/>
            </a:xfrm>
            <a:custGeom>
              <a:avLst/>
              <a:gdLst/>
              <a:ahLst/>
              <a:cxnLst/>
              <a:rect l="l" t="t" r="r" b="b"/>
              <a:pathLst>
                <a:path w="239395" h="335280">
                  <a:moveTo>
                    <a:pt x="184365" y="0"/>
                  </a:moveTo>
                  <a:lnTo>
                    <a:pt x="160026" y="1562"/>
                  </a:lnTo>
                  <a:lnTo>
                    <a:pt x="142154" y="20508"/>
                  </a:lnTo>
                  <a:lnTo>
                    <a:pt x="140645" y="50381"/>
                  </a:lnTo>
                  <a:lnTo>
                    <a:pt x="124822" y="56731"/>
                  </a:lnTo>
                  <a:lnTo>
                    <a:pt x="113017" y="66643"/>
                  </a:lnTo>
                  <a:lnTo>
                    <a:pt x="108002" y="80013"/>
                  </a:lnTo>
                  <a:lnTo>
                    <a:pt x="112553" y="96736"/>
                  </a:lnTo>
                  <a:lnTo>
                    <a:pt x="90925" y="104715"/>
                  </a:lnTo>
                  <a:lnTo>
                    <a:pt x="74745" y="117408"/>
                  </a:lnTo>
                  <a:lnTo>
                    <a:pt x="68690" y="134869"/>
                  </a:lnTo>
                  <a:lnTo>
                    <a:pt x="77438" y="157150"/>
                  </a:lnTo>
                  <a:lnTo>
                    <a:pt x="54380" y="162713"/>
                  </a:lnTo>
                  <a:lnTo>
                    <a:pt x="38760" y="175460"/>
                  </a:lnTo>
                  <a:lnTo>
                    <a:pt x="34750" y="193451"/>
                  </a:lnTo>
                  <a:lnTo>
                    <a:pt x="46526" y="214744"/>
                  </a:lnTo>
                  <a:lnTo>
                    <a:pt x="33748" y="221777"/>
                  </a:lnTo>
                  <a:lnTo>
                    <a:pt x="20694" y="231784"/>
                  </a:lnTo>
                  <a:lnTo>
                    <a:pt x="12479" y="244159"/>
                  </a:lnTo>
                  <a:lnTo>
                    <a:pt x="14217" y="258292"/>
                  </a:lnTo>
                  <a:lnTo>
                    <a:pt x="17151" y="263449"/>
                  </a:lnTo>
                  <a:lnTo>
                    <a:pt x="28073" y="267297"/>
                  </a:lnTo>
                  <a:lnTo>
                    <a:pt x="28441" y="268846"/>
                  </a:lnTo>
                  <a:lnTo>
                    <a:pt x="20084" y="275691"/>
                  </a:lnTo>
                  <a:lnTo>
                    <a:pt x="17532" y="281356"/>
                  </a:lnTo>
                  <a:lnTo>
                    <a:pt x="19297" y="288264"/>
                  </a:lnTo>
                  <a:lnTo>
                    <a:pt x="17074" y="294259"/>
                  </a:lnTo>
                  <a:lnTo>
                    <a:pt x="3270" y="300406"/>
                  </a:lnTo>
                  <a:lnTo>
                    <a:pt x="171" y="306057"/>
                  </a:lnTo>
                  <a:lnTo>
                    <a:pt x="0" y="321284"/>
                  </a:lnTo>
                  <a:lnTo>
                    <a:pt x="13784" y="330798"/>
                  </a:lnTo>
                  <a:lnTo>
                    <a:pt x="33052" y="334791"/>
                  </a:lnTo>
                  <a:lnTo>
                    <a:pt x="49332" y="333451"/>
                  </a:lnTo>
                  <a:lnTo>
                    <a:pt x="56207" y="285737"/>
                  </a:lnTo>
                  <a:lnTo>
                    <a:pt x="69121" y="239835"/>
                  </a:lnTo>
                  <a:lnTo>
                    <a:pt x="86401" y="195318"/>
                  </a:lnTo>
                  <a:lnTo>
                    <a:pt x="106371" y="151761"/>
                  </a:lnTo>
                  <a:lnTo>
                    <a:pt x="127356" y="108738"/>
                  </a:lnTo>
                  <a:lnTo>
                    <a:pt x="147681" y="65824"/>
                  </a:lnTo>
                  <a:lnTo>
                    <a:pt x="152450" y="50993"/>
                  </a:lnTo>
                  <a:lnTo>
                    <a:pt x="158325" y="33987"/>
                  </a:lnTo>
                  <a:lnTo>
                    <a:pt x="166603" y="25174"/>
                  </a:lnTo>
                  <a:lnTo>
                    <a:pt x="178580" y="34925"/>
                  </a:lnTo>
                  <a:lnTo>
                    <a:pt x="189474" y="54655"/>
                  </a:lnTo>
                  <a:lnTo>
                    <a:pt x="202177" y="80753"/>
                  </a:lnTo>
                  <a:lnTo>
                    <a:pt x="224935" y="129743"/>
                  </a:lnTo>
                  <a:lnTo>
                    <a:pt x="230077" y="124602"/>
                  </a:lnTo>
                  <a:lnTo>
                    <a:pt x="234398" y="117659"/>
                  </a:lnTo>
                  <a:lnTo>
                    <a:pt x="237503" y="110087"/>
                  </a:lnTo>
                  <a:lnTo>
                    <a:pt x="238994" y="103060"/>
                  </a:lnTo>
                  <a:lnTo>
                    <a:pt x="239142" y="95439"/>
                  </a:lnTo>
                  <a:lnTo>
                    <a:pt x="238348" y="86779"/>
                  </a:lnTo>
                  <a:lnTo>
                    <a:pt x="212885" y="57416"/>
                  </a:lnTo>
                  <a:lnTo>
                    <a:pt x="209492" y="54584"/>
                  </a:lnTo>
                  <a:lnTo>
                    <a:pt x="208860" y="48234"/>
                  </a:lnTo>
                  <a:lnTo>
                    <a:pt x="208865" y="40607"/>
                  </a:lnTo>
                  <a:lnTo>
                    <a:pt x="208129" y="31891"/>
                  </a:lnTo>
                  <a:lnTo>
                    <a:pt x="205276" y="22276"/>
                  </a:lnTo>
                  <a:lnTo>
                    <a:pt x="184365" y="0"/>
                  </a:lnTo>
                  <a:close/>
                </a:path>
              </a:pathLst>
            </a:custGeom>
            <a:solidFill>
              <a:srgbClr val="3C86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8583003" y="2059673"/>
              <a:ext cx="54610" cy="191135"/>
            </a:xfrm>
            <a:custGeom>
              <a:avLst/>
              <a:gdLst/>
              <a:ahLst/>
              <a:cxnLst/>
              <a:rect l="l" t="t" r="r" b="b"/>
              <a:pathLst>
                <a:path w="54609" h="191135">
                  <a:moveTo>
                    <a:pt x="6502" y="185293"/>
                  </a:moveTo>
                  <a:lnTo>
                    <a:pt x="4584" y="184086"/>
                  </a:lnTo>
                  <a:lnTo>
                    <a:pt x="0" y="181190"/>
                  </a:lnTo>
                  <a:lnTo>
                    <a:pt x="203" y="191122"/>
                  </a:lnTo>
                  <a:lnTo>
                    <a:pt x="4889" y="191109"/>
                  </a:lnTo>
                  <a:lnTo>
                    <a:pt x="6502" y="185293"/>
                  </a:lnTo>
                  <a:close/>
                </a:path>
                <a:path w="54609" h="191135">
                  <a:moveTo>
                    <a:pt x="9105" y="117170"/>
                  </a:moveTo>
                  <a:lnTo>
                    <a:pt x="5994" y="115252"/>
                  </a:lnTo>
                  <a:lnTo>
                    <a:pt x="4254" y="119659"/>
                  </a:lnTo>
                  <a:lnTo>
                    <a:pt x="2717" y="124561"/>
                  </a:lnTo>
                  <a:lnTo>
                    <a:pt x="4584" y="129298"/>
                  </a:lnTo>
                  <a:lnTo>
                    <a:pt x="7404" y="127977"/>
                  </a:lnTo>
                  <a:lnTo>
                    <a:pt x="9105" y="117170"/>
                  </a:lnTo>
                  <a:close/>
                </a:path>
                <a:path w="54609" h="191135">
                  <a:moveTo>
                    <a:pt x="54178" y="16586"/>
                  </a:moveTo>
                  <a:lnTo>
                    <a:pt x="53505" y="5219"/>
                  </a:lnTo>
                  <a:lnTo>
                    <a:pt x="52349" y="4267"/>
                  </a:lnTo>
                  <a:lnTo>
                    <a:pt x="47142" y="0"/>
                  </a:lnTo>
                  <a:lnTo>
                    <a:pt x="48806" y="17081"/>
                  </a:lnTo>
                  <a:lnTo>
                    <a:pt x="50952" y="18313"/>
                  </a:lnTo>
                  <a:lnTo>
                    <a:pt x="54178" y="16586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8611678" y="2118718"/>
              <a:ext cx="5080" cy="12700"/>
            </a:xfrm>
            <a:custGeom>
              <a:avLst/>
              <a:gdLst/>
              <a:ahLst/>
              <a:cxnLst/>
              <a:rect l="l" t="t" r="r" b="b"/>
              <a:pathLst>
                <a:path w="5079" h="12700">
                  <a:moveTo>
                    <a:pt x="1206" y="0"/>
                  </a:moveTo>
                  <a:lnTo>
                    <a:pt x="0" y="1701"/>
                  </a:lnTo>
                  <a:lnTo>
                    <a:pt x="203" y="12649"/>
                  </a:lnTo>
                  <a:lnTo>
                    <a:pt x="1206" y="12649"/>
                  </a:lnTo>
                  <a:lnTo>
                    <a:pt x="1257" y="9004"/>
                  </a:lnTo>
                  <a:lnTo>
                    <a:pt x="4635" y="2743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ACD39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2" name="object 38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77520" y="2517688"/>
              <a:ext cx="196746" cy="77266"/>
            </a:xfrm>
            <a:prstGeom prst="rect">
              <a:avLst/>
            </a:prstGeom>
          </p:spPr>
        </p:pic>
        <p:sp>
          <p:nvSpPr>
            <p:cNvPr id="383" name="object 383" descr=""/>
            <p:cNvSpPr/>
            <p:nvPr/>
          </p:nvSpPr>
          <p:spPr>
            <a:xfrm>
              <a:off x="7560927" y="2057399"/>
              <a:ext cx="289560" cy="304800"/>
            </a:xfrm>
            <a:custGeom>
              <a:avLst/>
              <a:gdLst/>
              <a:ahLst/>
              <a:cxnLst/>
              <a:rect l="l" t="t" r="r" b="b"/>
              <a:pathLst>
                <a:path w="289559" h="304800">
                  <a:moveTo>
                    <a:pt x="131721" y="0"/>
                  </a:moveTo>
                  <a:lnTo>
                    <a:pt x="64902" y="20688"/>
                  </a:lnTo>
                  <a:lnTo>
                    <a:pt x="18598" y="68224"/>
                  </a:lnTo>
                  <a:lnTo>
                    <a:pt x="0" y="133805"/>
                  </a:lnTo>
                  <a:lnTo>
                    <a:pt x="3337" y="170610"/>
                  </a:lnTo>
                  <a:lnTo>
                    <a:pt x="16297" y="208626"/>
                  </a:lnTo>
                  <a:lnTo>
                    <a:pt x="39780" y="246751"/>
                  </a:lnTo>
                  <a:lnTo>
                    <a:pt x="78122" y="284324"/>
                  </a:lnTo>
                  <a:lnTo>
                    <a:pt x="128286" y="301551"/>
                  </a:lnTo>
                  <a:lnTo>
                    <a:pt x="128693" y="290179"/>
                  </a:lnTo>
                  <a:lnTo>
                    <a:pt x="130018" y="267325"/>
                  </a:lnTo>
                  <a:lnTo>
                    <a:pt x="129683" y="255882"/>
                  </a:lnTo>
                  <a:lnTo>
                    <a:pt x="113078" y="244558"/>
                  </a:lnTo>
                  <a:lnTo>
                    <a:pt x="94953" y="235906"/>
                  </a:lnTo>
                  <a:lnTo>
                    <a:pt x="76635" y="227762"/>
                  </a:lnTo>
                  <a:lnTo>
                    <a:pt x="59452" y="217960"/>
                  </a:lnTo>
                  <a:lnTo>
                    <a:pt x="95266" y="231308"/>
                  </a:lnTo>
                  <a:lnTo>
                    <a:pt x="93869" y="211635"/>
                  </a:lnTo>
                  <a:lnTo>
                    <a:pt x="100214" y="221799"/>
                  </a:lnTo>
                  <a:lnTo>
                    <a:pt x="107582" y="230223"/>
                  </a:lnTo>
                  <a:lnTo>
                    <a:pt x="116697" y="236554"/>
                  </a:lnTo>
                  <a:lnTo>
                    <a:pt x="128286" y="240439"/>
                  </a:lnTo>
                  <a:lnTo>
                    <a:pt x="129258" y="230319"/>
                  </a:lnTo>
                  <a:lnTo>
                    <a:pt x="129918" y="210418"/>
                  </a:lnTo>
                  <a:lnTo>
                    <a:pt x="130111" y="190424"/>
                  </a:lnTo>
                  <a:lnTo>
                    <a:pt x="129683" y="180025"/>
                  </a:lnTo>
                  <a:lnTo>
                    <a:pt x="124216" y="175527"/>
                  </a:lnTo>
                  <a:lnTo>
                    <a:pt x="113570" y="168247"/>
                  </a:lnTo>
                  <a:lnTo>
                    <a:pt x="103605" y="159131"/>
                  </a:lnTo>
                  <a:lnTo>
                    <a:pt x="100181" y="149126"/>
                  </a:lnTo>
                  <a:lnTo>
                    <a:pt x="115051" y="160019"/>
                  </a:lnTo>
                  <a:lnTo>
                    <a:pt x="124393" y="165546"/>
                  </a:lnTo>
                  <a:lnTo>
                    <a:pt x="129683" y="165979"/>
                  </a:lnTo>
                  <a:lnTo>
                    <a:pt x="133201" y="86604"/>
                  </a:lnTo>
                  <a:lnTo>
                    <a:pt x="138116" y="161762"/>
                  </a:lnTo>
                  <a:lnTo>
                    <a:pt x="144285" y="161046"/>
                  </a:lnTo>
                  <a:lnTo>
                    <a:pt x="154143" y="152544"/>
                  </a:lnTo>
                  <a:lnTo>
                    <a:pt x="169027" y="136477"/>
                  </a:lnTo>
                  <a:lnTo>
                    <a:pt x="166977" y="147591"/>
                  </a:lnTo>
                  <a:lnTo>
                    <a:pt x="156872" y="158578"/>
                  </a:lnTo>
                  <a:lnTo>
                    <a:pt x="145469" y="167645"/>
                  </a:lnTo>
                  <a:lnTo>
                    <a:pt x="139525" y="173002"/>
                  </a:lnTo>
                  <a:lnTo>
                    <a:pt x="138492" y="183137"/>
                  </a:lnTo>
                  <a:lnTo>
                    <a:pt x="139286" y="196889"/>
                  </a:lnTo>
                  <a:lnTo>
                    <a:pt x="140549" y="210990"/>
                  </a:lnTo>
                  <a:lnTo>
                    <a:pt x="140922" y="222176"/>
                  </a:lnTo>
                  <a:lnTo>
                    <a:pt x="185880" y="199697"/>
                  </a:lnTo>
                  <a:lnTo>
                    <a:pt x="179136" y="211207"/>
                  </a:lnTo>
                  <a:lnTo>
                    <a:pt x="163660" y="222945"/>
                  </a:lnTo>
                  <a:lnTo>
                    <a:pt x="147706" y="233244"/>
                  </a:lnTo>
                  <a:lnTo>
                    <a:pt x="139525" y="240439"/>
                  </a:lnTo>
                  <a:lnTo>
                    <a:pt x="138790" y="252339"/>
                  </a:lnTo>
                  <a:lnTo>
                    <a:pt x="139809" y="270898"/>
                  </a:lnTo>
                  <a:lnTo>
                    <a:pt x="142332" y="304358"/>
                  </a:lnTo>
                  <a:lnTo>
                    <a:pt x="152336" y="304208"/>
                  </a:lnTo>
                  <a:lnTo>
                    <a:pt x="162908" y="303578"/>
                  </a:lnTo>
                  <a:lnTo>
                    <a:pt x="173377" y="302284"/>
                  </a:lnTo>
                  <a:lnTo>
                    <a:pt x="183226" y="300091"/>
                  </a:lnTo>
                  <a:lnTo>
                    <a:pt x="183620" y="299481"/>
                  </a:lnTo>
                  <a:lnTo>
                    <a:pt x="185880" y="298732"/>
                  </a:lnTo>
                  <a:lnTo>
                    <a:pt x="253629" y="251771"/>
                  </a:lnTo>
                  <a:lnTo>
                    <a:pt x="276654" y="214853"/>
                  </a:lnTo>
                  <a:lnTo>
                    <a:pt x="288544" y="173605"/>
                  </a:lnTo>
                  <a:lnTo>
                    <a:pt x="289171" y="130507"/>
                  </a:lnTo>
                  <a:lnTo>
                    <a:pt x="278407" y="88039"/>
                  </a:lnTo>
                  <a:lnTo>
                    <a:pt x="256124" y="48682"/>
                  </a:lnTo>
                  <a:lnTo>
                    <a:pt x="211865" y="14963"/>
                  </a:lnTo>
                  <a:lnTo>
                    <a:pt x="170577" y="2475"/>
                  </a:lnTo>
                  <a:lnTo>
                    <a:pt x="131721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7620379" y="2144003"/>
              <a:ext cx="127000" cy="376555"/>
            </a:xfrm>
            <a:custGeom>
              <a:avLst/>
              <a:gdLst/>
              <a:ahLst/>
              <a:cxnLst/>
              <a:rect l="l" t="t" r="r" b="b"/>
              <a:pathLst>
                <a:path w="127000" h="376555">
                  <a:moveTo>
                    <a:pt x="73748" y="0"/>
                  </a:moveTo>
                  <a:lnTo>
                    <a:pt x="70230" y="79375"/>
                  </a:lnTo>
                  <a:lnTo>
                    <a:pt x="64940" y="78942"/>
                  </a:lnTo>
                  <a:lnTo>
                    <a:pt x="55599" y="73415"/>
                  </a:lnTo>
                  <a:lnTo>
                    <a:pt x="40728" y="62522"/>
                  </a:lnTo>
                  <a:lnTo>
                    <a:pt x="44152" y="72527"/>
                  </a:lnTo>
                  <a:lnTo>
                    <a:pt x="54117" y="81643"/>
                  </a:lnTo>
                  <a:lnTo>
                    <a:pt x="64764" y="88923"/>
                  </a:lnTo>
                  <a:lnTo>
                    <a:pt x="70230" y="93421"/>
                  </a:lnTo>
                  <a:lnTo>
                    <a:pt x="70659" y="103819"/>
                  </a:lnTo>
                  <a:lnTo>
                    <a:pt x="70465" y="123813"/>
                  </a:lnTo>
                  <a:lnTo>
                    <a:pt x="69805" y="143714"/>
                  </a:lnTo>
                  <a:lnTo>
                    <a:pt x="68833" y="153835"/>
                  </a:lnTo>
                  <a:lnTo>
                    <a:pt x="57244" y="149950"/>
                  </a:lnTo>
                  <a:lnTo>
                    <a:pt x="48129" y="143619"/>
                  </a:lnTo>
                  <a:lnTo>
                    <a:pt x="40762" y="135195"/>
                  </a:lnTo>
                  <a:lnTo>
                    <a:pt x="34416" y="125031"/>
                  </a:lnTo>
                  <a:lnTo>
                    <a:pt x="35813" y="144703"/>
                  </a:lnTo>
                  <a:lnTo>
                    <a:pt x="0" y="131356"/>
                  </a:lnTo>
                  <a:lnTo>
                    <a:pt x="17183" y="141158"/>
                  </a:lnTo>
                  <a:lnTo>
                    <a:pt x="35501" y="149302"/>
                  </a:lnTo>
                  <a:lnTo>
                    <a:pt x="53626" y="157954"/>
                  </a:lnTo>
                  <a:lnTo>
                    <a:pt x="70230" y="169278"/>
                  </a:lnTo>
                  <a:lnTo>
                    <a:pt x="70566" y="180721"/>
                  </a:lnTo>
                  <a:lnTo>
                    <a:pt x="69241" y="203575"/>
                  </a:lnTo>
                  <a:lnTo>
                    <a:pt x="68833" y="214947"/>
                  </a:lnTo>
                  <a:lnTo>
                    <a:pt x="68414" y="255331"/>
                  </a:lnTo>
                  <a:lnTo>
                    <a:pt x="67402" y="295724"/>
                  </a:lnTo>
                  <a:lnTo>
                    <a:pt x="64617" y="376491"/>
                  </a:lnTo>
                  <a:lnTo>
                    <a:pt x="69037" y="373557"/>
                  </a:lnTo>
                  <a:lnTo>
                    <a:pt x="82143" y="368922"/>
                  </a:lnTo>
                  <a:lnTo>
                    <a:pt x="87096" y="369468"/>
                  </a:lnTo>
                  <a:lnTo>
                    <a:pt x="83796" y="255682"/>
                  </a:lnTo>
                  <a:lnTo>
                    <a:pt x="82880" y="217754"/>
                  </a:lnTo>
                  <a:lnTo>
                    <a:pt x="80357" y="184294"/>
                  </a:lnTo>
                  <a:lnTo>
                    <a:pt x="79338" y="165735"/>
                  </a:lnTo>
                  <a:lnTo>
                    <a:pt x="80073" y="153835"/>
                  </a:lnTo>
                  <a:lnTo>
                    <a:pt x="88254" y="146640"/>
                  </a:lnTo>
                  <a:lnTo>
                    <a:pt x="104208" y="136340"/>
                  </a:lnTo>
                  <a:lnTo>
                    <a:pt x="119683" y="124602"/>
                  </a:lnTo>
                  <a:lnTo>
                    <a:pt x="126428" y="113093"/>
                  </a:lnTo>
                  <a:lnTo>
                    <a:pt x="81470" y="135572"/>
                  </a:lnTo>
                  <a:lnTo>
                    <a:pt x="81096" y="124386"/>
                  </a:lnTo>
                  <a:lnTo>
                    <a:pt x="79833" y="110285"/>
                  </a:lnTo>
                  <a:lnTo>
                    <a:pt x="79039" y="96533"/>
                  </a:lnTo>
                  <a:lnTo>
                    <a:pt x="80073" y="86398"/>
                  </a:lnTo>
                  <a:lnTo>
                    <a:pt x="86017" y="81041"/>
                  </a:lnTo>
                  <a:lnTo>
                    <a:pt x="97420" y="71974"/>
                  </a:lnTo>
                  <a:lnTo>
                    <a:pt x="107525" y="60987"/>
                  </a:lnTo>
                  <a:lnTo>
                    <a:pt x="109575" y="49872"/>
                  </a:lnTo>
                  <a:lnTo>
                    <a:pt x="94691" y="65939"/>
                  </a:lnTo>
                  <a:lnTo>
                    <a:pt x="84833" y="74442"/>
                  </a:lnTo>
                  <a:lnTo>
                    <a:pt x="78663" y="75158"/>
                  </a:lnTo>
                  <a:lnTo>
                    <a:pt x="73748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5" name="object 38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28367" y="2356131"/>
              <a:ext cx="205536" cy="238823"/>
            </a:xfrm>
            <a:prstGeom prst="rect">
              <a:avLst/>
            </a:prstGeom>
          </p:spPr>
        </p:pic>
        <p:sp>
          <p:nvSpPr>
            <p:cNvPr id="386" name="object 386" descr=""/>
            <p:cNvSpPr/>
            <p:nvPr/>
          </p:nvSpPr>
          <p:spPr>
            <a:xfrm>
              <a:off x="8431719" y="2054100"/>
              <a:ext cx="81915" cy="341630"/>
            </a:xfrm>
            <a:custGeom>
              <a:avLst/>
              <a:gdLst/>
              <a:ahLst/>
              <a:cxnLst/>
              <a:rect l="l" t="t" r="r" b="b"/>
              <a:pathLst>
                <a:path w="81915" h="341630">
                  <a:moveTo>
                    <a:pt x="81059" y="263398"/>
                  </a:moveTo>
                  <a:lnTo>
                    <a:pt x="56845" y="263398"/>
                  </a:lnTo>
                  <a:lnTo>
                    <a:pt x="10477" y="319595"/>
                  </a:lnTo>
                  <a:lnTo>
                    <a:pt x="6604" y="326415"/>
                  </a:lnTo>
                  <a:lnTo>
                    <a:pt x="10591" y="335445"/>
                  </a:lnTo>
                  <a:lnTo>
                    <a:pt x="10477" y="341376"/>
                  </a:lnTo>
                  <a:lnTo>
                    <a:pt x="50290" y="328920"/>
                  </a:lnTo>
                  <a:lnTo>
                    <a:pt x="80721" y="304139"/>
                  </a:lnTo>
                  <a:lnTo>
                    <a:pt x="81449" y="266109"/>
                  </a:lnTo>
                  <a:lnTo>
                    <a:pt x="81059" y="263398"/>
                  </a:lnTo>
                  <a:close/>
                </a:path>
                <a:path w="81915" h="341630">
                  <a:moveTo>
                    <a:pt x="71552" y="200888"/>
                  </a:moveTo>
                  <a:lnTo>
                    <a:pt x="50520" y="200888"/>
                  </a:lnTo>
                  <a:lnTo>
                    <a:pt x="53165" y="204889"/>
                  </a:lnTo>
                  <a:lnTo>
                    <a:pt x="47332" y="204889"/>
                  </a:lnTo>
                  <a:lnTo>
                    <a:pt x="47002" y="205104"/>
                  </a:lnTo>
                  <a:lnTo>
                    <a:pt x="37574" y="214284"/>
                  </a:lnTo>
                  <a:lnTo>
                    <a:pt x="24622" y="224570"/>
                  </a:lnTo>
                  <a:lnTo>
                    <a:pt x="13027" y="233376"/>
                  </a:lnTo>
                  <a:lnTo>
                    <a:pt x="7670" y="238112"/>
                  </a:lnTo>
                  <a:lnTo>
                    <a:pt x="7021" y="251000"/>
                  </a:lnTo>
                  <a:lnTo>
                    <a:pt x="7086" y="275693"/>
                  </a:lnTo>
                  <a:lnTo>
                    <a:pt x="7970" y="300036"/>
                  </a:lnTo>
                  <a:lnTo>
                    <a:pt x="9779" y="311873"/>
                  </a:lnTo>
                  <a:lnTo>
                    <a:pt x="56845" y="263398"/>
                  </a:lnTo>
                  <a:lnTo>
                    <a:pt x="81059" y="263398"/>
                  </a:lnTo>
                  <a:lnTo>
                    <a:pt x="73252" y="209202"/>
                  </a:lnTo>
                  <a:lnTo>
                    <a:pt x="71658" y="201409"/>
                  </a:lnTo>
                  <a:lnTo>
                    <a:pt x="71552" y="200888"/>
                  </a:lnTo>
                  <a:close/>
                </a:path>
                <a:path w="81915" h="341630">
                  <a:moveTo>
                    <a:pt x="54709" y="124320"/>
                  </a:moveTo>
                  <a:lnTo>
                    <a:pt x="44196" y="124320"/>
                  </a:lnTo>
                  <a:lnTo>
                    <a:pt x="37516" y="133706"/>
                  </a:lnTo>
                  <a:lnTo>
                    <a:pt x="24553" y="144211"/>
                  </a:lnTo>
                  <a:lnTo>
                    <a:pt x="11579" y="153902"/>
                  </a:lnTo>
                  <a:lnTo>
                    <a:pt x="4864" y="160845"/>
                  </a:lnTo>
                  <a:lnTo>
                    <a:pt x="3987" y="174611"/>
                  </a:lnTo>
                  <a:lnTo>
                    <a:pt x="5597" y="193421"/>
                  </a:lnTo>
                  <a:lnTo>
                    <a:pt x="6896" y="209202"/>
                  </a:lnTo>
                  <a:lnTo>
                    <a:pt x="7016" y="210657"/>
                  </a:lnTo>
                  <a:lnTo>
                    <a:pt x="7104" y="214284"/>
                  </a:lnTo>
                  <a:lnTo>
                    <a:pt x="6273" y="228282"/>
                  </a:lnTo>
                  <a:lnTo>
                    <a:pt x="13355" y="228282"/>
                  </a:lnTo>
                  <a:lnTo>
                    <a:pt x="26614" y="220356"/>
                  </a:lnTo>
                  <a:lnTo>
                    <a:pt x="39786" y="210657"/>
                  </a:lnTo>
                  <a:lnTo>
                    <a:pt x="47002" y="205104"/>
                  </a:lnTo>
                  <a:lnTo>
                    <a:pt x="47180" y="204889"/>
                  </a:lnTo>
                  <a:lnTo>
                    <a:pt x="47332" y="204889"/>
                  </a:lnTo>
                  <a:lnTo>
                    <a:pt x="49212" y="201409"/>
                  </a:lnTo>
                  <a:lnTo>
                    <a:pt x="50520" y="200888"/>
                  </a:lnTo>
                  <a:lnTo>
                    <a:pt x="71552" y="200888"/>
                  </a:lnTo>
                  <a:lnTo>
                    <a:pt x="61498" y="151714"/>
                  </a:lnTo>
                  <a:lnTo>
                    <a:pt x="61413" y="151297"/>
                  </a:lnTo>
                  <a:lnTo>
                    <a:pt x="54709" y="124320"/>
                  </a:lnTo>
                  <a:close/>
                </a:path>
                <a:path w="81915" h="341630">
                  <a:moveTo>
                    <a:pt x="47332" y="204889"/>
                  </a:moveTo>
                  <a:lnTo>
                    <a:pt x="47180" y="204889"/>
                  </a:lnTo>
                  <a:lnTo>
                    <a:pt x="47002" y="205104"/>
                  </a:lnTo>
                  <a:lnTo>
                    <a:pt x="47332" y="204889"/>
                  </a:lnTo>
                  <a:close/>
                </a:path>
                <a:path w="81915" h="341630">
                  <a:moveTo>
                    <a:pt x="7670" y="0"/>
                  </a:moveTo>
                  <a:lnTo>
                    <a:pt x="0" y="736"/>
                  </a:lnTo>
                  <a:lnTo>
                    <a:pt x="2552" y="4229"/>
                  </a:lnTo>
                  <a:lnTo>
                    <a:pt x="2057" y="9829"/>
                  </a:lnTo>
                  <a:lnTo>
                    <a:pt x="1455" y="32285"/>
                  </a:lnTo>
                  <a:lnTo>
                    <a:pt x="2731" y="53951"/>
                  </a:lnTo>
                  <a:lnTo>
                    <a:pt x="2784" y="54857"/>
                  </a:lnTo>
                  <a:lnTo>
                    <a:pt x="4804" y="77391"/>
                  </a:lnTo>
                  <a:lnTo>
                    <a:pt x="6273" y="99733"/>
                  </a:lnTo>
                  <a:lnTo>
                    <a:pt x="12103" y="99864"/>
                  </a:lnTo>
                  <a:lnTo>
                    <a:pt x="13903" y="103984"/>
                  </a:lnTo>
                  <a:lnTo>
                    <a:pt x="11888" y="107737"/>
                  </a:lnTo>
                  <a:lnTo>
                    <a:pt x="6215" y="107737"/>
                  </a:lnTo>
                  <a:lnTo>
                    <a:pt x="5720" y="115927"/>
                  </a:lnTo>
                  <a:lnTo>
                    <a:pt x="4751" y="130698"/>
                  </a:lnTo>
                  <a:lnTo>
                    <a:pt x="4718" y="144741"/>
                  </a:lnTo>
                  <a:lnTo>
                    <a:pt x="6972" y="151714"/>
                  </a:lnTo>
                  <a:lnTo>
                    <a:pt x="44196" y="124320"/>
                  </a:lnTo>
                  <a:lnTo>
                    <a:pt x="54709" y="124320"/>
                  </a:lnTo>
                  <a:lnTo>
                    <a:pt x="51219" y="110274"/>
                  </a:lnTo>
                  <a:lnTo>
                    <a:pt x="50427" y="107737"/>
                  </a:lnTo>
                  <a:lnTo>
                    <a:pt x="11888" y="107737"/>
                  </a:lnTo>
                  <a:lnTo>
                    <a:pt x="6273" y="106768"/>
                  </a:lnTo>
                  <a:lnTo>
                    <a:pt x="50125" y="106768"/>
                  </a:lnTo>
                  <a:lnTo>
                    <a:pt x="42560" y="82526"/>
                  </a:lnTo>
                  <a:lnTo>
                    <a:pt x="32178" y="53951"/>
                  </a:lnTo>
                  <a:lnTo>
                    <a:pt x="20429" y="25968"/>
                  </a:lnTo>
                  <a:lnTo>
                    <a:pt x="7670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8366339" y="2042149"/>
              <a:ext cx="73660" cy="353695"/>
            </a:xfrm>
            <a:custGeom>
              <a:avLst/>
              <a:gdLst/>
              <a:ahLst/>
              <a:cxnLst/>
              <a:rect l="l" t="t" r="r" b="b"/>
              <a:pathLst>
                <a:path w="73659" h="353694">
                  <a:moveTo>
                    <a:pt x="66027" y="0"/>
                  </a:moveTo>
                  <a:lnTo>
                    <a:pt x="56336" y="27230"/>
                  </a:lnTo>
                  <a:lnTo>
                    <a:pt x="34919" y="80926"/>
                  </a:lnTo>
                  <a:lnTo>
                    <a:pt x="25285" y="108178"/>
                  </a:lnTo>
                  <a:lnTo>
                    <a:pt x="14354" y="143140"/>
                  </a:lnTo>
                  <a:lnTo>
                    <a:pt x="9412" y="162144"/>
                  </a:lnTo>
                  <a:lnTo>
                    <a:pt x="7023" y="177711"/>
                  </a:lnTo>
                  <a:lnTo>
                    <a:pt x="9011" y="204495"/>
                  </a:lnTo>
                  <a:lnTo>
                    <a:pt x="14281" y="235519"/>
                  </a:lnTo>
                  <a:lnTo>
                    <a:pt x="18731" y="265913"/>
                  </a:lnTo>
                  <a:lnTo>
                    <a:pt x="18262" y="290804"/>
                  </a:lnTo>
                  <a:lnTo>
                    <a:pt x="14594" y="297923"/>
                  </a:lnTo>
                  <a:lnTo>
                    <a:pt x="8445" y="305111"/>
                  </a:lnTo>
                  <a:lnTo>
                    <a:pt x="2639" y="312346"/>
                  </a:lnTo>
                  <a:lnTo>
                    <a:pt x="0" y="319608"/>
                  </a:lnTo>
                  <a:lnTo>
                    <a:pt x="4209" y="323714"/>
                  </a:lnTo>
                  <a:lnTo>
                    <a:pt x="8551" y="328871"/>
                  </a:lnTo>
                  <a:lnTo>
                    <a:pt x="63220" y="353326"/>
                  </a:lnTo>
                  <a:lnTo>
                    <a:pt x="61793" y="332468"/>
                  </a:lnTo>
                  <a:lnTo>
                    <a:pt x="58154" y="322384"/>
                  </a:lnTo>
                  <a:lnTo>
                    <a:pt x="50727" y="314598"/>
                  </a:lnTo>
                  <a:lnTo>
                    <a:pt x="37934" y="300634"/>
                  </a:lnTo>
                  <a:lnTo>
                    <a:pt x="32740" y="294195"/>
                  </a:lnTo>
                  <a:lnTo>
                    <a:pt x="27431" y="287146"/>
                  </a:lnTo>
                  <a:lnTo>
                    <a:pt x="23888" y="279565"/>
                  </a:lnTo>
                  <a:lnTo>
                    <a:pt x="62509" y="315391"/>
                  </a:lnTo>
                  <a:lnTo>
                    <a:pt x="64617" y="251472"/>
                  </a:lnTo>
                  <a:lnTo>
                    <a:pt x="56672" y="245944"/>
                  </a:lnTo>
                  <a:lnTo>
                    <a:pt x="41403" y="238734"/>
                  </a:lnTo>
                  <a:lnTo>
                    <a:pt x="27032" y="229991"/>
                  </a:lnTo>
                  <a:lnTo>
                    <a:pt x="21780" y="219862"/>
                  </a:lnTo>
                  <a:lnTo>
                    <a:pt x="24676" y="222961"/>
                  </a:lnTo>
                  <a:lnTo>
                    <a:pt x="26695" y="224078"/>
                  </a:lnTo>
                  <a:lnTo>
                    <a:pt x="31053" y="189930"/>
                  </a:lnTo>
                  <a:lnTo>
                    <a:pt x="33576" y="172909"/>
                  </a:lnTo>
                  <a:lnTo>
                    <a:pt x="37299" y="151866"/>
                  </a:lnTo>
                  <a:lnTo>
                    <a:pt x="35013" y="147929"/>
                  </a:lnTo>
                  <a:lnTo>
                    <a:pt x="35280" y="146926"/>
                  </a:lnTo>
                  <a:lnTo>
                    <a:pt x="44780" y="145770"/>
                  </a:lnTo>
                  <a:lnTo>
                    <a:pt x="46354" y="142595"/>
                  </a:lnTo>
                  <a:lnTo>
                    <a:pt x="41516" y="137464"/>
                  </a:lnTo>
                  <a:lnTo>
                    <a:pt x="33756" y="130975"/>
                  </a:lnTo>
                  <a:lnTo>
                    <a:pt x="31610" y="124332"/>
                  </a:lnTo>
                  <a:lnTo>
                    <a:pt x="63220" y="153136"/>
                  </a:lnTo>
                  <a:lnTo>
                    <a:pt x="66027" y="151726"/>
                  </a:lnTo>
                  <a:lnTo>
                    <a:pt x="66629" y="140058"/>
                  </a:lnTo>
                  <a:lnTo>
                    <a:pt x="66803" y="117324"/>
                  </a:lnTo>
                  <a:lnTo>
                    <a:pt x="66589" y="94582"/>
                  </a:lnTo>
                  <a:lnTo>
                    <a:pt x="66027" y="82892"/>
                  </a:lnTo>
                  <a:lnTo>
                    <a:pt x="65646" y="81559"/>
                  </a:lnTo>
                  <a:lnTo>
                    <a:pt x="58356" y="75222"/>
                  </a:lnTo>
                  <a:lnTo>
                    <a:pt x="56197" y="74460"/>
                  </a:lnTo>
                  <a:lnTo>
                    <a:pt x="64493" y="67111"/>
                  </a:lnTo>
                  <a:lnTo>
                    <a:pt x="65093" y="52320"/>
                  </a:lnTo>
                  <a:lnTo>
                    <a:pt x="64055" y="35430"/>
                  </a:lnTo>
                  <a:lnTo>
                    <a:pt x="67436" y="21780"/>
                  </a:lnTo>
                  <a:lnTo>
                    <a:pt x="67932" y="16179"/>
                  </a:lnTo>
                  <a:lnTo>
                    <a:pt x="65379" y="12687"/>
                  </a:lnTo>
                  <a:lnTo>
                    <a:pt x="73050" y="11950"/>
                  </a:lnTo>
                  <a:lnTo>
                    <a:pt x="71272" y="8635"/>
                  </a:lnTo>
                  <a:lnTo>
                    <a:pt x="68859" y="1092"/>
                  </a:lnTo>
                  <a:lnTo>
                    <a:pt x="66027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8388119" y="2063930"/>
              <a:ext cx="100965" cy="500380"/>
            </a:xfrm>
            <a:custGeom>
              <a:avLst/>
              <a:gdLst/>
              <a:ahLst/>
              <a:cxnLst/>
              <a:rect l="l" t="t" r="r" b="b"/>
              <a:pathLst>
                <a:path w="100965" h="500380">
                  <a:moveTo>
                    <a:pt x="45656" y="0"/>
                  </a:moveTo>
                  <a:lnTo>
                    <a:pt x="42275" y="13649"/>
                  </a:lnTo>
                  <a:lnTo>
                    <a:pt x="43313" y="30540"/>
                  </a:lnTo>
                  <a:lnTo>
                    <a:pt x="42713" y="45330"/>
                  </a:lnTo>
                  <a:lnTo>
                    <a:pt x="34416" y="52679"/>
                  </a:lnTo>
                  <a:lnTo>
                    <a:pt x="36575" y="53441"/>
                  </a:lnTo>
                  <a:lnTo>
                    <a:pt x="43865" y="59778"/>
                  </a:lnTo>
                  <a:lnTo>
                    <a:pt x="44246" y="61112"/>
                  </a:lnTo>
                  <a:lnTo>
                    <a:pt x="44809" y="72801"/>
                  </a:lnTo>
                  <a:lnTo>
                    <a:pt x="45023" y="95543"/>
                  </a:lnTo>
                  <a:lnTo>
                    <a:pt x="44848" y="118278"/>
                  </a:lnTo>
                  <a:lnTo>
                    <a:pt x="44246" y="129946"/>
                  </a:lnTo>
                  <a:lnTo>
                    <a:pt x="41440" y="131356"/>
                  </a:lnTo>
                  <a:lnTo>
                    <a:pt x="9829" y="102552"/>
                  </a:lnTo>
                  <a:lnTo>
                    <a:pt x="11976" y="109194"/>
                  </a:lnTo>
                  <a:lnTo>
                    <a:pt x="19735" y="115684"/>
                  </a:lnTo>
                  <a:lnTo>
                    <a:pt x="24574" y="120815"/>
                  </a:lnTo>
                  <a:lnTo>
                    <a:pt x="35434" y="130871"/>
                  </a:lnTo>
                  <a:lnTo>
                    <a:pt x="41242" y="136711"/>
                  </a:lnTo>
                  <a:lnTo>
                    <a:pt x="44246" y="141185"/>
                  </a:lnTo>
                  <a:lnTo>
                    <a:pt x="44851" y="154964"/>
                  </a:lnTo>
                  <a:lnTo>
                    <a:pt x="44761" y="180500"/>
                  </a:lnTo>
                  <a:lnTo>
                    <a:pt x="44061" y="205695"/>
                  </a:lnTo>
                  <a:lnTo>
                    <a:pt x="42837" y="218452"/>
                  </a:lnTo>
                  <a:lnTo>
                    <a:pt x="33038" y="215678"/>
                  </a:lnTo>
                  <a:lnTo>
                    <a:pt x="23318" y="211756"/>
                  </a:lnTo>
                  <a:lnTo>
                    <a:pt x="13878" y="207144"/>
                  </a:lnTo>
                  <a:lnTo>
                    <a:pt x="2895" y="201180"/>
                  </a:lnTo>
                  <a:lnTo>
                    <a:pt x="0" y="198081"/>
                  </a:lnTo>
                  <a:lnTo>
                    <a:pt x="5252" y="208210"/>
                  </a:lnTo>
                  <a:lnTo>
                    <a:pt x="19623" y="216954"/>
                  </a:lnTo>
                  <a:lnTo>
                    <a:pt x="34891" y="224163"/>
                  </a:lnTo>
                  <a:lnTo>
                    <a:pt x="42837" y="229692"/>
                  </a:lnTo>
                  <a:lnTo>
                    <a:pt x="40728" y="293611"/>
                  </a:lnTo>
                  <a:lnTo>
                    <a:pt x="2108" y="257784"/>
                  </a:lnTo>
                  <a:lnTo>
                    <a:pt x="5651" y="265366"/>
                  </a:lnTo>
                  <a:lnTo>
                    <a:pt x="10960" y="272414"/>
                  </a:lnTo>
                  <a:lnTo>
                    <a:pt x="16154" y="278853"/>
                  </a:lnTo>
                  <a:lnTo>
                    <a:pt x="28947" y="292818"/>
                  </a:lnTo>
                  <a:lnTo>
                    <a:pt x="36374" y="300604"/>
                  </a:lnTo>
                  <a:lnTo>
                    <a:pt x="40012" y="310688"/>
                  </a:lnTo>
                  <a:lnTo>
                    <a:pt x="41440" y="331546"/>
                  </a:lnTo>
                  <a:lnTo>
                    <a:pt x="40999" y="372264"/>
                  </a:lnTo>
                  <a:lnTo>
                    <a:pt x="38500" y="413027"/>
                  </a:lnTo>
                  <a:lnTo>
                    <a:pt x="35714" y="453788"/>
                  </a:lnTo>
                  <a:lnTo>
                    <a:pt x="34416" y="494499"/>
                  </a:lnTo>
                  <a:lnTo>
                    <a:pt x="36118" y="494322"/>
                  </a:lnTo>
                  <a:lnTo>
                    <a:pt x="49110" y="496290"/>
                  </a:lnTo>
                  <a:lnTo>
                    <a:pt x="49161" y="500125"/>
                  </a:lnTo>
                  <a:lnTo>
                    <a:pt x="50461" y="493237"/>
                  </a:lnTo>
                  <a:lnTo>
                    <a:pt x="53322" y="486524"/>
                  </a:lnTo>
                  <a:lnTo>
                    <a:pt x="56385" y="480287"/>
                  </a:lnTo>
                  <a:lnTo>
                    <a:pt x="58292" y="474827"/>
                  </a:lnTo>
                  <a:lnTo>
                    <a:pt x="59830" y="444830"/>
                  </a:lnTo>
                  <a:lnTo>
                    <a:pt x="57965" y="405858"/>
                  </a:lnTo>
                  <a:lnTo>
                    <a:pt x="55210" y="365551"/>
                  </a:lnTo>
                  <a:lnTo>
                    <a:pt x="54076" y="331546"/>
                  </a:lnTo>
                  <a:lnTo>
                    <a:pt x="54190" y="325615"/>
                  </a:lnTo>
                  <a:lnTo>
                    <a:pt x="50203" y="316585"/>
                  </a:lnTo>
                  <a:lnTo>
                    <a:pt x="54076" y="309765"/>
                  </a:lnTo>
                  <a:lnTo>
                    <a:pt x="100444" y="253568"/>
                  </a:lnTo>
                  <a:lnTo>
                    <a:pt x="53378" y="302044"/>
                  </a:lnTo>
                  <a:lnTo>
                    <a:pt x="51569" y="290206"/>
                  </a:lnTo>
                  <a:lnTo>
                    <a:pt x="50685" y="265863"/>
                  </a:lnTo>
                  <a:lnTo>
                    <a:pt x="50620" y="241170"/>
                  </a:lnTo>
                  <a:lnTo>
                    <a:pt x="51269" y="228282"/>
                  </a:lnTo>
                  <a:lnTo>
                    <a:pt x="56626" y="223546"/>
                  </a:lnTo>
                  <a:lnTo>
                    <a:pt x="68221" y="214741"/>
                  </a:lnTo>
                  <a:lnTo>
                    <a:pt x="81173" y="204454"/>
                  </a:lnTo>
                  <a:lnTo>
                    <a:pt x="90601" y="195275"/>
                  </a:lnTo>
                  <a:lnTo>
                    <a:pt x="70213" y="210526"/>
                  </a:lnTo>
                  <a:lnTo>
                    <a:pt x="57052" y="218394"/>
                  </a:lnTo>
                  <a:lnTo>
                    <a:pt x="49872" y="218452"/>
                  </a:lnTo>
                  <a:lnTo>
                    <a:pt x="50792" y="202972"/>
                  </a:lnTo>
                  <a:lnTo>
                    <a:pt x="47586" y="164781"/>
                  </a:lnTo>
                  <a:lnTo>
                    <a:pt x="48463" y="151015"/>
                  </a:lnTo>
                  <a:lnTo>
                    <a:pt x="55178" y="144072"/>
                  </a:lnTo>
                  <a:lnTo>
                    <a:pt x="68152" y="134381"/>
                  </a:lnTo>
                  <a:lnTo>
                    <a:pt x="81115" y="123876"/>
                  </a:lnTo>
                  <a:lnTo>
                    <a:pt x="87795" y="114490"/>
                  </a:lnTo>
                  <a:lnTo>
                    <a:pt x="50571" y="141884"/>
                  </a:lnTo>
                  <a:lnTo>
                    <a:pt x="48317" y="134911"/>
                  </a:lnTo>
                  <a:lnTo>
                    <a:pt x="48350" y="120869"/>
                  </a:lnTo>
                  <a:lnTo>
                    <a:pt x="49872" y="96939"/>
                  </a:lnTo>
                  <a:lnTo>
                    <a:pt x="49872" y="89903"/>
                  </a:lnTo>
                  <a:lnTo>
                    <a:pt x="48403" y="67562"/>
                  </a:lnTo>
                  <a:lnTo>
                    <a:pt x="46383" y="45027"/>
                  </a:lnTo>
                  <a:lnTo>
                    <a:pt x="45054" y="22455"/>
                  </a:lnTo>
                  <a:lnTo>
                    <a:pt x="45656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8437929" y="215383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63" y="0"/>
                  </a:moveTo>
                  <a:lnTo>
                    <a:pt x="139" y="2374"/>
                  </a:lnTo>
                  <a:lnTo>
                    <a:pt x="0" y="4686"/>
                  </a:lnTo>
                  <a:lnTo>
                    <a:pt x="63" y="7035"/>
                  </a:lnTo>
                  <a:lnTo>
                    <a:pt x="5678" y="8004"/>
                  </a:lnTo>
                  <a:lnTo>
                    <a:pt x="7693" y="4251"/>
                  </a:lnTo>
                  <a:lnTo>
                    <a:pt x="5892" y="13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8479051" y="225498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187" y="0"/>
                  </a:moveTo>
                  <a:lnTo>
                    <a:pt x="1879" y="520"/>
                  </a:lnTo>
                  <a:lnTo>
                    <a:pt x="0" y="4000"/>
                  </a:lnTo>
                  <a:lnTo>
                    <a:pt x="5832" y="4000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8393034" y="2184745"/>
              <a:ext cx="40005" cy="97790"/>
            </a:xfrm>
            <a:custGeom>
              <a:avLst/>
              <a:gdLst/>
              <a:ahLst/>
              <a:cxnLst/>
              <a:rect l="l" t="t" r="r" b="b"/>
              <a:pathLst>
                <a:path w="40004" h="97789">
                  <a:moveTo>
                    <a:pt x="19659" y="0"/>
                  </a:moveTo>
                  <a:lnTo>
                    <a:pt x="18084" y="3174"/>
                  </a:lnTo>
                  <a:lnTo>
                    <a:pt x="8585" y="4330"/>
                  </a:lnTo>
                  <a:lnTo>
                    <a:pt x="8318" y="5333"/>
                  </a:lnTo>
                  <a:lnTo>
                    <a:pt x="10604" y="9270"/>
                  </a:lnTo>
                  <a:lnTo>
                    <a:pt x="6881" y="30314"/>
                  </a:lnTo>
                  <a:lnTo>
                    <a:pt x="4357" y="47334"/>
                  </a:lnTo>
                  <a:lnTo>
                    <a:pt x="8963" y="86329"/>
                  </a:lnTo>
                  <a:lnTo>
                    <a:pt x="37922" y="97637"/>
                  </a:lnTo>
                  <a:lnTo>
                    <a:pt x="39146" y="84880"/>
                  </a:lnTo>
                  <a:lnTo>
                    <a:pt x="39846" y="59685"/>
                  </a:lnTo>
                  <a:lnTo>
                    <a:pt x="39936" y="34149"/>
                  </a:lnTo>
                  <a:lnTo>
                    <a:pt x="39331" y="20370"/>
                  </a:lnTo>
                  <a:lnTo>
                    <a:pt x="36327" y="15896"/>
                  </a:lnTo>
                  <a:lnTo>
                    <a:pt x="30519" y="10056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94A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8245524" y="1896760"/>
              <a:ext cx="139700" cy="480695"/>
            </a:xfrm>
            <a:custGeom>
              <a:avLst/>
              <a:gdLst/>
              <a:ahLst/>
              <a:cxnLst/>
              <a:rect l="l" t="t" r="r" b="b"/>
              <a:pathLst>
                <a:path w="139700" h="480694">
                  <a:moveTo>
                    <a:pt x="2806" y="0"/>
                  </a:moveTo>
                  <a:lnTo>
                    <a:pt x="2127" y="12747"/>
                  </a:lnTo>
                  <a:lnTo>
                    <a:pt x="1352" y="19130"/>
                  </a:lnTo>
                  <a:lnTo>
                    <a:pt x="0" y="25285"/>
                  </a:lnTo>
                  <a:lnTo>
                    <a:pt x="4445" y="25514"/>
                  </a:lnTo>
                  <a:lnTo>
                    <a:pt x="7061" y="33820"/>
                  </a:lnTo>
                  <a:lnTo>
                    <a:pt x="13246" y="50482"/>
                  </a:lnTo>
                  <a:lnTo>
                    <a:pt x="17435" y="64068"/>
                  </a:lnTo>
                  <a:lnTo>
                    <a:pt x="26149" y="94132"/>
                  </a:lnTo>
                  <a:lnTo>
                    <a:pt x="27292" y="96964"/>
                  </a:lnTo>
                  <a:lnTo>
                    <a:pt x="39106" y="136587"/>
                  </a:lnTo>
                  <a:lnTo>
                    <a:pt x="43383" y="154571"/>
                  </a:lnTo>
                  <a:lnTo>
                    <a:pt x="44284" y="159969"/>
                  </a:lnTo>
                  <a:lnTo>
                    <a:pt x="45262" y="168440"/>
                  </a:lnTo>
                  <a:lnTo>
                    <a:pt x="47980" y="173139"/>
                  </a:lnTo>
                  <a:lnTo>
                    <a:pt x="47764" y="173494"/>
                  </a:lnTo>
                  <a:lnTo>
                    <a:pt x="39335" y="174250"/>
                  </a:lnTo>
                  <a:lnTo>
                    <a:pt x="34988" y="177873"/>
                  </a:lnTo>
                  <a:lnTo>
                    <a:pt x="35115" y="187540"/>
                  </a:lnTo>
                  <a:lnTo>
                    <a:pt x="40634" y="189925"/>
                  </a:lnTo>
                  <a:lnTo>
                    <a:pt x="43554" y="187110"/>
                  </a:lnTo>
                  <a:lnTo>
                    <a:pt x="45770" y="182402"/>
                  </a:lnTo>
                  <a:lnTo>
                    <a:pt x="49174" y="179108"/>
                  </a:lnTo>
                  <a:lnTo>
                    <a:pt x="51230" y="186786"/>
                  </a:lnTo>
                  <a:lnTo>
                    <a:pt x="56498" y="200717"/>
                  </a:lnTo>
                  <a:lnTo>
                    <a:pt x="59004" y="208610"/>
                  </a:lnTo>
                  <a:lnTo>
                    <a:pt x="60425" y="215875"/>
                  </a:lnTo>
                  <a:lnTo>
                    <a:pt x="62134" y="231459"/>
                  </a:lnTo>
                  <a:lnTo>
                    <a:pt x="63322" y="239369"/>
                  </a:lnTo>
                  <a:lnTo>
                    <a:pt x="68694" y="246735"/>
                  </a:lnTo>
                  <a:lnTo>
                    <a:pt x="69888" y="256895"/>
                  </a:lnTo>
                  <a:lnTo>
                    <a:pt x="66205" y="255498"/>
                  </a:lnTo>
                  <a:lnTo>
                    <a:pt x="61963" y="267258"/>
                  </a:lnTo>
                  <a:lnTo>
                    <a:pt x="58267" y="273989"/>
                  </a:lnTo>
                  <a:lnTo>
                    <a:pt x="54787" y="280962"/>
                  </a:lnTo>
                  <a:lnTo>
                    <a:pt x="69367" y="269163"/>
                  </a:lnTo>
                  <a:lnTo>
                    <a:pt x="70243" y="269722"/>
                  </a:lnTo>
                  <a:lnTo>
                    <a:pt x="74228" y="279786"/>
                  </a:lnTo>
                  <a:lnTo>
                    <a:pt x="76506" y="290547"/>
                  </a:lnTo>
                  <a:lnTo>
                    <a:pt x="78110" y="301608"/>
                  </a:lnTo>
                  <a:lnTo>
                    <a:pt x="80073" y="312572"/>
                  </a:lnTo>
                  <a:lnTo>
                    <a:pt x="88501" y="346651"/>
                  </a:lnTo>
                  <a:lnTo>
                    <a:pt x="92069" y="364448"/>
                  </a:lnTo>
                  <a:lnTo>
                    <a:pt x="94119" y="382816"/>
                  </a:lnTo>
                  <a:lnTo>
                    <a:pt x="95290" y="406695"/>
                  </a:lnTo>
                  <a:lnTo>
                    <a:pt x="92957" y="422225"/>
                  </a:lnTo>
                  <a:lnTo>
                    <a:pt x="58089" y="442239"/>
                  </a:lnTo>
                  <a:lnTo>
                    <a:pt x="44081" y="444804"/>
                  </a:lnTo>
                  <a:lnTo>
                    <a:pt x="34391" y="446354"/>
                  </a:lnTo>
                  <a:lnTo>
                    <a:pt x="24358" y="447446"/>
                  </a:lnTo>
                  <a:lnTo>
                    <a:pt x="17932" y="448665"/>
                  </a:lnTo>
                  <a:lnTo>
                    <a:pt x="11239" y="448132"/>
                  </a:lnTo>
                  <a:lnTo>
                    <a:pt x="11438" y="458365"/>
                  </a:lnTo>
                  <a:lnTo>
                    <a:pt x="12378" y="473168"/>
                  </a:lnTo>
                  <a:lnTo>
                    <a:pt x="12649" y="480453"/>
                  </a:lnTo>
                  <a:lnTo>
                    <a:pt x="54054" y="478728"/>
                  </a:lnTo>
                  <a:lnTo>
                    <a:pt x="94830" y="472020"/>
                  </a:lnTo>
                  <a:lnTo>
                    <a:pt x="108556" y="465961"/>
                  </a:lnTo>
                  <a:lnTo>
                    <a:pt x="115272" y="463800"/>
                  </a:lnTo>
                  <a:lnTo>
                    <a:pt x="120815" y="464997"/>
                  </a:lnTo>
                  <a:lnTo>
                    <a:pt x="123454" y="457736"/>
                  </a:lnTo>
                  <a:lnTo>
                    <a:pt x="129260" y="450500"/>
                  </a:lnTo>
                  <a:lnTo>
                    <a:pt x="135409" y="443312"/>
                  </a:lnTo>
                  <a:lnTo>
                    <a:pt x="139077" y="436194"/>
                  </a:lnTo>
                  <a:lnTo>
                    <a:pt x="139546" y="411302"/>
                  </a:lnTo>
                  <a:lnTo>
                    <a:pt x="135096" y="380909"/>
                  </a:lnTo>
                  <a:lnTo>
                    <a:pt x="129826" y="349885"/>
                  </a:lnTo>
                  <a:lnTo>
                    <a:pt x="127838" y="323100"/>
                  </a:lnTo>
                  <a:lnTo>
                    <a:pt x="115141" y="267575"/>
                  </a:lnTo>
                  <a:lnTo>
                    <a:pt x="102150" y="212099"/>
                  </a:lnTo>
                  <a:lnTo>
                    <a:pt x="87252" y="157162"/>
                  </a:lnTo>
                  <a:lnTo>
                    <a:pt x="68834" y="103250"/>
                  </a:lnTo>
                  <a:lnTo>
                    <a:pt x="41730" y="45481"/>
                  </a:lnTo>
                  <a:lnTo>
                    <a:pt x="22365" y="15890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98C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8121902" y="1895753"/>
              <a:ext cx="127000" cy="370840"/>
            </a:xfrm>
            <a:custGeom>
              <a:avLst/>
              <a:gdLst/>
              <a:ahLst/>
              <a:cxnLst/>
              <a:rect l="l" t="t" r="r" b="b"/>
              <a:pathLst>
                <a:path w="127000" h="370839">
                  <a:moveTo>
                    <a:pt x="117971" y="0"/>
                  </a:moveTo>
                  <a:lnTo>
                    <a:pt x="79276" y="46574"/>
                  </a:lnTo>
                  <a:lnTo>
                    <a:pt x="59232" y="94446"/>
                  </a:lnTo>
                  <a:lnTo>
                    <a:pt x="41884" y="144414"/>
                  </a:lnTo>
                  <a:lnTo>
                    <a:pt x="29502" y="184330"/>
                  </a:lnTo>
                  <a:lnTo>
                    <a:pt x="12941" y="246064"/>
                  </a:lnTo>
                  <a:lnTo>
                    <a:pt x="0" y="308663"/>
                  </a:lnTo>
                  <a:lnTo>
                    <a:pt x="3460" y="316457"/>
                  </a:lnTo>
                  <a:lnTo>
                    <a:pt x="9933" y="334038"/>
                  </a:lnTo>
                  <a:lnTo>
                    <a:pt x="12636" y="340274"/>
                  </a:lnTo>
                  <a:lnTo>
                    <a:pt x="17428" y="347332"/>
                  </a:lnTo>
                  <a:lnTo>
                    <a:pt x="23437" y="354784"/>
                  </a:lnTo>
                  <a:lnTo>
                    <a:pt x="29313" y="362530"/>
                  </a:lnTo>
                  <a:lnTo>
                    <a:pt x="33705" y="370474"/>
                  </a:lnTo>
                  <a:lnTo>
                    <a:pt x="34634" y="352671"/>
                  </a:lnTo>
                  <a:lnTo>
                    <a:pt x="35500" y="342251"/>
                  </a:lnTo>
                  <a:lnTo>
                    <a:pt x="36525" y="333238"/>
                  </a:lnTo>
                  <a:lnTo>
                    <a:pt x="39963" y="315557"/>
                  </a:lnTo>
                  <a:lnTo>
                    <a:pt x="44988" y="296873"/>
                  </a:lnTo>
                  <a:lnTo>
                    <a:pt x="56184" y="260899"/>
                  </a:lnTo>
                  <a:lnTo>
                    <a:pt x="57594" y="260899"/>
                  </a:lnTo>
                  <a:lnTo>
                    <a:pt x="57169" y="255118"/>
                  </a:lnTo>
                  <a:lnTo>
                    <a:pt x="70690" y="198459"/>
                  </a:lnTo>
                  <a:lnTo>
                    <a:pt x="73863" y="189728"/>
                  </a:lnTo>
                  <a:lnTo>
                    <a:pt x="74422" y="192128"/>
                  </a:lnTo>
                  <a:lnTo>
                    <a:pt x="75857" y="192065"/>
                  </a:lnTo>
                  <a:lnTo>
                    <a:pt x="75628" y="190401"/>
                  </a:lnTo>
                  <a:lnTo>
                    <a:pt x="77266" y="190655"/>
                  </a:lnTo>
                  <a:lnTo>
                    <a:pt x="76276" y="187137"/>
                  </a:lnTo>
                  <a:lnTo>
                    <a:pt x="75844" y="186299"/>
                  </a:lnTo>
                  <a:lnTo>
                    <a:pt x="75869" y="179428"/>
                  </a:lnTo>
                  <a:lnTo>
                    <a:pt x="78028" y="173294"/>
                  </a:lnTo>
                  <a:lnTo>
                    <a:pt x="79616" y="163998"/>
                  </a:lnTo>
                  <a:lnTo>
                    <a:pt x="81495" y="158245"/>
                  </a:lnTo>
                  <a:lnTo>
                    <a:pt x="84162" y="147615"/>
                  </a:lnTo>
                  <a:lnTo>
                    <a:pt x="88226" y="133022"/>
                  </a:lnTo>
                  <a:lnTo>
                    <a:pt x="92278" y="126203"/>
                  </a:lnTo>
                  <a:lnTo>
                    <a:pt x="93459" y="121923"/>
                  </a:lnTo>
                  <a:lnTo>
                    <a:pt x="94081" y="121973"/>
                  </a:lnTo>
                  <a:lnTo>
                    <a:pt x="95224" y="117884"/>
                  </a:lnTo>
                  <a:lnTo>
                    <a:pt x="95567" y="111039"/>
                  </a:lnTo>
                  <a:lnTo>
                    <a:pt x="103367" y="86153"/>
                  </a:lnTo>
                  <a:lnTo>
                    <a:pt x="117445" y="45875"/>
                  </a:lnTo>
                  <a:lnTo>
                    <a:pt x="126428" y="1006"/>
                  </a:lnTo>
                  <a:lnTo>
                    <a:pt x="117971" y="0"/>
                  </a:lnTo>
                  <a:close/>
                </a:path>
              </a:pathLst>
            </a:custGeom>
            <a:solidFill>
              <a:srgbClr val="7FB4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8178087" y="1995096"/>
              <a:ext cx="137795" cy="353060"/>
            </a:xfrm>
            <a:custGeom>
              <a:avLst/>
              <a:gdLst/>
              <a:ahLst/>
              <a:cxnLst/>
              <a:rect l="l" t="t" r="r" b="b"/>
              <a:pathLst>
                <a:path w="137795" h="353060">
                  <a:moveTo>
                    <a:pt x="68135" y="0"/>
                  </a:moveTo>
                  <a:lnTo>
                    <a:pt x="67436" y="61112"/>
                  </a:lnTo>
                  <a:lnTo>
                    <a:pt x="61104" y="54134"/>
                  </a:lnTo>
                  <a:lnTo>
                    <a:pt x="55630" y="46434"/>
                  </a:lnTo>
                  <a:lnTo>
                    <a:pt x="50440" y="38520"/>
                  </a:lnTo>
                  <a:lnTo>
                    <a:pt x="44957" y="30899"/>
                  </a:lnTo>
                  <a:lnTo>
                    <a:pt x="42798" y="28193"/>
                  </a:lnTo>
                  <a:lnTo>
                    <a:pt x="38480" y="26771"/>
                  </a:lnTo>
                  <a:lnTo>
                    <a:pt x="37934" y="22478"/>
                  </a:lnTo>
                  <a:lnTo>
                    <a:pt x="37896" y="22631"/>
                  </a:lnTo>
                  <a:lnTo>
                    <a:pt x="37274" y="22580"/>
                  </a:lnTo>
                  <a:lnTo>
                    <a:pt x="36525" y="25285"/>
                  </a:lnTo>
                  <a:lnTo>
                    <a:pt x="38963" y="33007"/>
                  </a:lnTo>
                  <a:lnTo>
                    <a:pt x="43738" y="39496"/>
                  </a:lnTo>
                  <a:lnTo>
                    <a:pt x="50025" y="50190"/>
                  </a:lnTo>
                  <a:lnTo>
                    <a:pt x="52831" y="53530"/>
                  </a:lnTo>
                  <a:lnTo>
                    <a:pt x="56349" y="60807"/>
                  </a:lnTo>
                  <a:lnTo>
                    <a:pt x="62852" y="71805"/>
                  </a:lnTo>
                  <a:lnTo>
                    <a:pt x="63220" y="73748"/>
                  </a:lnTo>
                  <a:lnTo>
                    <a:pt x="63764" y="86291"/>
                  </a:lnTo>
                  <a:lnTo>
                    <a:pt x="63733" y="108726"/>
                  </a:lnTo>
                  <a:lnTo>
                    <a:pt x="62918" y="130354"/>
                  </a:lnTo>
                  <a:lnTo>
                    <a:pt x="61112" y="140474"/>
                  </a:lnTo>
                  <a:lnTo>
                    <a:pt x="50828" y="130594"/>
                  </a:lnTo>
                  <a:lnTo>
                    <a:pt x="38439" y="117222"/>
                  </a:lnTo>
                  <a:lnTo>
                    <a:pt x="27379" y="103186"/>
                  </a:lnTo>
                  <a:lnTo>
                    <a:pt x="21081" y="91312"/>
                  </a:lnTo>
                  <a:lnTo>
                    <a:pt x="19443" y="91058"/>
                  </a:lnTo>
                  <a:lnTo>
                    <a:pt x="39171" y="125121"/>
                  </a:lnTo>
                  <a:lnTo>
                    <a:pt x="49190" y="137225"/>
                  </a:lnTo>
                  <a:lnTo>
                    <a:pt x="58147" y="149550"/>
                  </a:lnTo>
                  <a:lnTo>
                    <a:pt x="63220" y="160845"/>
                  </a:lnTo>
                  <a:lnTo>
                    <a:pt x="64646" y="173708"/>
                  </a:lnTo>
                  <a:lnTo>
                    <a:pt x="64663" y="187996"/>
                  </a:lnTo>
                  <a:lnTo>
                    <a:pt x="64311" y="202406"/>
                  </a:lnTo>
                  <a:lnTo>
                    <a:pt x="64630" y="215633"/>
                  </a:lnTo>
                  <a:lnTo>
                    <a:pt x="59381" y="215587"/>
                  </a:lnTo>
                  <a:lnTo>
                    <a:pt x="50339" y="208192"/>
                  </a:lnTo>
                  <a:lnTo>
                    <a:pt x="36525" y="193865"/>
                  </a:lnTo>
                  <a:lnTo>
                    <a:pt x="34315" y="191922"/>
                  </a:lnTo>
                  <a:lnTo>
                    <a:pt x="31661" y="190296"/>
                  </a:lnTo>
                  <a:lnTo>
                    <a:pt x="14141" y="174974"/>
                  </a:lnTo>
                  <a:lnTo>
                    <a:pt x="5892" y="167304"/>
                  </a:lnTo>
                  <a:lnTo>
                    <a:pt x="1409" y="161556"/>
                  </a:lnTo>
                  <a:lnTo>
                    <a:pt x="0" y="161556"/>
                  </a:lnTo>
                  <a:lnTo>
                    <a:pt x="10800" y="180265"/>
                  </a:lnTo>
                  <a:lnTo>
                    <a:pt x="32196" y="202345"/>
                  </a:lnTo>
                  <a:lnTo>
                    <a:pt x="53651" y="222821"/>
                  </a:lnTo>
                  <a:lnTo>
                    <a:pt x="64630" y="236715"/>
                  </a:lnTo>
                  <a:lnTo>
                    <a:pt x="65047" y="246165"/>
                  </a:lnTo>
                  <a:lnTo>
                    <a:pt x="64738" y="262747"/>
                  </a:lnTo>
                  <a:lnTo>
                    <a:pt x="63848" y="278781"/>
                  </a:lnTo>
                  <a:lnTo>
                    <a:pt x="62522" y="286588"/>
                  </a:lnTo>
                  <a:lnTo>
                    <a:pt x="51688" y="278192"/>
                  </a:lnTo>
                  <a:lnTo>
                    <a:pt x="42294" y="269039"/>
                  </a:lnTo>
                  <a:lnTo>
                    <a:pt x="33704" y="259177"/>
                  </a:lnTo>
                  <a:lnTo>
                    <a:pt x="22834" y="245529"/>
                  </a:lnTo>
                  <a:lnTo>
                    <a:pt x="21285" y="242290"/>
                  </a:lnTo>
                  <a:lnTo>
                    <a:pt x="18618" y="238861"/>
                  </a:lnTo>
                  <a:lnTo>
                    <a:pt x="15252" y="233832"/>
                  </a:lnTo>
                  <a:lnTo>
                    <a:pt x="13347" y="234607"/>
                  </a:lnTo>
                  <a:lnTo>
                    <a:pt x="13855" y="237629"/>
                  </a:lnTo>
                  <a:lnTo>
                    <a:pt x="12915" y="239369"/>
                  </a:lnTo>
                  <a:lnTo>
                    <a:pt x="14058" y="242328"/>
                  </a:lnTo>
                  <a:lnTo>
                    <a:pt x="23280" y="257235"/>
                  </a:lnTo>
                  <a:lnTo>
                    <a:pt x="37665" y="274581"/>
                  </a:lnTo>
                  <a:lnTo>
                    <a:pt x="51835" y="291254"/>
                  </a:lnTo>
                  <a:lnTo>
                    <a:pt x="60413" y="304139"/>
                  </a:lnTo>
                  <a:lnTo>
                    <a:pt x="63123" y="315368"/>
                  </a:lnTo>
                  <a:lnTo>
                    <a:pt x="63414" y="326931"/>
                  </a:lnTo>
                  <a:lnTo>
                    <a:pt x="61823" y="351205"/>
                  </a:lnTo>
                  <a:lnTo>
                    <a:pt x="78676" y="352615"/>
                  </a:lnTo>
                  <a:lnTo>
                    <a:pt x="78128" y="313454"/>
                  </a:lnTo>
                  <a:lnTo>
                    <a:pt x="78676" y="301332"/>
                  </a:lnTo>
                  <a:lnTo>
                    <a:pt x="106372" y="271089"/>
                  </a:lnTo>
                  <a:lnTo>
                    <a:pt x="119303" y="255203"/>
                  </a:lnTo>
                  <a:lnTo>
                    <a:pt x="130657" y="238112"/>
                  </a:lnTo>
                  <a:lnTo>
                    <a:pt x="76568" y="290791"/>
                  </a:lnTo>
                  <a:lnTo>
                    <a:pt x="75416" y="281797"/>
                  </a:lnTo>
                  <a:lnTo>
                    <a:pt x="75095" y="263439"/>
                  </a:lnTo>
                  <a:lnTo>
                    <a:pt x="75336" y="244886"/>
                  </a:lnTo>
                  <a:lnTo>
                    <a:pt x="75869" y="235305"/>
                  </a:lnTo>
                  <a:lnTo>
                    <a:pt x="85606" y="224861"/>
                  </a:lnTo>
                  <a:lnTo>
                    <a:pt x="105784" y="206270"/>
                  </a:lnTo>
                  <a:lnTo>
                    <a:pt x="126458" y="186217"/>
                  </a:lnTo>
                  <a:lnTo>
                    <a:pt x="137680" y="171386"/>
                  </a:lnTo>
                  <a:lnTo>
                    <a:pt x="136804" y="170827"/>
                  </a:lnTo>
                  <a:lnTo>
                    <a:pt x="122224" y="182625"/>
                  </a:lnTo>
                  <a:lnTo>
                    <a:pt x="111310" y="192634"/>
                  </a:lnTo>
                  <a:lnTo>
                    <a:pt x="100439" y="203049"/>
                  </a:lnTo>
                  <a:lnTo>
                    <a:pt x="89047" y="213085"/>
                  </a:lnTo>
                  <a:lnTo>
                    <a:pt x="76568" y="221957"/>
                  </a:lnTo>
                  <a:lnTo>
                    <a:pt x="74694" y="211768"/>
                  </a:lnTo>
                  <a:lnTo>
                    <a:pt x="73928" y="189452"/>
                  </a:lnTo>
                  <a:lnTo>
                    <a:pt x="73955" y="166354"/>
                  </a:lnTo>
                  <a:lnTo>
                    <a:pt x="74523" y="153504"/>
                  </a:lnTo>
                  <a:lnTo>
                    <a:pt x="78676" y="148907"/>
                  </a:lnTo>
                  <a:lnTo>
                    <a:pt x="80086" y="144691"/>
                  </a:lnTo>
                  <a:lnTo>
                    <a:pt x="84114" y="138103"/>
                  </a:lnTo>
                  <a:lnTo>
                    <a:pt x="90452" y="130487"/>
                  </a:lnTo>
                  <a:lnTo>
                    <a:pt x="97224" y="122950"/>
                  </a:lnTo>
                  <a:lnTo>
                    <a:pt x="102793" y="116166"/>
                  </a:lnTo>
                  <a:lnTo>
                    <a:pt x="102374" y="114973"/>
                  </a:lnTo>
                  <a:lnTo>
                    <a:pt x="103962" y="115188"/>
                  </a:lnTo>
                  <a:lnTo>
                    <a:pt x="106252" y="109843"/>
                  </a:lnTo>
                  <a:lnTo>
                    <a:pt x="110690" y="104320"/>
                  </a:lnTo>
                  <a:lnTo>
                    <a:pt x="114399" y="98965"/>
                  </a:lnTo>
                  <a:lnTo>
                    <a:pt x="114503" y="94119"/>
                  </a:lnTo>
                  <a:lnTo>
                    <a:pt x="75158" y="140474"/>
                  </a:lnTo>
                  <a:lnTo>
                    <a:pt x="73400" y="130592"/>
                  </a:lnTo>
                  <a:lnTo>
                    <a:pt x="72275" y="110310"/>
                  </a:lnTo>
                  <a:lnTo>
                    <a:pt x="72065" y="89130"/>
                  </a:lnTo>
                  <a:lnTo>
                    <a:pt x="73050" y="76555"/>
                  </a:lnTo>
                  <a:lnTo>
                    <a:pt x="78100" y="68206"/>
                  </a:lnTo>
                  <a:lnTo>
                    <a:pt x="95297" y="47675"/>
                  </a:lnTo>
                  <a:lnTo>
                    <a:pt x="101155" y="38633"/>
                  </a:lnTo>
                  <a:lnTo>
                    <a:pt x="70243" y="66725"/>
                  </a:lnTo>
                  <a:lnTo>
                    <a:pt x="68135" y="0"/>
                  </a:lnTo>
                  <a:close/>
                </a:path>
              </a:pathLst>
            </a:custGeom>
            <a:solidFill>
              <a:srgbClr val="836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8231478" y="2346302"/>
              <a:ext cx="29845" cy="184150"/>
            </a:xfrm>
            <a:custGeom>
              <a:avLst/>
              <a:gdLst/>
              <a:ahLst/>
              <a:cxnLst/>
              <a:rect l="l" t="t" r="r" b="b"/>
              <a:pathLst>
                <a:path w="29845" h="184150">
                  <a:moveTo>
                    <a:pt x="8432" y="0"/>
                  </a:moveTo>
                  <a:lnTo>
                    <a:pt x="1558" y="145389"/>
                  </a:lnTo>
                  <a:lnTo>
                    <a:pt x="0" y="184035"/>
                  </a:lnTo>
                  <a:lnTo>
                    <a:pt x="5165" y="178122"/>
                  </a:lnTo>
                  <a:lnTo>
                    <a:pt x="12850" y="173150"/>
                  </a:lnTo>
                  <a:lnTo>
                    <a:pt x="21486" y="169757"/>
                  </a:lnTo>
                  <a:lnTo>
                    <a:pt x="29502" y="168579"/>
                  </a:lnTo>
                  <a:lnTo>
                    <a:pt x="27847" y="134188"/>
                  </a:lnTo>
                  <a:lnTo>
                    <a:pt x="27141" y="99755"/>
                  </a:lnTo>
                  <a:lnTo>
                    <a:pt x="26695" y="30911"/>
                  </a:lnTo>
                  <a:lnTo>
                    <a:pt x="25484" y="8823"/>
                  </a:lnTo>
                  <a:lnTo>
                    <a:pt x="25285" y="1409"/>
                  </a:lnTo>
                  <a:lnTo>
                    <a:pt x="8432" y="0"/>
                  </a:lnTo>
                  <a:close/>
                </a:path>
              </a:pathLst>
            </a:custGeom>
            <a:solidFill>
              <a:srgbClr val="966C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8303047" y="213557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5697" y="0"/>
                  </a:moveTo>
                  <a:lnTo>
                    <a:pt x="949" y="4124"/>
                  </a:lnTo>
                  <a:lnTo>
                    <a:pt x="0" y="10783"/>
                  </a:lnTo>
                  <a:lnTo>
                    <a:pt x="2248" y="17321"/>
                  </a:lnTo>
                  <a:lnTo>
                    <a:pt x="7094" y="21082"/>
                  </a:lnTo>
                  <a:lnTo>
                    <a:pt x="8682" y="16687"/>
                  </a:lnTo>
                  <a:lnTo>
                    <a:pt x="12365" y="18084"/>
                  </a:lnTo>
                  <a:lnTo>
                    <a:pt x="11171" y="7924"/>
                  </a:lnTo>
                  <a:lnTo>
                    <a:pt x="5799" y="558"/>
                  </a:lnTo>
                  <a:lnTo>
                    <a:pt x="5697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8201734" y="2342963"/>
              <a:ext cx="38735" cy="33020"/>
            </a:xfrm>
            <a:custGeom>
              <a:avLst/>
              <a:gdLst/>
              <a:ahLst/>
              <a:cxnLst/>
              <a:rect l="l" t="t" r="r" b="b"/>
              <a:pathLst>
                <a:path w="38734" h="33019">
                  <a:moveTo>
                    <a:pt x="17722" y="0"/>
                  </a:moveTo>
                  <a:lnTo>
                    <a:pt x="8418" y="1012"/>
                  </a:lnTo>
                  <a:lnTo>
                    <a:pt x="241" y="6145"/>
                  </a:lnTo>
                  <a:lnTo>
                    <a:pt x="482" y="6818"/>
                  </a:lnTo>
                  <a:lnTo>
                    <a:pt x="0" y="8240"/>
                  </a:lnTo>
                  <a:lnTo>
                    <a:pt x="635" y="10133"/>
                  </a:lnTo>
                  <a:lnTo>
                    <a:pt x="1320" y="10590"/>
                  </a:lnTo>
                  <a:lnTo>
                    <a:pt x="3213" y="17397"/>
                  </a:lnTo>
                  <a:lnTo>
                    <a:pt x="2565" y="19886"/>
                  </a:lnTo>
                  <a:lnTo>
                    <a:pt x="3060" y="24509"/>
                  </a:lnTo>
                  <a:lnTo>
                    <a:pt x="4330" y="23950"/>
                  </a:lnTo>
                  <a:lnTo>
                    <a:pt x="4533" y="27049"/>
                  </a:lnTo>
                  <a:lnTo>
                    <a:pt x="5867" y="28128"/>
                  </a:lnTo>
                  <a:lnTo>
                    <a:pt x="5854" y="31430"/>
                  </a:lnTo>
                  <a:lnTo>
                    <a:pt x="36766" y="32840"/>
                  </a:lnTo>
                  <a:lnTo>
                    <a:pt x="37900" y="10669"/>
                  </a:lnTo>
                  <a:lnTo>
                    <a:pt x="38188" y="2411"/>
                  </a:lnTo>
                  <a:lnTo>
                    <a:pt x="38176" y="531"/>
                  </a:lnTo>
                  <a:lnTo>
                    <a:pt x="27769" y="657"/>
                  </a:lnTo>
                  <a:lnTo>
                    <a:pt x="17722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8216011" y="1922055"/>
              <a:ext cx="94615" cy="295275"/>
            </a:xfrm>
            <a:custGeom>
              <a:avLst/>
              <a:gdLst/>
              <a:ahLst/>
              <a:cxnLst/>
              <a:rect l="l" t="t" r="r" b="b"/>
              <a:pathLst>
                <a:path w="94615" h="295275">
                  <a:moveTo>
                    <a:pt x="94119" y="234607"/>
                  </a:moveTo>
                  <a:lnTo>
                    <a:pt x="89281" y="230847"/>
                  </a:lnTo>
                  <a:lnTo>
                    <a:pt x="87033" y="224307"/>
                  </a:lnTo>
                  <a:lnTo>
                    <a:pt x="87985" y="217639"/>
                  </a:lnTo>
                  <a:lnTo>
                    <a:pt x="92722" y="213525"/>
                  </a:lnTo>
                  <a:lnTo>
                    <a:pt x="91643" y="206171"/>
                  </a:lnTo>
                  <a:lnTo>
                    <a:pt x="89928" y="190588"/>
                  </a:lnTo>
                  <a:lnTo>
                    <a:pt x="88506" y="183324"/>
                  </a:lnTo>
                  <a:lnTo>
                    <a:pt x="86004" y="175425"/>
                  </a:lnTo>
                  <a:lnTo>
                    <a:pt x="80733" y="161493"/>
                  </a:lnTo>
                  <a:lnTo>
                    <a:pt x="78676" y="153822"/>
                  </a:lnTo>
                  <a:lnTo>
                    <a:pt x="75272" y="157111"/>
                  </a:lnTo>
                  <a:lnTo>
                    <a:pt x="73063" y="161823"/>
                  </a:lnTo>
                  <a:lnTo>
                    <a:pt x="70142" y="164630"/>
                  </a:lnTo>
                  <a:lnTo>
                    <a:pt x="64617" y="162255"/>
                  </a:lnTo>
                  <a:lnTo>
                    <a:pt x="64490" y="152590"/>
                  </a:lnTo>
                  <a:lnTo>
                    <a:pt x="68846" y="148958"/>
                  </a:lnTo>
                  <a:lnTo>
                    <a:pt x="77266" y="148209"/>
                  </a:lnTo>
                  <a:lnTo>
                    <a:pt x="77482" y="147853"/>
                  </a:lnTo>
                  <a:lnTo>
                    <a:pt x="74764" y="143154"/>
                  </a:lnTo>
                  <a:lnTo>
                    <a:pt x="74460" y="140474"/>
                  </a:lnTo>
                  <a:lnTo>
                    <a:pt x="66624" y="141541"/>
                  </a:lnTo>
                  <a:lnTo>
                    <a:pt x="63525" y="138328"/>
                  </a:lnTo>
                  <a:lnTo>
                    <a:pt x="63093" y="132143"/>
                  </a:lnTo>
                  <a:lnTo>
                    <a:pt x="63220" y="124320"/>
                  </a:lnTo>
                  <a:lnTo>
                    <a:pt x="71653" y="123621"/>
                  </a:lnTo>
                  <a:lnTo>
                    <a:pt x="68618" y="111302"/>
                  </a:lnTo>
                  <a:lnTo>
                    <a:pt x="57594" y="74447"/>
                  </a:lnTo>
                  <a:lnTo>
                    <a:pt x="47586" y="79895"/>
                  </a:lnTo>
                  <a:lnTo>
                    <a:pt x="42291" y="75018"/>
                  </a:lnTo>
                  <a:lnTo>
                    <a:pt x="43942" y="67741"/>
                  </a:lnTo>
                  <a:lnTo>
                    <a:pt x="54787" y="66027"/>
                  </a:lnTo>
                  <a:lnTo>
                    <a:pt x="46939" y="38773"/>
                  </a:lnTo>
                  <a:lnTo>
                    <a:pt x="42748" y="25196"/>
                  </a:lnTo>
                  <a:lnTo>
                    <a:pt x="36563" y="8534"/>
                  </a:lnTo>
                  <a:lnTo>
                    <a:pt x="33947" y="228"/>
                  </a:lnTo>
                  <a:lnTo>
                    <a:pt x="29502" y="0"/>
                  </a:lnTo>
                  <a:lnTo>
                    <a:pt x="23329" y="19583"/>
                  </a:lnTo>
                  <a:lnTo>
                    <a:pt x="9258" y="59855"/>
                  </a:lnTo>
                  <a:lnTo>
                    <a:pt x="2806" y="80073"/>
                  </a:lnTo>
                  <a:lnTo>
                    <a:pt x="1447" y="84747"/>
                  </a:lnTo>
                  <a:lnTo>
                    <a:pt x="1104" y="91592"/>
                  </a:lnTo>
                  <a:lnTo>
                    <a:pt x="0" y="95529"/>
                  </a:lnTo>
                  <a:lnTo>
                    <a:pt x="546" y="99822"/>
                  </a:lnTo>
                  <a:lnTo>
                    <a:pt x="4864" y="101244"/>
                  </a:lnTo>
                  <a:lnTo>
                    <a:pt x="7023" y="103949"/>
                  </a:lnTo>
                  <a:lnTo>
                    <a:pt x="12509" y="111569"/>
                  </a:lnTo>
                  <a:lnTo>
                    <a:pt x="17703" y="119481"/>
                  </a:lnTo>
                  <a:lnTo>
                    <a:pt x="23177" y="127177"/>
                  </a:lnTo>
                  <a:lnTo>
                    <a:pt x="29502" y="134162"/>
                  </a:lnTo>
                  <a:lnTo>
                    <a:pt x="30200" y="73050"/>
                  </a:lnTo>
                  <a:lnTo>
                    <a:pt x="32308" y="139776"/>
                  </a:lnTo>
                  <a:lnTo>
                    <a:pt x="63220" y="111683"/>
                  </a:lnTo>
                  <a:lnTo>
                    <a:pt x="57365" y="120726"/>
                  </a:lnTo>
                  <a:lnTo>
                    <a:pt x="40170" y="141249"/>
                  </a:lnTo>
                  <a:lnTo>
                    <a:pt x="35115" y="149606"/>
                  </a:lnTo>
                  <a:lnTo>
                    <a:pt x="34137" y="162179"/>
                  </a:lnTo>
                  <a:lnTo>
                    <a:pt x="34340" y="183362"/>
                  </a:lnTo>
                  <a:lnTo>
                    <a:pt x="35471" y="203644"/>
                  </a:lnTo>
                  <a:lnTo>
                    <a:pt x="37223" y="213525"/>
                  </a:lnTo>
                  <a:lnTo>
                    <a:pt x="76568" y="167170"/>
                  </a:lnTo>
                  <a:lnTo>
                    <a:pt x="76466" y="172008"/>
                  </a:lnTo>
                  <a:lnTo>
                    <a:pt x="72758" y="177368"/>
                  </a:lnTo>
                  <a:lnTo>
                    <a:pt x="68326" y="182892"/>
                  </a:lnTo>
                  <a:lnTo>
                    <a:pt x="66027" y="188239"/>
                  </a:lnTo>
                  <a:lnTo>
                    <a:pt x="69811" y="191312"/>
                  </a:lnTo>
                  <a:lnTo>
                    <a:pt x="70485" y="184988"/>
                  </a:lnTo>
                  <a:lnTo>
                    <a:pt x="73748" y="185432"/>
                  </a:lnTo>
                  <a:lnTo>
                    <a:pt x="77698" y="189598"/>
                  </a:lnTo>
                  <a:lnTo>
                    <a:pt x="77978" y="197192"/>
                  </a:lnTo>
                  <a:lnTo>
                    <a:pt x="74053" y="203123"/>
                  </a:lnTo>
                  <a:lnTo>
                    <a:pt x="65328" y="202298"/>
                  </a:lnTo>
                  <a:lnTo>
                    <a:pt x="63588" y="201168"/>
                  </a:lnTo>
                  <a:lnTo>
                    <a:pt x="64325" y="190207"/>
                  </a:lnTo>
                  <a:lnTo>
                    <a:pt x="64617" y="189649"/>
                  </a:lnTo>
                  <a:lnTo>
                    <a:pt x="59296" y="195999"/>
                  </a:lnTo>
                  <a:lnTo>
                    <a:pt x="52527" y="203530"/>
                  </a:lnTo>
                  <a:lnTo>
                    <a:pt x="46189" y="211150"/>
                  </a:lnTo>
                  <a:lnTo>
                    <a:pt x="42151" y="217741"/>
                  </a:lnTo>
                  <a:lnTo>
                    <a:pt x="44564" y="217678"/>
                  </a:lnTo>
                  <a:lnTo>
                    <a:pt x="47917" y="217170"/>
                  </a:lnTo>
                  <a:lnTo>
                    <a:pt x="49174" y="219849"/>
                  </a:lnTo>
                  <a:lnTo>
                    <a:pt x="49784" y="227711"/>
                  </a:lnTo>
                  <a:lnTo>
                    <a:pt x="50050" y="243116"/>
                  </a:lnTo>
                  <a:lnTo>
                    <a:pt x="49885" y="258470"/>
                  </a:lnTo>
                  <a:lnTo>
                    <a:pt x="49174" y="266217"/>
                  </a:lnTo>
                  <a:lnTo>
                    <a:pt x="42367" y="260388"/>
                  </a:lnTo>
                  <a:lnTo>
                    <a:pt x="39547" y="247142"/>
                  </a:lnTo>
                  <a:lnTo>
                    <a:pt x="39446" y="232359"/>
                  </a:lnTo>
                  <a:lnTo>
                    <a:pt x="40741" y="221957"/>
                  </a:lnTo>
                  <a:lnTo>
                    <a:pt x="36588" y="226555"/>
                  </a:lnTo>
                  <a:lnTo>
                    <a:pt x="36029" y="239395"/>
                  </a:lnTo>
                  <a:lnTo>
                    <a:pt x="36004" y="262496"/>
                  </a:lnTo>
                  <a:lnTo>
                    <a:pt x="36766" y="284810"/>
                  </a:lnTo>
                  <a:lnTo>
                    <a:pt x="38633" y="295008"/>
                  </a:lnTo>
                  <a:lnTo>
                    <a:pt x="51117" y="286131"/>
                  </a:lnTo>
                  <a:lnTo>
                    <a:pt x="62509" y="276098"/>
                  </a:lnTo>
                  <a:lnTo>
                    <a:pt x="73380" y="265684"/>
                  </a:lnTo>
                  <a:lnTo>
                    <a:pt x="84289" y="255676"/>
                  </a:lnTo>
                  <a:lnTo>
                    <a:pt x="87769" y="248704"/>
                  </a:lnTo>
                  <a:lnTo>
                    <a:pt x="91465" y="241973"/>
                  </a:lnTo>
                  <a:lnTo>
                    <a:pt x="94119" y="234607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8279105" y="2045667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29" h="18414">
                  <a:moveTo>
                    <a:pt x="8569" y="0"/>
                  </a:moveTo>
                  <a:lnTo>
                    <a:pt x="136" y="698"/>
                  </a:lnTo>
                  <a:lnTo>
                    <a:pt x="0" y="8526"/>
                  </a:lnTo>
                  <a:lnTo>
                    <a:pt x="441" y="14709"/>
                  </a:lnTo>
                  <a:lnTo>
                    <a:pt x="3540" y="17925"/>
                  </a:lnTo>
                  <a:lnTo>
                    <a:pt x="11376" y="16852"/>
                  </a:lnTo>
                  <a:lnTo>
                    <a:pt x="10703" y="11061"/>
                  </a:lnTo>
                  <a:lnTo>
                    <a:pt x="9801" y="5664"/>
                  </a:lnTo>
                  <a:lnTo>
                    <a:pt x="8569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0" name="object 40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55443" y="1988073"/>
              <a:ext cx="185371" cy="361035"/>
            </a:xfrm>
            <a:prstGeom prst="rect">
              <a:avLst/>
            </a:prstGeom>
          </p:spPr>
        </p:pic>
        <p:sp>
          <p:nvSpPr>
            <p:cNvPr id="401" name="object 401" descr=""/>
            <p:cNvSpPr/>
            <p:nvPr/>
          </p:nvSpPr>
          <p:spPr>
            <a:xfrm>
              <a:off x="8020747" y="2127150"/>
              <a:ext cx="186055" cy="295275"/>
            </a:xfrm>
            <a:custGeom>
              <a:avLst/>
              <a:gdLst/>
              <a:ahLst/>
              <a:cxnLst/>
              <a:rect l="l" t="t" r="r" b="b"/>
              <a:pathLst>
                <a:path w="186054" h="295275">
                  <a:moveTo>
                    <a:pt x="62522" y="0"/>
                  </a:moveTo>
                  <a:lnTo>
                    <a:pt x="57815" y="9880"/>
                  </a:lnTo>
                  <a:lnTo>
                    <a:pt x="50831" y="31537"/>
                  </a:lnTo>
                  <a:lnTo>
                    <a:pt x="46367" y="41440"/>
                  </a:lnTo>
                  <a:lnTo>
                    <a:pt x="41531" y="47729"/>
                  </a:lnTo>
                  <a:lnTo>
                    <a:pt x="28602" y="61737"/>
                  </a:lnTo>
                  <a:lnTo>
                    <a:pt x="23888" y="68834"/>
                  </a:lnTo>
                  <a:lnTo>
                    <a:pt x="20090" y="79813"/>
                  </a:lnTo>
                  <a:lnTo>
                    <a:pt x="13635" y="92316"/>
                  </a:lnTo>
                  <a:lnTo>
                    <a:pt x="0" y="115189"/>
                  </a:lnTo>
                  <a:lnTo>
                    <a:pt x="4914" y="123621"/>
                  </a:lnTo>
                  <a:lnTo>
                    <a:pt x="60413" y="160147"/>
                  </a:lnTo>
                  <a:lnTo>
                    <a:pt x="60413" y="96227"/>
                  </a:lnTo>
                  <a:lnTo>
                    <a:pt x="63019" y="145719"/>
                  </a:lnTo>
                  <a:lnTo>
                    <a:pt x="64477" y="195470"/>
                  </a:lnTo>
                  <a:lnTo>
                    <a:pt x="66027" y="295008"/>
                  </a:lnTo>
                  <a:lnTo>
                    <a:pt x="94316" y="278016"/>
                  </a:lnTo>
                  <a:lnTo>
                    <a:pt x="124583" y="265404"/>
                  </a:lnTo>
                  <a:lnTo>
                    <a:pt x="155427" y="254249"/>
                  </a:lnTo>
                  <a:lnTo>
                    <a:pt x="185445" y="241630"/>
                  </a:lnTo>
                  <a:lnTo>
                    <a:pt x="185318" y="239763"/>
                  </a:lnTo>
                  <a:lnTo>
                    <a:pt x="155232" y="251460"/>
                  </a:lnTo>
                  <a:lnTo>
                    <a:pt x="134984" y="256676"/>
                  </a:lnTo>
                  <a:lnTo>
                    <a:pt x="113077" y="265895"/>
                  </a:lnTo>
                  <a:lnTo>
                    <a:pt x="90298" y="277554"/>
                  </a:lnTo>
                  <a:lnTo>
                    <a:pt x="67436" y="290093"/>
                  </a:lnTo>
                  <a:lnTo>
                    <a:pt x="67450" y="281914"/>
                  </a:lnTo>
                  <a:lnTo>
                    <a:pt x="108322" y="256630"/>
                  </a:lnTo>
                  <a:lnTo>
                    <a:pt x="158526" y="237821"/>
                  </a:lnTo>
                  <a:lnTo>
                    <a:pt x="182625" y="227584"/>
                  </a:lnTo>
                  <a:lnTo>
                    <a:pt x="182308" y="226402"/>
                  </a:lnTo>
                  <a:lnTo>
                    <a:pt x="181622" y="225945"/>
                  </a:lnTo>
                  <a:lnTo>
                    <a:pt x="181228" y="224764"/>
                  </a:lnTo>
                  <a:lnTo>
                    <a:pt x="178765" y="223799"/>
                  </a:lnTo>
                  <a:lnTo>
                    <a:pt x="175717" y="223939"/>
                  </a:lnTo>
                  <a:lnTo>
                    <a:pt x="151540" y="233279"/>
                  </a:lnTo>
                  <a:lnTo>
                    <a:pt x="129541" y="242431"/>
                  </a:lnTo>
                  <a:lnTo>
                    <a:pt x="107745" y="252234"/>
                  </a:lnTo>
                  <a:lnTo>
                    <a:pt x="84277" y="263791"/>
                  </a:lnTo>
                  <a:lnTo>
                    <a:pt x="74421" y="272008"/>
                  </a:lnTo>
                  <a:lnTo>
                    <a:pt x="70942" y="273939"/>
                  </a:lnTo>
                  <a:lnTo>
                    <a:pt x="67170" y="274180"/>
                  </a:lnTo>
                  <a:lnTo>
                    <a:pt x="66205" y="269341"/>
                  </a:lnTo>
                  <a:lnTo>
                    <a:pt x="67436" y="266217"/>
                  </a:lnTo>
                  <a:lnTo>
                    <a:pt x="83475" y="253677"/>
                  </a:lnTo>
                  <a:lnTo>
                    <a:pt x="116571" y="234986"/>
                  </a:lnTo>
                  <a:lnTo>
                    <a:pt x="152142" y="218388"/>
                  </a:lnTo>
                  <a:lnTo>
                    <a:pt x="175602" y="212128"/>
                  </a:lnTo>
                  <a:lnTo>
                    <a:pt x="174612" y="209943"/>
                  </a:lnTo>
                  <a:lnTo>
                    <a:pt x="173964" y="207441"/>
                  </a:lnTo>
                  <a:lnTo>
                    <a:pt x="172796" y="205105"/>
                  </a:lnTo>
                  <a:lnTo>
                    <a:pt x="67436" y="256374"/>
                  </a:lnTo>
                  <a:lnTo>
                    <a:pt x="69489" y="246988"/>
                  </a:lnTo>
                  <a:lnTo>
                    <a:pt x="113485" y="215343"/>
                  </a:lnTo>
                  <a:lnTo>
                    <a:pt x="164363" y="193865"/>
                  </a:lnTo>
                  <a:lnTo>
                    <a:pt x="164071" y="193306"/>
                  </a:lnTo>
                  <a:lnTo>
                    <a:pt x="164325" y="190728"/>
                  </a:lnTo>
                  <a:lnTo>
                    <a:pt x="162966" y="188239"/>
                  </a:lnTo>
                  <a:lnTo>
                    <a:pt x="142595" y="193865"/>
                  </a:lnTo>
                  <a:lnTo>
                    <a:pt x="135411" y="198784"/>
                  </a:lnTo>
                  <a:lnTo>
                    <a:pt x="126717" y="202555"/>
                  </a:lnTo>
                  <a:lnTo>
                    <a:pt x="117885" y="205845"/>
                  </a:lnTo>
                  <a:lnTo>
                    <a:pt x="110286" y="209321"/>
                  </a:lnTo>
                  <a:lnTo>
                    <a:pt x="87795" y="225469"/>
                  </a:lnTo>
                  <a:lnTo>
                    <a:pt x="74071" y="234924"/>
                  </a:lnTo>
                  <a:lnTo>
                    <a:pt x="67436" y="238112"/>
                  </a:lnTo>
                  <a:lnTo>
                    <a:pt x="69352" y="226875"/>
                  </a:lnTo>
                  <a:lnTo>
                    <a:pt x="78144" y="215957"/>
                  </a:lnTo>
                  <a:lnTo>
                    <a:pt x="113325" y="192418"/>
                  </a:lnTo>
                  <a:lnTo>
                    <a:pt x="155943" y="178409"/>
                  </a:lnTo>
                  <a:lnTo>
                    <a:pt x="154152" y="175285"/>
                  </a:lnTo>
                  <a:lnTo>
                    <a:pt x="152222" y="173672"/>
                  </a:lnTo>
                  <a:lnTo>
                    <a:pt x="151726" y="172796"/>
                  </a:lnTo>
                  <a:lnTo>
                    <a:pt x="128666" y="179719"/>
                  </a:lnTo>
                  <a:lnTo>
                    <a:pt x="107191" y="189590"/>
                  </a:lnTo>
                  <a:lnTo>
                    <a:pt x="86911" y="201773"/>
                  </a:lnTo>
                  <a:lnTo>
                    <a:pt x="67436" y="215633"/>
                  </a:lnTo>
                  <a:lnTo>
                    <a:pt x="66154" y="208535"/>
                  </a:lnTo>
                  <a:lnTo>
                    <a:pt x="98415" y="177732"/>
                  </a:lnTo>
                  <a:lnTo>
                    <a:pt x="130203" y="164965"/>
                  </a:lnTo>
                  <a:lnTo>
                    <a:pt x="144703" y="158737"/>
                  </a:lnTo>
                  <a:lnTo>
                    <a:pt x="143014" y="155638"/>
                  </a:lnTo>
                  <a:lnTo>
                    <a:pt x="140258" y="152628"/>
                  </a:lnTo>
                  <a:lnTo>
                    <a:pt x="139077" y="150317"/>
                  </a:lnTo>
                  <a:lnTo>
                    <a:pt x="66027" y="188950"/>
                  </a:lnTo>
                  <a:lnTo>
                    <a:pt x="75461" y="171222"/>
                  </a:lnTo>
                  <a:lnTo>
                    <a:pt x="93348" y="158626"/>
                  </a:lnTo>
                  <a:lnTo>
                    <a:pt x="114783" y="149777"/>
                  </a:lnTo>
                  <a:lnTo>
                    <a:pt x="134861" y="143294"/>
                  </a:lnTo>
                  <a:lnTo>
                    <a:pt x="134696" y="141960"/>
                  </a:lnTo>
                  <a:lnTo>
                    <a:pt x="134861" y="139077"/>
                  </a:lnTo>
                  <a:lnTo>
                    <a:pt x="130469" y="131133"/>
                  </a:lnTo>
                  <a:lnTo>
                    <a:pt x="124593" y="123386"/>
                  </a:lnTo>
                  <a:lnTo>
                    <a:pt x="118584" y="115935"/>
                  </a:lnTo>
                  <a:lnTo>
                    <a:pt x="113791" y="108877"/>
                  </a:lnTo>
                  <a:lnTo>
                    <a:pt x="111088" y="102641"/>
                  </a:lnTo>
                  <a:lnTo>
                    <a:pt x="104615" y="85059"/>
                  </a:lnTo>
                  <a:lnTo>
                    <a:pt x="101155" y="77266"/>
                  </a:lnTo>
                  <a:lnTo>
                    <a:pt x="96574" y="69324"/>
                  </a:lnTo>
                  <a:lnTo>
                    <a:pt x="86250" y="52874"/>
                  </a:lnTo>
                  <a:lnTo>
                    <a:pt x="81483" y="44246"/>
                  </a:lnTo>
                  <a:lnTo>
                    <a:pt x="76656" y="33598"/>
                  </a:lnTo>
                  <a:lnTo>
                    <a:pt x="67435" y="10826"/>
                  </a:lnTo>
                  <a:lnTo>
                    <a:pt x="62522" y="0"/>
                  </a:lnTo>
                  <a:close/>
                </a:path>
              </a:pathLst>
            </a:custGeom>
            <a:solidFill>
              <a:srgbClr val="EFB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8074137" y="2223378"/>
              <a:ext cx="15875" cy="370205"/>
            </a:xfrm>
            <a:custGeom>
              <a:avLst/>
              <a:gdLst/>
              <a:ahLst/>
              <a:cxnLst/>
              <a:rect l="l" t="t" r="r" b="b"/>
              <a:pathLst>
                <a:path w="15875" h="370205">
                  <a:moveTo>
                    <a:pt x="7023" y="0"/>
                  </a:moveTo>
                  <a:lnTo>
                    <a:pt x="7023" y="63919"/>
                  </a:lnTo>
                  <a:lnTo>
                    <a:pt x="5562" y="105575"/>
                  </a:lnTo>
                  <a:lnTo>
                    <a:pt x="5613" y="110274"/>
                  </a:lnTo>
                  <a:lnTo>
                    <a:pt x="4152" y="149593"/>
                  </a:lnTo>
                  <a:lnTo>
                    <a:pt x="4216" y="172097"/>
                  </a:lnTo>
                  <a:lnTo>
                    <a:pt x="2717" y="251206"/>
                  </a:lnTo>
                  <a:lnTo>
                    <a:pt x="1485" y="256374"/>
                  </a:lnTo>
                  <a:lnTo>
                    <a:pt x="725" y="344543"/>
                  </a:lnTo>
                  <a:lnTo>
                    <a:pt x="0" y="370179"/>
                  </a:lnTo>
                  <a:lnTo>
                    <a:pt x="15455" y="370179"/>
                  </a:lnTo>
                  <a:lnTo>
                    <a:pt x="14623" y="344552"/>
                  </a:lnTo>
                  <a:lnTo>
                    <a:pt x="14046" y="267627"/>
                  </a:lnTo>
                  <a:lnTo>
                    <a:pt x="12636" y="198780"/>
                  </a:lnTo>
                  <a:lnTo>
                    <a:pt x="11087" y="99242"/>
                  </a:lnTo>
                  <a:lnTo>
                    <a:pt x="9628" y="49492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3" name="object 40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54024" y="2242339"/>
              <a:ext cx="253577" cy="248665"/>
            </a:xfrm>
            <a:prstGeom prst="rect">
              <a:avLst/>
            </a:prstGeom>
          </p:spPr>
        </p:pic>
        <p:sp>
          <p:nvSpPr>
            <p:cNvPr id="404" name="object 404" descr=""/>
            <p:cNvSpPr/>
            <p:nvPr/>
          </p:nvSpPr>
          <p:spPr>
            <a:xfrm>
              <a:off x="7861539" y="2160158"/>
              <a:ext cx="110489" cy="433705"/>
            </a:xfrm>
            <a:custGeom>
              <a:avLst/>
              <a:gdLst/>
              <a:ahLst/>
              <a:cxnLst/>
              <a:rect l="l" t="t" r="r" b="b"/>
              <a:pathLst>
                <a:path w="110490" h="433705">
                  <a:moveTo>
                    <a:pt x="56654" y="0"/>
                  </a:moveTo>
                  <a:lnTo>
                    <a:pt x="51744" y="14895"/>
                  </a:lnTo>
                  <a:lnTo>
                    <a:pt x="51109" y="33708"/>
                  </a:lnTo>
                  <a:lnTo>
                    <a:pt x="51491" y="52174"/>
                  </a:lnTo>
                  <a:lnTo>
                    <a:pt x="49631" y="66027"/>
                  </a:lnTo>
                  <a:lnTo>
                    <a:pt x="43248" y="67114"/>
                  </a:lnTo>
                  <a:lnTo>
                    <a:pt x="32791" y="59712"/>
                  </a:lnTo>
                  <a:lnTo>
                    <a:pt x="22324" y="50200"/>
                  </a:lnTo>
                  <a:lnTo>
                    <a:pt x="15913" y="44958"/>
                  </a:lnTo>
                  <a:lnTo>
                    <a:pt x="18133" y="56341"/>
                  </a:lnTo>
                  <a:lnTo>
                    <a:pt x="28840" y="66694"/>
                  </a:lnTo>
                  <a:lnTo>
                    <a:pt x="46824" y="78676"/>
                  </a:lnTo>
                  <a:lnTo>
                    <a:pt x="47374" y="87962"/>
                  </a:lnTo>
                  <a:lnTo>
                    <a:pt x="47567" y="106079"/>
                  </a:lnTo>
                  <a:lnTo>
                    <a:pt x="47389" y="124192"/>
                  </a:lnTo>
                  <a:lnTo>
                    <a:pt x="46824" y="133464"/>
                  </a:lnTo>
                  <a:lnTo>
                    <a:pt x="36785" y="132229"/>
                  </a:lnTo>
                  <a:lnTo>
                    <a:pt x="22806" y="122286"/>
                  </a:lnTo>
                  <a:lnTo>
                    <a:pt x="9773" y="111084"/>
                  </a:lnTo>
                  <a:lnTo>
                    <a:pt x="2578" y="106070"/>
                  </a:lnTo>
                  <a:lnTo>
                    <a:pt x="1905" y="106210"/>
                  </a:lnTo>
                  <a:lnTo>
                    <a:pt x="0" y="108407"/>
                  </a:lnTo>
                  <a:lnTo>
                    <a:pt x="469" y="109575"/>
                  </a:lnTo>
                  <a:lnTo>
                    <a:pt x="9548" y="121410"/>
                  </a:lnTo>
                  <a:lnTo>
                    <a:pt x="20061" y="131376"/>
                  </a:lnTo>
                  <a:lnTo>
                    <a:pt x="32014" y="139573"/>
                  </a:lnTo>
                  <a:lnTo>
                    <a:pt x="45415" y="146100"/>
                  </a:lnTo>
                  <a:lnTo>
                    <a:pt x="44018" y="205105"/>
                  </a:lnTo>
                  <a:lnTo>
                    <a:pt x="33709" y="203070"/>
                  </a:lnTo>
                  <a:lnTo>
                    <a:pt x="20867" y="194060"/>
                  </a:lnTo>
                  <a:lnTo>
                    <a:pt x="9590" y="184429"/>
                  </a:lnTo>
                  <a:lnTo>
                    <a:pt x="3975" y="180530"/>
                  </a:lnTo>
                  <a:lnTo>
                    <a:pt x="4888" y="189888"/>
                  </a:lnTo>
                  <a:lnTo>
                    <a:pt x="18948" y="201575"/>
                  </a:lnTo>
                  <a:lnTo>
                    <a:pt x="35532" y="212046"/>
                  </a:lnTo>
                  <a:lnTo>
                    <a:pt x="44018" y="217754"/>
                  </a:lnTo>
                  <a:lnTo>
                    <a:pt x="44671" y="222548"/>
                  </a:lnTo>
                  <a:lnTo>
                    <a:pt x="46824" y="247954"/>
                  </a:lnTo>
                  <a:lnTo>
                    <a:pt x="46650" y="293262"/>
                  </a:lnTo>
                  <a:lnTo>
                    <a:pt x="40254" y="386282"/>
                  </a:lnTo>
                  <a:lnTo>
                    <a:pt x="39801" y="431990"/>
                  </a:lnTo>
                  <a:lnTo>
                    <a:pt x="47049" y="432208"/>
                  </a:lnTo>
                  <a:lnTo>
                    <a:pt x="61906" y="433174"/>
                  </a:lnTo>
                  <a:lnTo>
                    <a:pt x="69303" y="433400"/>
                  </a:lnTo>
                  <a:lnTo>
                    <a:pt x="64649" y="341420"/>
                  </a:lnTo>
                  <a:lnTo>
                    <a:pt x="62906" y="295415"/>
                  </a:lnTo>
                  <a:lnTo>
                    <a:pt x="62280" y="249364"/>
                  </a:lnTo>
                  <a:lnTo>
                    <a:pt x="61706" y="240243"/>
                  </a:lnTo>
                  <a:lnTo>
                    <a:pt x="60613" y="228933"/>
                  </a:lnTo>
                  <a:lnTo>
                    <a:pt x="60001" y="217828"/>
                  </a:lnTo>
                  <a:lnTo>
                    <a:pt x="60871" y="209321"/>
                  </a:lnTo>
                  <a:lnTo>
                    <a:pt x="65583" y="204963"/>
                  </a:lnTo>
                  <a:lnTo>
                    <a:pt x="75633" y="197089"/>
                  </a:lnTo>
                  <a:lnTo>
                    <a:pt x="92481" y="184734"/>
                  </a:lnTo>
                  <a:lnTo>
                    <a:pt x="96634" y="182181"/>
                  </a:lnTo>
                  <a:lnTo>
                    <a:pt x="100457" y="182410"/>
                  </a:lnTo>
                  <a:lnTo>
                    <a:pt x="102006" y="181762"/>
                  </a:lnTo>
                  <a:lnTo>
                    <a:pt x="102603" y="182079"/>
                  </a:lnTo>
                  <a:lnTo>
                    <a:pt x="103022" y="181927"/>
                  </a:lnTo>
                  <a:lnTo>
                    <a:pt x="104470" y="175742"/>
                  </a:lnTo>
                  <a:lnTo>
                    <a:pt x="105232" y="175704"/>
                  </a:lnTo>
                  <a:lnTo>
                    <a:pt x="110045" y="163664"/>
                  </a:lnTo>
                  <a:lnTo>
                    <a:pt x="98670" y="165519"/>
                  </a:lnTo>
                  <a:lnTo>
                    <a:pt x="90050" y="172240"/>
                  </a:lnTo>
                  <a:lnTo>
                    <a:pt x="82472" y="180995"/>
                  </a:lnTo>
                  <a:lnTo>
                    <a:pt x="74218" y="188950"/>
                  </a:lnTo>
                  <a:lnTo>
                    <a:pt x="70739" y="191465"/>
                  </a:lnTo>
                  <a:lnTo>
                    <a:pt x="63411" y="198170"/>
                  </a:lnTo>
                  <a:lnTo>
                    <a:pt x="60871" y="193865"/>
                  </a:lnTo>
                  <a:lnTo>
                    <a:pt x="60387" y="185549"/>
                  </a:lnTo>
                  <a:lnTo>
                    <a:pt x="60256" y="169308"/>
                  </a:lnTo>
                  <a:lnTo>
                    <a:pt x="60433" y="153055"/>
                  </a:lnTo>
                  <a:lnTo>
                    <a:pt x="60871" y="144703"/>
                  </a:lnTo>
                  <a:lnTo>
                    <a:pt x="67485" y="138265"/>
                  </a:lnTo>
                  <a:lnTo>
                    <a:pt x="80030" y="127757"/>
                  </a:lnTo>
                  <a:lnTo>
                    <a:pt x="91073" y="115184"/>
                  </a:lnTo>
                  <a:lnTo>
                    <a:pt x="93179" y="102552"/>
                  </a:lnTo>
                  <a:lnTo>
                    <a:pt x="90373" y="101155"/>
                  </a:lnTo>
                  <a:lnTo>
                    <a:pt x="85787" y="111140"/>
                  </a:lnTo>
                  <a:lnTo>
                    <a:pt x="79136" y="119586"/>
                  </a:lnTo>
                  <a:lnTo>
                    <a:pt x="71081" y="126894"/>
                  </a:lnTo>
                  <a:lnTo>
                    <a:pt x="62280" y="133464"/>
                  </a:lnTo>
                  <a:lnTo>
                    <a:pt x="59474" y="132054"/>
                  </a:lnTo>
                  <a:lnTo>
                    <a:pt x="58974" y="122292"/>
                  </a:lnTo>
                  <a:lnTo>
                    <a:pt x="58826" y="103271"/>
                  </a:lnTo>
                  <a:lnTo>
                    <a:pt x="59002" y="84243"/>
                  </a:lnTo>
                  <a:lnTo>
                    <a:pt x="59474" y="74460"/>
                  </a:lnTo>
                  <a:lnTo>
                    <a:pt x="64067" y="68999"/>
                  </a:lnTo>
                  <a:lnTo>
                    <a:pt x="72840" y="60625"/>
                  </a:lnTo>
                  <a:lnTo>
                    <a:pt x="81251" y="51091"/>
                  </a:lnTo>
                  <a:lnTo>
                    <a:pt x="84759" y="42151"/>
                  </a:lnTo>
                  <a:lnTo>
                    <a:pt x="83756" y="41402"/>
                  </a:lnTo>
                  <a:lnTo>
                    <a:pt x="83654" y="39890"/>
                  </a:lnTo>
                  <a:lnTo>
                    <a:pt x="81940" y="40741"/>
                  </a:lnTo>
                  <a:lnTo>
                    <a:pt x="78423" y="44770"/>
                  </a:lnTo>
                  <a:lnTo>
                    <a:pt x="72167" y="52790"/>
                  </a:lnTo>
                  <a:lnTo>
                    <a:pt x="65531" y="60758"/>
                  </a:lnTo>
                  <a:lnTo>
                    <a:pt x="60871" y="64630"/>
                  </a:lnTo>
                  <a:lnTo>
                    <a:pt x="58064" y="63220"/>
                  </a:lnTo>
                  <a:lnTo>
                    <a:pt x="56654" y="0"/>
                  </a:lnTo>
                  <a:close/>
                </a:path>
              </a:pathLst>
            </a:custGeom>
            <a:solidFill>
              <a:srgbClr val="4C3D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7746808" y="2061163"/>
              <a:ext cx="298450" cy="359410"/>
            </a:xfrm>
            <a:custGeom>
              <a:avLst/>
              <a:gdLst/>
              <a:ahLst/>
              <a:cxnLst/>
              <a:rect l="l" t="t" r="r" b="b"/>
              <a:pathLst>
                <a:path w="298450" h="359410">
                  <a:moveTo>
                    <a:pt x="30667" y="279990"/>
                  </a:moveTo>
                  <a:lnTo>
                    <a:pt x="30478" y="279990"/>
                  </a:lnTo>
                  <a:lnTo>
                    <a:pt x="26867" y="282079"/>
                  </a:lnTo>
                  <a:lnTo>
                    <a:pt x="17049" y="287203"/>
                  </a:lnTo>
                  <a:lnTo>
                    <a:pt x="7136" y="291997"/>
                  </a:lnTo>
                  <a:lnTo>
                    <a:pt x="0" y="294968"/>
                  </a:lnTo>
                  <a:lnTo>
                    <a:pt x="13326" y="310581"/>
                  </a:lnTo>
                  <a:lnTo>
                    <a:pt x="47979" y="340107"/>
                  </a:lnTo>
                  <a:lnTo>
                    <a:pt x="88819" y="356298"/>
                  </a:lnTo>
                  <a:lnTo>
                    <a:pt x="115287" y="359292"/>
                  </a:lnTo>
                  <a:lnTo>
                    <a:pt x="141008" y="356816"/>
                  </a:lnTo>
                  <a:lnTo>
                    <a:pt x="161556" y="346949"/>
                  </a:lnTo>
                  <a:lnTo>
                    <a:pt x="161118" y="340884"/>
                  </a:lnTo>
                  <a:lnTo>
                    <a:pt x="133680" y="300570"/>
                  </a:lnTo>
                  <a:lnTo>
                    <a:pt x="122067" y="290917"/>
                  </a:lnTo>
                  <a:lnTo>
                    <a:pt x="29438" y="290917"/>
                  </a:lnTo>
                  <a:lnTo>
                    <a:pt x="30667" y="279990"/>
                  </a:lnTo>
                  <a:close/>
                </a:path>
                <a:path w="298450" h="359410">
                  <a:moveTo>
                    <a:pt x="159331" y="279525"/>
                  </a:moveTo>
                  <a:lnTo>
                    <a:pt x="118706" y="279525"/>
                  </a:lnTo>
                  <a:lnTo>
                    <a:pt x="124322" y="283423"/>
                  </a:lnTo>
                  <a:lnTo>
                    <a:pt x="135599" y="293055"/>
                  </a:lnTo>
                  <a:lnTo>
                    <a:pt x="148440" y="302065"/>
                  </a:lnTo>
                  <a:lnTo>
                    <a:pt x="158749" y="304099"/>
                  </a:lnTo>
                  <a:lnTo>
                    <a:pt x="158833" y="300570"/>
                  </a:lnTo>
                  <a:lnTo>
                    <a:pt x="158914" y="297165"/>
                  </a:lnTo>
                  <a:lnTo>
                    <a:pt x="159036" y="291997"/>
                  </a:lnTo>
                  <a:lnTo>
                    <a:pt x="159150" y="287203"/>
                  </a:lnTo>
                  <a:lnTo>
                    <a:pt x="159271" y="282079"/>
                  </a:lnTo>
                  <a:lnTo>
                    <a:pt x="159331" y="279525"/>
                  </a:lnTo>
                  <a:close/>
                </a:path>
                <a:path w="298450" h="359410">
                  <a:moveTo>
                    <a:pt x="262397" y="200150"/>
                  </a:moveTo>
                  <a:lnTo>
                    <a:pt x="205104" y="200150"/>
                  </a:lnTo>
                  <a:lnTo>
                    <a:pt x="207911" y="201547"/>
                  </a:lnTo>
                  <a:lnTo>
                    <a:pt x="205804" y="214178"/>
                  </a:lnTo>
                  <a:lnTo>
                    <a:pt x="194762" y="226751"/>
                  </a:lnTo>
                  <a:lnTo>
                    <a:pt x="182217" y="237260"/>
                  </a:lnTo>
                  <a:lnTo>
                    <a:pt x="175602" y="243698"/>
                  </a:lnTo>
                  <a:lnTo>
                    <a:pt x="175198" y="251420"/>
                  </a:lnTo>
                  <a:lnTo>
                    <a:pt x="175118" y="284544"/>
                  </a:lnTo>
                  <a:lnTo>
                    <a:pt x="175273" y="287203"/>
                  </a:lnTo>
                  <a:lnTo>
                    <a:pt x="175371" y="288882"/>
                  </a:lnTo>
                  <a:lnTo>
                    <a:pt x="175477" y="290713"/>
                  </a:lnTo>
                  <a:lnTo>
                    <a:pt x="175602" y="292860"/>
                  </a:lnTo>
                  <a:lnTo>
                    <a:pt x="178142" y="297165"/>
                  </a:lnTo>
                  <a:lnTo>
                    <a:pt x="185470" y="290459"/>
                  </a:lnTo>
                  <a:lnTo>
                    <a:pt x="188950" y="287945"/>
                  </a:lnTo>
                  <a:lnTo>
                    <a:pt x="197204" y="279990"/>
                  </a:lnTo>
                  <a:lnTo>
                    <a:pt x="204782" y="271235"/>
                  </a:lnTo>
                  <a:lnTo>
                    <a:pt x="213401" y="264513"/>
                  </a:lnTo>
                  <a:lnTo>
                    <a:pt x="224777" y="262659"/>
                  </a:lnTo>
                  <a:lnTo>
                    <a:pt x="225538" y="262659"/>
                  </a:lnTo>
                  <a:lnTo>
                    <a:pt x="227774" y="257782"/>
                  </a:lnTo>
                  <a:lnTo>
                    <a:pt x="230136" y="254696"/>
                  </a:lnTo>
                  <a:lnTo>
                    <a:pt x="231800" y="251420"/>
                  </a:lnTo>
                  <a:lnTo>
                    <a:pt x="241779" y="233295"/>
                  </a:lnTo>
                  <a:lnTo>
                    <a:pt x="252436" y="215902"/>
                  </a:lnTo>
                  <a:lnTo>
                    <a:pt x="262397" y="200150"/>
                  </a:lnTo>
                  <a:close/>
                </a:path>
                <a:path w="298450" h="359410">
                  <a:moveTo>
                    <a:pt x="159372" y="277798"/>
                  </a:moveTo>
                  <a:lnTo>
                    <a:pt x="39623" y="277798"/>
                  </a:lnTo>
                  <a:lnTo>
                    <a:pt x="34158" y="290459"/>
                  </a:lnTo>
                  <a:lnTo>
                    <a:pt x="34048" y="290713"/>
                  </a:lnTo>
                  <a:lnTo>
                    <a:pt x="29438" y="290917"/>
                  </a:lnTo>
                  <a:lnTo>
                    <a:pt x="122067" y="290917"/>
                  </a:lnTo>
                  <a:lnTo>
                    <a:pt x="119620" y="288882"/>
                  </a:lnTo>
                  <a:lnTo>
                    <a:pt x="118752" y="279990"/>
                  </a:lnTo>
                  <a:lnTo>
                    <a:pt x="118706" y="279525"/>
                  </a:lnTo>
                  <a:lnTo>
                    <a:pt x="159331" y="279525"/>
                  </a:lnTo>
                  <a:lnTo>
                    <a:pt x="159372" y="277798"/>
                  </a:lnTo>
                  <a:close/>
                </a:path>
                <a:path w="298450" h="359410">
                  <a:moveTo>
                    <a:pt x="33718" y="278115"/>
                  </a:moveTo>
                  <a:lnTo>
                    <a:pt x="30860" y="278267"/>
                  </a:lnTo>
                  <a:lnTo>
                    <a:pt x="30719" y="279525"/>
                  </a:lnTo>
                  <a:lnTo>
                    <a:pt x="30667" y="279990"/>
                  </a:lnTo>
                  <a:lnTo>
                    <a:pt x="30478" y="279990"/>
                  </a:lnTo>
                  <a:lnTo>
                    <a:pt x="33718" y="278115"/>
                  </a:lnTo>
                  <a:close/>
                </a:path>
                <a:path w="298450" h="359410">
                  <a:moveTo>
                    <a:pt x="165430" y="0"/>
                  </a:moveTo>
                  <a:lnTo>
                    <a:pt x="131600" y="6581"/>
                  </a:lnTo>
                  <a:lnTo>
                    <a:pt x="100280" y="22495"/>
                  </a:lnTo>
                  <a:lnTo>
                    <a:pt x="70243" y="44918"/>
                  </a:lnTo>
                  <a:lnTo>
                    <a:pt x="92527" y="84275"/>
                  </a:lnTo>
                  <a:lnTo>
                    <a:pt x="103290" y="126743"/>
                  </a:lnTo>
                  <a:lnTo>
                    <a:pt x="103204" y="132703"/>
                  </a:lnTo>
                  <a:lnTo>
                    <a:pt x="103081" y="141146"/>
                  </a:lnTo>
                  <a:lnTo>
                    <a:pt x="102964" y="149195"/>
                  </a:lnTo>
                  <a:lnTo>
                    <a:pt x="90773" y="211089"/>
                  </a:lnTo>
                  <a:lnTo>
                    <a:pt x="67748" y="248007"/>
                  </a:lnTo>
                  <a:lnTo>
                    <a:pt x="33718" y="278115"/>
                  </a:lnTo>
                  <a:lnTo>
                    <a:pt x="39623" y="277798"/>
                  </a:lnTo>
                  <a:lnTo>
                    <a:pt x="159372" y="277798"/>
                  </a:lnTo>
                  <a:lnTo>
                    <a:pt x="159528" y="271235"/>
                  </a:lnTo>
                  <a:lnTo>
                    <a:pt x="159597" y="268303"/>
                  </a:lnTo>
                  <a:lnTo>
                    <a:pt x="159720" y="263129"/>
                  </a:lnTo>
                  <a:lnTo>
                    <a:pt x="159846" y="257782"/>
                  </a:lnTo>
                  <a:lnTo>
                    <a:pt x="159919" y="254696"/>
                  </a:lnTo>
                  <a:lnTo>
                    <a:pt x="159997" y="251420"/>
                  </a:lnTo>
                  <a:lnTo>
                    <a:pt x="160078" y="248007"/>
                  </a:lnTo>
                  <a:lnTo>
                    <a:pt x="160146" y="245095"/>
                  </a:lnTo>
                  <a:lnTo>
                    <a:pt x="124280" y="220404"/>
                  </a:lnTo>
                  <a:lnTo>
                    <a:pt x="114731" y="207401"/>
                  </a:lnTo>
                  <a:lnTo>
                    <a:pt x="116636" y="205204"/>
                  </a:lnTo>
                  <a:lnTo>
                    <a:pt x="117264" y="205074"/>
                  </a:lnTo>
                  <a:lnTo>
                    <a:pt x="162299" y="205074"/>
                  </a:lnTo>
                  <a:lnTo>
                    <a:pt x="162231" y="198708"/>
                  </a:lnTo>
                  <a:lnTo>
                    <a:pt x="162106" y="186956"/>
                  </a:lnTo>
                  <a:lnTo>
                    <a:pt x="161556" y="177671"/>
                  </a:lnTo>
                  <a:lnTo>
                    <a:pt x="155542" y="173602"/>
                  </a:lnTo>
                  <a:lnTo>
                    <a:pt x="143571" y="165688"/>
                  </a:lnTo>
                  <a:lnTo>
                    <a:pt x="132865" y="155336"/>
                  </a:lnTo>
                  <a:lnTo>
                    <a:pt x="130644" y="143952"/>
                  </a:lnTo>
                  <a:lnTo>
                    <a:pt x="166074" y="143952"/>
                  </a:lnTo>
                  <a:lnTo>
                    <a:pt x="165969" y="138885"/>
                  </a:lnTo>
                  <a:lnTo>
                    <a:pt x="165885" y="134821"/>
                  </a:lnTo>
                  <a:lnTo>
                    <a:pt x="165841" y="132703"/>
                  </a:lnTo>
                  <a:lnTo>
                    <a:pt x="166476" y="113890"/>
                  </a:lnTo>
                  <a:lnTo>
                    <a:pt x="171386" y="98994"/>
                  </a:lnTo>
                  <a:lnTo>
                    <a:pt x="294622" y="98994"/>
                  </a:lnTo>
                  <a:lnTo>
                    <a:pt x="294179" y="94050"/>
                  </a:lnTo>
                  <a:lnTo>
                    <a:pt x="272405" y="55724"/>
                  </a:lnTo>
                  <a:lnTo>
                    <a:pt x="239634" y="24634"/>
                  </a:lnTo>
                  <a:lnTo>
                    <a:pt x="202996" y="5573"/>
                  </a:lnTo>
                  <a:lnTo>
                    <a:pt x="165430" y="0"/>
                  </a:lnTo>
                  <a:close/>
                </a:path>
                <a:path w="298450" h="359410">
                  <a:moveTo>
                    <a:pt x="225538" y="262659"/>
                  </a:moveTo>
                  <a:lnTo>
                    <a:pt x="224777" y="262659"/>
                  </a:lnTo>
                  <a:lnTo>
                    <a:pt x="225323" y="263129"/>
                  </a:lnTo>
                  <a:lnTo>
                    <a:pt x="225538" y="262659"/>
                  </a:lnTo>
                  <a:close/>
                </a:path>
                <a:path w="298450" h="359410">
                  <a:moveTo>
                    <a:pt x="162299" y="205074"/>
                  </a:moveTo>
                  <a:lnTo>
                    <a:pt x="117323" y="205074"/>
                  </a:lnTo>
                  <a:lnTo>
                    <a:pt x="124570" y="210134"/>
                  </a:lnTo>
                  <a:lnTo>
                    <a:pt x="137546" y="221287"/>
                  </a:lnTo>
                  <a:lnTo>
                    <a:pt x="151517" y="231223"/>
                  </a:lnTo>
                  <a:lnTo>
                    <a:pt x="161556" y="232459"/>
                  </a:lnTo>
                  <a:lnTo>
                    <a:pt x="162121" y="223187"/>
                  </a:lnTo>
                  <a:lnTo>
                    <a:pt x="162240" y="211089"/>
                  </a:lnTo>
                  <a:lnTo>
                    <a:pt x="162299" y="205074"/>
                  </a:lnTo>
                  <a:close/>
                </a:path>
                <a:path w="298450" h="359410">
                  <a:moveTo>
                    <a:pt x="296421" y="138885"/>
                  </a:moveTo>
                  <a:lnTo>
                    <a:pt x="198386" y="138885"/>
                  </a:lnTo>
                  <a:lnTo>
                    <a:pt x="198488" y="140396"/>
                  </a:lnTo>
                  <a:lnTo>
                    <a:pt x="199491" y="141146"/>
                  </a:lnTo>
                  <a:lnTo>
                    <a:pt x="195983" y="150085"/>
                  </a:lnTo>
                  <a:lnTo>
                    <a:pt x="187572" y="159619"/>
                  </a:lnTo>
                  <a:lnTo>
                    <a:pt x="178799" y="167994"/>
                  </a:lnTo>
                  <a:lnTo>
                    <a:pt x="174205" y="173454"/>
                  </a:lnTo>
                  <a:lnTo>
                    <a:pt x="173833" y="181176"/>
                  </a:lnTo>
                  <a:lnTo>
                    <a:pt x="173803" y="223187"/>
                  </a:lnTo>
                  <a:lnTo>
                    <a:pt x="174171" y="230371"/>
                  </a:lnTo>
                  <a:lnTo>
                    <a:pt x="174205" y="231049"/>
                  </a:lnTo>
                  <a:lnTo>
                    <a:pt x="177012" y="232459"/>
                  </a:lnTo>
                  <a:lnTo>
                    <a:pt x="185813" y="225889"/>
                  </a:lnTo>
                  <a:lnTo>
                    <a:pt x="193868" y="218581"/>
                  </a:lnTo>
                  <a:lnTo>
                    <a:pt x="200519" y="210134"/>
                  </a:lnTo>
                  <a:lnTo>
                    <a:pt x="205104" y="200150"/>
                  </a:lnTo>
                  <a:lnTo>
                    <a:pt x="262397" y="200150"/>
                  </a:lnTo>
                  <a:lnTo>
                    <a:pt x="287574" y="158303"/>
                  </a:lnTo>
                  <a:lnTo>
                    <a:pt x="294029" y="145800"/>
                  </a:lnTo>
                  <a:lnTo>
                    <a:pt x="296421" y="138885"/>
                  </a:lnTo>
                  <a:close/>
                </a:path>
                <a:path w="298450" h="359410">
                  <a:moveTo>
                    <a:pt x="166074" y="143952"/>
                  </a:moveTo>
                  <a:lnTo>
                    <a:pt x="130644" y="143952"/>
                  </a:lnTo>
                  <a:lnTo>
                    <a:pt x="137056" y="149195"/>
                  </a:lnTo>
                  <a:lnTo>
                    <a:pt x="147523" y="158706"/>
                  </a:lnTo>
                  <a:lnTo>
                    <a:pt x="157980" y="166109"/>
                  </a:lnTo>
                  <a:lnTo>
                    <a:pt x="164363" y="165022"/>
                  </a:lnTo>
                  <a:lnTo>
                    <a:pt x="166140" y="151785"/>
                  </a:lnTo>
                  <a:lnTo>
                    <a:pt x="166074" y="143952"/>
                  </a:lnTo>
                  <a:close/>
                </a:path>
                <a:path w="298450" h="359410">
                  <a:moveTo>
                    <a:pt x="294622" y="98994"/>
                  </a:moveTo>
                  <a:lnTo>
                    <a:pt x="171386" y="98994"/>
                  </a:lnTo>
                  <a:lnTo>
                    <a:pt x="172138" y="132703"/>
                  </a:lnTo>
                  <a:lnTo>
                    <a:pt x="172185" y="134821"/>
                  </a:lnTo>
                  <a:lnTo>
                    <a:pt x="172309" y="140396"/>
                  </a:lnTo>
                  <a:lnTo>
                    <a:pt x="172430" y="145800"/>
                  </a:lnTo>
                  <a:lnTo>
                    <a:pt x="172525" y="150085"/>
                  </a:lnTo>
                  <a:lnTo>
                    <a:pt x="172642" y="155336"/>
                  </a:lnTo>
                  <a:lnTo>
                    <a:pt x="172708" y="158303"/>
                  </a:lnTo>
                  <a:lnTo>
                    <a:pt x="172796" y="162215"/>
                  </a:lnTo>
                  <a:lnTo>
                    <a:pt x="175602" y="163625"/>
                  </a:lnTo>
                  <a:lnTo>
                    <a:pt x="180263" y="159753"/>
                  </a:lnTo>
                  <a:lnTo>
                    <a:pt x="186899" y="151785"/>
                  </a:lnTo>
                  <a:lnTo>
                    <a:pt x="193155" y="143765"/>
                  </a:lnTo>
                  <a:lnTo>
                    <a:pt x="196672" y="139736"/>
                  </a:lnTo>
                  <a:lnTo>
                    <a:pt x="198386" y="138885"/>
                  </a:lnTo>
                  <a:lnTo>
                    <a:pt x="296421" y="138885"/>
                  </a:lnTo>
                  <a:lnTo>
                    <a:pt x="297827" y="134821"/>
                  </a:lnTo>
                  <a:lnTo>
                    <a:pt x="294622" y="98994"/>
                  </a:lnTo>
                  <a:close/>
                </a:path>
              </a:pathLst>
            </a:custGeom>
            <a:solidFill>
              <a:srgbClr val="2E7E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6" name="object 40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76246" y="2073760"/>
              <a:ext cx="254203" cy="335762"/>
            </a:xfrm>
            <a:prstGeom prst="rect">
              <a:avLst/>
            </a:prstGeom>
          </p:spPr>
        </p:pic>
        <p:sp>
          <p:nvSpPr>
            <p:cNvPr id="407" name="object 407" descr=""/>
            <p:cNvSpPr/>
            <p:nvPr/>
          </p:nvSpPr>
          <p:spPr>
            <a:xfrm>
              <a:off x="5635623" y="2735442"/>
              <a:ext cx="1146810" cy="108585"/>
            </a:xfrm>
            <a:custGeom>
              <a:avLst/>
              <a:gdLst/>
              <a:ahLst/>
              <a:cxnLst/>
              <a:rect l="l" t="t" r="r" b="b"/>
              <a:pathLst>
                <a:path w="1146809" h="108585">
                  <a:moveTo>
                    <a:pt x="1146340" y="0"/>
                  </a:moveTo>
                  <a:lnTo>
                    <a:pt x="0" y="0"/>
                  </a:lnTo>
                  <a:lnTo>
                    <a:pt x="0" y="108165"/>
                  </a:lnTo>
                  <a:lnTo>
                    <a:pt x="4695" y="98063"/>
                  </a:lnTo>
                  <a:lnTo>
                    <a:pt x="10495" y="75510"/>
                  </a:lnTo>
                  <a:lnTo>
                    <a:pt x="15455" y="65328"/>
                  </a:lnTo>
                  <a:lnTo>
                    <a:pt x="27775" y="55773"/>
                  </a:lnTo>
                  <a:lnTo>
                    <a:pt x="44815" y="50982"/>
                  </a:lnTo>
                  <a:lnTo>
                    <a:pt x="63154" y="49675"/>
                  </a:lnTo>
                  <a:lnTo>
                    <a:pt x="79375" y="50571"/>
                  </a:lnTo>
                  <a:lnTo>
                    <a:pt x="92502" y="55621"/>
                  </a:lnTo>
                  <a:lnTo>
                    <a:pt x="101638" y="65836"/>
                  </a:lnTo>
                  <a:lnTo>
                    <a:pt x="107192" y="78957"/>
                  </a:lnTo>
                  <a:lnTo>
                    <a:pt x="109575" y="92722"/>
                  </a:lnTo>
                  <a:lnTo>
                    <a:pt x="115189" y="94703"/>
                  </a:lnTo>
                  <a:lnTo>
                    <a:pt x="132284" y="46623"/>
                  </a:lnTo>
                  <a:lnTo>
                    <a:pt x="177298" y="29179"/>
                  </a:lnTo>
                  <a:lnTo>
                    <a:pt x="185337" y="33656"/>
                  </a:lnTo>
                  <a:lnTo>
                    <a:pt x="188509" y="40269"/>
                  </a:lnTo>
                  <a:lnTo>
                    <a:pt x="191757" y="44958"/>
                  </a:lnTo>
                  <a:lnTo>
                    <a:pt x="196267" y="45194"/>
                  </a:lnTo>
                  <a:lnTo>
                    <a:pt x="201520" y="43548"/>
                  </a:lnTo>
                  <a:lnTo>
                    <a:pt x="207159" y="42254"/>
                  </a:lnTo>
                  <a:lnTo>
                    <a:pt x="212826" y="43548"/>
                  </a:lnTo>
                  <a:lnTo>
                    <a:pt x="216830" y="49836"/>
                  </a:lnTo>
                  <a:lnTo>
                    <a:pt x="218006" y="59748"/>
                  </a:lnTo>
                  <a:lnTo>
                    <a:pt x="217646" y="70339"/>
                  </a:lnTo>
                  <a:lnTo>
                    <a:pt x="217043" y="78663"/>
                  </a:lnTo>
                  <a:lnTo>
                    <a:pt x="225544" y="60199"/>
                  </a:lnTo>
                  <a:lnTo>
                    <a:pt x="235789" y="39144"/>
                  </a:lnTo>
                  <a:lnTo>
                    <a:pt x="250009" y="24857"/>
                  </a:lnTo>
                  <a:lnTo>
                    <a:pt x="270573" y="26758"/>
                  </a:lnTo>
                  <a:lnTo>
                    <a:pt x="272008" y="24384"/>
                  </a:lnTo>
                  <a:lnTo>
                    <a:pt x="277037" y="28067"/>
                  </a:lnTo>
                  <a:lnTo>
                    <a:pt x="276745" y="40741"/>
                  </a:lnTo>
                  <a:lnTo>
                    <a:pt x="289452" y="31565"/>
                  </a:lnTo>
                  <a:lnTo>
                    <a:pt x="297316" y="24579"/>
                  </a:lnTo>
                  <a:lnTo>
                    <a:pt x="305785" y="24619"/>
                  </a:lnTo>
                  <a:lnTo>
                    <a:pt x="320306" y="36525"/>
                  </a:lnTo>
                  <a:lnTo>
                    <a:pt x="327012" y="34836"/>
                  </a:lnTo>
                  <a:lnTo>
                    <a:pt x="329209" y="27838"/>
                  </a:lnTo>
                  <a:lnTo>
                    <a:pt x="336461" y="25285"/>
                  </a:lnTo>
                  <a:lnTo>
                    <a:pt x="361746" y="18262"/>
                  </a:lnTo>
                  <a:lnTo>
                    <a:pt x="375651" y="19901"/>
                  </a:lnTo>
                  <a:lnTo>
                    <a:pt x="384325" y="27468"/>
                  </a:lnTo>
                  <a:lnTo>
                    <a:pt x="389787" y="36052"/>
                  </a:lnTo>
                  <a:lnTo>
                    <a:pt x="394055" y="40741"/>
                  </a:lnTo>
                  <a:lnTo>
                    <a:pt x="399066" y="39246"/>
                  </a:lnTo>
                  <a:lnTo>
                    <a:pt x="407195" y="35074"/>
                  </a:lnTo>
                  <a:lnTo>
                    <a:pt x="416831" y="30926"/>
                  </a:lnTo>
                  <a:lnTo>
                    <a:pt x="426364" y="29502"/>
                  </a:lnTo>
                  <a:lnTo>
                    <a:pt x="429298" y="29768"/>
                  </a:lnTo>
                  <a:lnTo>
                    <a:pt x="436219" y="34632"/>
                  </a:lnTo>
                  <a:lnTo>
                    <a:pt x="438302" y="35115"/>
                  </a:lnTo>
                  <a:lnTo>
                    <a:pt x="448953" y="26796"/>
                  </a:lnTo>
                  <a:lnTo>
                    <a:pt x="458806" y="24834"/>
                  </a:lnTo>
                  <a:lnTo>
                    <a:pt x="466488" y="30122"/>
                  </a:lnTo>
                  <a:lnTo>
                    <a:pt x="470623" y="43548"/>
                  </a:lnTo>
                  <a:lnTo>
                    <a:pt x="471360" y="43370"/>
                  </a:lnTo>
                  <a:lnTo>
                    <a:pt x="473849" y="46126"/>
                  </a:lnTo>
                  <a:lnTo>
                    <a:pt x="475538" y="44958"/>
                  </a:lnTo>
                  <a:lnTo>
                    <a:pt x="477595" y="41130"/>
                  </a:lnTo>
                  <a:lnTo>
                    <a:pt x="480088" y="34475"/>
                  </a:lnTo>
                  <a:lnTo>
                    <a:pt x="484872" y="27089"/>
                  </a:lnTo>
                  <a:lnTo>
                    <a:pt x="493801" y="21069"/>
                  </a:lnTo>
                  <a:lnTo>
                    <a:pt x="504041" y="18237"/>
                  </a:lnTo>
                  <a:lnTo>
                    <a:pt x="511313" y="18976"/>
                  </a:lnTo>
                  <a:lnTo>
                    <a:pt x="517906" y="22169"/>
                  </a:lnTo>
                  <a:lnTo>
                    <a:pt x="526110" y="26695"/>
                  </a:lnTo>
                  <a:lnTo>
                    <a:pt x="537298" y="29954"/>
                  </a:lnTo>
                  <a:lnTo>
                    <a:pt x="541390" y="33898"/>
                  </a:lnTo>
                  <a:lnTo>
                    <a:pt x="544372" y="43548"/>
                  </a:lnTo>
                  <a:lnTo>
                    <a:pt x="551994" y="31466"/>
                  </a:lnTo>
                  <a:lnTo>
                    <a:pt x="559966" y="24120"/>
                  </a:lnTo>
                  <a:lnTo>
                    <a:pt x="570327" y="21570"/>
                  </a:lnTo>
                  <a:lnTo>
                    <a:pt x="585114" y="23876"/>
                  </a:lnTo>
                  <a:lnTo>
                    <a:pt x="590511" y="25336"/>
                  </a:lnTo>
                  <a:lnTo>
                    <a:pt x="604926" y="37795"/>
                  </a:lnTo>
                  <a:lnTo>
                    <a:pt x="606183" y="37922"/>
                  </a:lnTo>
                  <a:lnTo>
                    <a:pt x="609937" y="36135"/>
                  </a:lnTo>
                  <a:lnTo>
                    <a:pt x="617339" y="32080"/>
                  </a:lnTo>
                  <a:lnTo>
                    <a:pt x="626538" y="28138"/>
                  </a:lnTo>
                  <a:lnTo>
                    <a:pt x="635685" y="26695"/>
                  </a:lnTo>
                  <a:lnTo>
                    <a:pt x="646074" y="29773"/>
                  </a:lnTo>
                  <a:lnTo>
                    <a:pt x="650814" y="36145"/>
                  </a:lnTo>
                  <a:lnTo>
                    <a:pt x="654646" y="53378"/>
                  </a:lnTo>
                  <a:lnTo>
                    <a:pt x="671839" y="28890"/>
                  </a:lnTo>
                  <a:lnTo>
                    <a:pt x="683317" y="29116"/>
                  </a:lnTo>
                  <a:lnTo>
                    <a:pt x="690822" y="39717"/>
                  </a:lnTo>
                  <a:lnTo>
                    <a:pt x="696099" y="46355"/>
                  </a:lnTo>
                  <a:lnTo>
                    <a:pt x="713135" y="26675"/>
                  </a:lnTo>
                  <a:lnTo>
                    <a:pt x="732686" y="18705"/>
                  </a:lnTo>
                  <a:lnTo>
                    <a:pt x="751854" y="24211"/>
                  </a:lnTo>
                  <a:lnTo>
                    <a:pt x="767740" y="44958"/>
                  </a:lnTo>
                  <a:lnTo>
                    <a:pt x="779543" y="31545"/>
                  </a:lnTo>
                  <a:lnTo>
                    <a:pt x="786237" y="27261"/>
                  </a:lnTo>
                  <a:lnTo>
                    <a:pt x="795832" y="26695"/>
                  </a:lnTo>
                  <a:lnTo>
                    <a:pt x="804539" y="29656"/>
                  </a:lnTo>
                  <a:lnTo>
                    <a:pt x="809563" y="32794"/>
                  </a:lnTo>
                  <a:lnTo>
                    <a:pt x="816151" y="33231"/>
                  </a:lnTo>
                  <a:lnTo>
                    <a:pt x="829551" y="28092"/>
                  </a:lnTo>
                  <a:lnTo>
                    <a:pt x="833804" y="24824"/>
                  </a:lnTo>
                  <a:lnTo>
                    <a:pt x="837114" y="21205"/>
                  </a:lnTo>
                  <a:lnTo>
                    <a:pt x="841909" y="18573"/>
                  </a:lnTo>
                  <a:lnTo>
                    <a:pt x="850620" y="18262"/>
                  </a:lnTo>
                  <a:lnTo>
                    <a:pt x="862594" y="22216"/>
                  </a:lnTo>
                  <a:lnTo>
                    <a:pt x="867811" y="29630"/>
                  </a:lnTo>
                  <a:lnTo>
                    <a:pt x="872401" y="50571"/>
                  </a:lnTo>
                  <a:lnTo>
                    <a:pt x="886074" y="37252"/>
                  </a:lnTo>
                  <a:lnTo>
                    <a:pt x="893948" y="29918"/>
                  </a:lnTo>
                  <a:lnTo>
                    <a:pt x="898385" y="26695"/>
                  </a:lnTo>
                  <a:lnTo>
                    <a:pt x="899960" y="26657"/>
                  </a:lnTo>
                  <a:lnTo>
                    <a:pt x="909878" y="35928"/>
                  </a:lnTo>
                  <a:lnTo>
                    <a:pt x="912812" y="38227"/>
                  </a:lnTo>
                  <a:lnTo>
                    <a:pt x="921016" y="40157"/>
                  </a:lnTo>
                  <a:lnTo>
                    <a:pt x="921575" y="40741"/>
                  </a:lnTo>
                  <a:lnTo>
                    <a:pt x="932539" y="28109"/>
                  </a:lnTo>
                  <a:lnTo>
                    <a:pt x="947735" y="20293"/>
                  </a:lnTo>
                  <a:lnTo>
                    <a:pt x="964425" y="18837"/>
                  </a:lnTo>
                  <a:lnTo>
                    <a:pt x="979868" y="25285"/>
                  </a:lnTo>
                  <a:lnTo>
                    <a:pt x="984428" y="30526"/>
                  </a:lnTo>
                  <a:lnTo>
                    <a:pt x="986393" y="35853"/>
                  </a:lnTo>
                  <a:lnTo>
                    <a:pt x="987905" y="41164"/>
                  </a:lnTo>
                  <a:lnTo>
                    <a:pt x="991108" y="46355"/>
                  </a:lnTo>
                  <a:lnTo>
                    <a:pt x="1004776" y="29173"/>
                  </a:lnTo>
                  <a:lnTo>
                    <a:pt x="1012660" y="23211"/>
                  </a:lnTo>
                  <a:lnTo>
                    <a:pt x="1023416" y="21069"/>
                  </a:lnTo>
                  <a:lnTo>
                    <a:pt x="1036062" y="24071"/>
                  </a:lnTo>
                  <a:lnTo>
                    <a:pt x="1045848" y="30281"/>
                  </a:lnTo>
                  <a:lnTo>
                    <a:pt x="1055725" y="39331"/>
                  </a:lnTo>
                  <a:lnTo>
                    <a:pt x="1058125" y="39585"/>
                  </a:lnTo>
                  <a:lnTo>
                    <a:pt x="1061427" y="34277"/>
                  </a:lnTo>
                  <a:lnTo>
                    <a:pt x="1064158" y="33718"/>
                  </a:lnTo>
                  <a:lnTo>
                    <a:pt x="1082553" y="31263"/>
                  </a:lnTo>
                  <a:lnTo>
                    <a:pt x="1094876" y="34039"/>
                  </a:lnTo>
                  <a:lnTo>
                    <a:pt x="1101498" y="44030"/>
                  </a:lnTo>
                  <a:lnTo>
                    <a:pt x="1102791" y="63220"/>
                  </a:lnTo>
                  <a:lnTo>
                    <a:pt x="1122365" y="46877"/>
                  </a:lnTo>
                  <a:lnTo>
                    <a:pt x="1132570" y="40551"/>
                  </a:lnTo>
                  <a:lnTo>
                    <a:pt x="1146340" y="35115"/>
                  </a:lnTo>
                  <a:lnTo>
                    <a:pt x="1146340" y="0"/>
                  </a:lnTo>
                  <a:close/>
                </a:path>
              </a:pathLst>
            </a:custGeom>
            <a:solidFill>
              <a:srgbClr val="2E7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5955919" y="2753689"/>
              <a:ext cx="1226820" cy="109855"/>
            </a:xfrm>
            <a:custGeom>
              <a:avLst/>
              <a:gdLst/>
              <a:ahLst/>
              <a:cxnLst/>
              <a:rect l="l" t="t" r="r" b="b"/>
              <a:pathLst>
                <a:path w="1226820" h="109855">
                  <a:moveTo>
                    <a:pt x="417233" y="64643"/>
                  </a:moveTo>
                  <a:lnTo>
                    <a:pt x="409219" y="50990"/>
                  </a:lnTo>
                  <a:lnTo>
                    <a:pt x="403885" y="44259"/>
                  </a:lnTo>
                  <a:lnTo>
                    <a:pt x="398259" y="40767"/>
                  </a:lnTo>
                  <a:lnTo>
                    <a:pt x="393319" y="39801"/>
                  </a:lnTo>
                  <a:lnTo>
                    <a:pt x="388378" y="43624"/>
                  </a:lnTo>
                  <a:lnTo>
                    <a:pt x="381190" y="43357"/>
                  </a:lnTo>
                  <a:lnTo>
                    <a:pt x="374586" y="39446"/>
                  </a:lnTo>
                  <a:lnTo>
                    <a:pt x="370166" y="40767"/>
                  </a:lnTo>
                  <a:lnTo>
                    <a:pt x="365633" y="45593"/>
                  </a:lnTo>
                  <a:lnTo>
                    <a:pt x="362013" y="53962"/>
                  </a:lnTo>
                  <a:lnTo>
                    <a:pt x="357555" y="61696"/>
                  </a:lnTo>
                  <a:lnTo>
                    <a:pt x="350494" y="64643"/>
                  </a:lnTo>
                  <a:lnTo>
                    <a:pt x="345973" y="63258"/>
                  </a:lnTo>
                  <a:lnTo>
                    <a:pt x="345020" y="47320"/>
                  </a:lnTo>
                  <a:lnTo>
                    <a:pt x="342773" y="44272"/>
                  </a:lnTo>
                  <a:lnTo>
                    <a:pt x="339839" y="41427"/>
                  </a:lnTo>
                  <a:lnTo>
                    <a:pt x="337947" y="40982"/>
                  </a:lnTo>
                  <a:lnTo>
                    <a:pt x="336372" y="39903"/>
                  </a:lnTo>
                  <a:lnTo>
                    <a:pt x="334340" y="35140"/>
                  </a:lnTo>
                  <a:lnTo>
                    <a:pt x="330517" y="17907"/>
                  </a:lnTo>
                  <a:lnTo>
                    <a:pt x="325767" y="11531"/>
                  </a:lnTo>
                  <a:lnTo>
                    <a:pt x="315379" y="8458"/>
                  </a:lnTo>
                  <a:lnTo>
                    <a:pt x="306235" y="9893"/>
                  </a:lnTo>
                  <a:lnTo>
                    <a:pt x="297040" y="13843"/>
                  </a:lnTo>
                  <a:lnTo>
                    <a:pt x="289636" y="17894"/>
                  </a:lnTo>
                  <a:lnTo>
                    <a:pt x="285877" y="19685"/>
                  </a:lnTo>
                  <a:lnTo>
                    <a:pt x="284619" y="19558"/>
                  </a:lnTo>
                  <a:lnTo>
                    <a:pt x="270205" y="7099"/>
                  </a:lnTo>
                  <a:lnTo>
                    <a:pt x="264807" y="5638"/>
                  </a:lnTo>
                  <a:lnTo>
                    <a:pt x="250024" y="3327"/>
                  </a:lnTo>
                  <a:lnTo>
                    <a:pt x="239661" y="5880"/>
                  </a:lnTo>
                  <a:lnTo>
                    <a:pt x="231698" y="13220"/>
                  </a:lnTo>
                  <a:lnTo>
                    <a:pt x="224066" y="25311"/>
                  </a:lnTo>
                  <a:lnTo>
                    <a:pt x="221094" y="15659"/>
                  </a:lnTo>
                  <a:lnTo>
                    <a:pt x="216992" y="11709"/>
                  </a:lnTo>
                  <a:lnTo>
                    <a:pt x="205803" y="8458"/>
                  </a:lnTo>
                  <a:lnTo>
                    <a:pt x="197599" y="3924"/>
                  </a:lnTo>
                  <a:lnTo>
                    <a:pt x="191008" y="736"/>
                  </a:lnTo>
                  <a:lnTo>
                    <a:pt x="183743" y="0"/>
                  </a:lnTo>
                  <a:lnTo>
                    <a:pt x="173494" y="2832"/>
                  </a:lnTo>
                  <a:lnTo>
                    <a:pt x="164566" y="8851"/>
                  </a:lnTo>
                  <a:lnTo>
                    <a:pt x="159791" y="16230"/>
                  </a:lnTo>
                  <a:lnTo>
                    <a:pt x="157289" y="22885"/>
                  </a:lnTo>
                  <a:lnTo>
                    <a:pt x="155232" y="26720"/>
                  </a:lnTo>
                  <a:lnTo>
                    <a:pt x="153543" y="27889"/>
                  </a:lnTo>
                  <a:lnTo>
                    <a:pt x="151053" y="25133"/>
                  </a:lnTo>
                  <a:lnTo>
                    <a:pt x="143662" y="26466"/>
                  </a:lnTo>
                  <a:lnTo>
                    <a:pt x="141820" y="25527"/>
                  </a:lnTo>
                  <a:lnTo>
                    <a:pt x="140538" y="23063"/>
                  </a:lnTo>
                  <a:lnTo>
                    <a:pt x="135559" y="19685"/>
                  </a:lnTo>
                  <a:lnTo>
                    <a:pt x="132346" y="18262"/>
                  </a:lnTo>
                  <a:lnTo>
                    <a:pt x="123012" y="18046"/>
                  </a:lnTo>
                  <a:lnTo>
                    <a:pt x="117995" y="16878"/>
                  </a:lnTo>
                  <a:lnTo>
                    <a:pt x="115912" y="16395"/>
                  </a:lnTo>
                  <a:lnTo>
                    <a:pt x="108991" y="11531"/>
                  </a:lnTo>
                  <a:lnTo>
                    <a:pt x="106057" y="11264"/>
                  </a:lnTo>
                  <a:lnTo>
                    <a:pt x="96532" y="12687"/>
                  </a:lnTo>
                  <a:lnTo>
                    <a:pt x="86893" y="16827"/>
                  </a:lnTo>
                  <a:lnTo>
                    <a:pt x="78765" y="21005"/>
                  </a:lnTo>
                  <a:lnTo>
                    <a:pt x="73748" y="22504"/>
                  </a:lnTo>
                  <a:lnTo>
                    <a:pt x="69481" y="17805"/>
                  </a:lnTo>
                  <a:lnTo>
                    <a:pt x="64020" y="9232"/>
                  </a:lnTo>
                  <a:lnTo>
                    <a:pt x="55346" y="1663"/>
                  </a:lnTo>
                  <a:lnTo>
                    <a:pt x="41440" y="25"/>
                  </a:lnTo>
                  <a:lnTo>
                    <a:pt x="16154" y="7048"/>
                  </a:lnTo>
                  <a:lnTo>
                    <a:pt x="8902" y="9601"/>
                  </a:lnTo>
                  <a:lnTo>
                    <a:pt x="6705" y="16598"/>
                  </a:lnTo>
                  <a:lnTo>
                    <a:pt x="0" y="18288"/>
                  </a:lnTo>
                  <a:lnTo>
                    <a:pt x="34112" y="49606"/>
                  </a:lnTo>
                  <a:lnTo>
                    <a:pt x="46850" y="66903"/>
                  </a:lnTo>
                  <a:lnTo>
                    <a:pt x="54787" y="90639"/>
                  </a:lnTo>
                  <a:lnTo>
                    <a:pt x="55765" y="96113"/>
                  </a:lnTo>
                  <a:lnTo>
                    <a:pt x="55740" y="103898"/>
                  </a:lnTo>
                  <a:lnTo>
                    <a:pt x="56184" y="109601"/>
                  </a:lnTo>
                  <a:lnTo>
                    <a:pt x="113792" y="109601"/>
                  </a:lnTo>
                  <a:lnTo>
                    <a:pt x="115214" y="97751"/>
                  </a:lnTo>
                  <a:lnTo>
                    <a:pt x="119367" y="88049"/>
                  </a:lnTo>
                  <a:lnTo>
                    <a:pt x="127050" y="83146"/>
                  </a:lnTo>
                  <a:lnTo>
                    <a:pt x="139077" y="85712"/>
                  </a:lnTo>
                  <a:lnTo>
                    <a:pt x="140068" y="76098"/>
                  </a:lnTo>
                  <a:lnTo>
                    <a:pt x="139674" y="62915"/>
                  </a:lnTo>
                  <a:lnTo>
                    <a:pt x="140919" y="50596"/>
                  </a:lnTo>
                  <a:lnTo>
                    <a:pt x="146799" y="43573"/>
                  </a:lnTo>
                  <a:lnTo>
                    <a:pt x="163601" y="42214"/>
                  </a:lnTo>
                  <a:lnTo>
                    <a:pt x="176707" y="48475"/>
                  </a:lnTo>
                  <a:lnTo>
                    <a:pt x="185928" y="60375"/>
                  </a:lnTo>
                  <a:lnTo>
                    <a:pt x="191046" y="75882"/>
                  </a:lnTo>
                  <a:lnTo>
                    <a:pt x="210273" y="41198"/>
                  </a:lnTo>
                  <a:lnTo>
                    <a:pt x="238696" y="32258"/>
                  </a:lnTo>
                  <a:lnTo>
                    <a:pt x="267208" y="44030"/>
                  </a:lnTo>
                  <a:lnTo>
                    <a:pt x="286677" y="71475"/>
                  </a:lnTo>
                  <a:lnTo>
                    <a:pt x="287985" y="109601"/>
                  </a:lnTo>
                  <a:lnTo>
                    <a:pt x="346989" y="109601"/>
                  </a:lnTo>
                  <a:lnTo>
                    <a:pt x="354444" y="96215"/>
                  </a:lnTo>
                  <a:lnTo>
                    <a:pt x="363651" y="89611"/>
                  </a:lnTo>
                  <a:lnTo>
                    <a:pt x="371195" y="92989"/>
                  </a:lnTo>
                  <a:lnTo>
                    <a:pt x="373684" y="109601"/>
                  </a:lnTo>
                  <a:lnTo>
                    <a:pt x="407390" y="109601"/>
                  </a:lnTo>
                  <a:lnTo>
                    <a:pt x="408584" y="98221"/>
                  </a:lnTo>
                  <a:lnTo>
                    <a:pt x="410337" y="86614"/>
                  </a:lnTo>
                  <a:lnTo>
                    <a:pt x="413092" y="75272"/>
                  </a:lnTo>
                  <a:lnTo>
                    <a:pt x="417233" y="64643"/>
                  </a:lnTo>
                  <a:close/>
                </a:path>
                <a:path w="1226820" h="109855">
                  <a:moveTo>
                    <a:pt x="1226413" y="109601"/>
                  </a:moveTo>
                  <a:lnTo>
                    <a:pt x="1219923" y="68402"/>
                  </a:lnTo>
                  <a:lnTo>
                    <a:pt x="1194104" y="36550"/>
                  </a:lnTo>
                  <a:lnTo>
                    <a:pt x="1185672" y="32334"/>
                  </a:lnTo>
                  <a:lnTo>
                    <a:pt x="1178039" y="28854"/>
                  </a:lnTo>
                  <a:lnTo>
                    <a:pt x="1170952" y="26428"/>
                  </a:lnTo>
                  <a:lnTo>
                    <a:pt x="1163675" y="25895"/>
                  </a:lnTo>
                  <a:lnTo>
                    <a:pt x="1155471" y="28117"/>
                  </a:lnTo>
                  <a:lnTo>
                    <a:pt x="1150493" y="31864"/>
                  </a:lnTo>
                  <a:lnTo>
                    <a:pt x="1145133" y="37414"/>
                  </a:lnTo>
                  <a:lnTo>
                    <a:pt x="1140028" y="42176"/>
                  </a:lnTo>
                  <a:lnTo>
                    <a:pt x="1135799" y="43573"/>
                  </a:lnTo>
                  <a:lnTo>
                    <a:pt x="1125791" y="25628"/>
                  </a:lnTo>
                  <a:lnTo>
                    <a:pt x="1111262" y="9575"/>
                  </a:lnTo>
                  <a:lnTo>
                    <a:pt x="1096365" y="5600"/>
                  </a:lnTo>
                  <a:lnTo>
                    <a:pt x="1085227" y="23901"/>
                  </a:lnTo>
                  <a:lnTo>
                    <a:pt x="1076998" y="21907"/>
                  </a:lnTo>
                  <a:lnTo>
                    <a:pt x="1080452" y="10731"/>
                  </a:lnTo>
                  <a:lnTo>
                    <a:pt x="1073988" y="12661"/>
                  </a:lnTo>
                  <a:lnTo>
                    <a:pt x="1059700" y="20434"/>
                  </a:lnTo>
                  <a:lnTo>
                    <a:pt x="1047076" y="31877"/>
                  </a:lnTo>
                  <a:lnTo>
                    <a:pt x="1037374" y="31953"/>
                  </a:lnTo>
                  <a:lnTo>
                    <a:pt x="1031849" y="5638"/>
                  </a:lnTo>
                  <a:lnTo>
                    <a:pt x="1024420" y="5930"/>
                  </a:lnTo>
                  <a:lnTo>
                    <a:pt x="1007960" y="5067"/>
                  </a:lnTo>
                  <a:lnTo>
                    <a:pt x="1000937" y="5638"/>
                  </a:lnTo>
                  <a:lnTo>
                    <a:pt x="997966" y="6286"/>
                  </a:lnTo>
                  <a:lnTo>
                    <a:pt x="991831" y="12496"/>
                  </a:lnTo>
                  <a:lnTo>
                    <a:pt x="991108" y="12661"/>
                  </a:lnTo>
                  <a:lnTo>
                    <a:pt x="976845" y="12039"/>
                  </a:lnTo>
                  <a:lnTo>
                    <a:pt x="963993" y="7327"/>
                  </a:lnTo>
                  <a:lnTo>
                    <a:pt x="952233" y="5105"/>
                  </a:lnTo>
                  <a:lnTo>
                    <a:pt x="941235" y="11963"/>
                  </a:lnTo>
                  <a:lnTo>
                    <a:pt x="939673" y="13957"/>
                  </a:lnTo>
                  <a:lnTo>
                    <a:pt x="938695" y="23926"/>
                  </a:lnTo>
                  <a:lnTo>
                    <a:pt x="933996" y="23901"/>
                  </a:lnTo>
                  <a:lnTo>
                    <a:pt x="923582" y="14770"/>
                  </a:lnTo>
                  <a:lnTo>
                    <a:pt x="912482" y="12890"/>
                  </a:lnTo>
                  <a:lnTo>
                    <a:pt x="904786" y="16941"/>
                  </a:lnTo>
                  <a:lnTo>
                    <a:pt x="903998" y="16878"/>
                  </a:lnTo>
                  <a:lnTo>
                    <a:pt x="889482" y="12382"/>
                  </a:lnTo>
                  <a:lnTo>
                    <a:pt x="879284" y="5461"/>
                  </a:lnTo>
                  <a:lnTo>
                    <a:pt x="868794" y="1435"/>
                  </a:lnTo>
                  <a:lnTo>
                    <a:pt x="853427" y="5638"/>
                  </a:lnTo>
                  <a:lnTo>
                    <a:pt x="850747" y="7035"/>
                  </a:lnTo>
                  <a:lnTo>
                    <a:pt x="845845" y="14605"/>
                  </a:lnTo>
                  <a:lnTo>
                    <a:pt x="840879" y="16522"/>
                  </a:lnTo>
                  <a:lnTo>
                    <a:pt x="802068" y="28638"/>
                  </a:lnTo>
                  <a:lnTo>
                    <a:pt x="776185" y="50063"/>
                  </a:lnTo>
                  <a:lnTo>
                    <a:pt x="773201" y="48780"/>
                  </a:lnTo>
                  <a:lnTo>
                    <a:pt x="749185" y="82575"/>
                  </a:lnTo>
                  <a:lnTo>
                    <a:pt x="745959" y="94145"/>
                  </a:lnTo>
                  <a:lnTo>
                    <a:pt x="742276" y="76327"/>
                  </a:lnTo>
                  <a:lnTo>
                    <a:pt x="734809" y="60858"/>
                  </a:lnTo>
                  <a:lnTo>
                    <a:pt x="723252" y="48348"/>
                  </a:lnTo>
                  <a:lnTo>
                    <a:pt x="707326" y="39357"/>
                  </a:lnTo>
                  <a:lnTo>
                    <a:pt x="680923" y="32575"/>
                  </a:lnTo>
                  <a:lnTo>
                    <a:pt x="660654" y="35674"/>
                  </a:lnTo>
                  <a:lnTo>
                    <a:pt x="645121" y="49034"/>
                  </a:lnTo>
                  <a:lnTo>
                    <a:pt x="632866" y="73075"/>
                  </a:lnTo>
                  <a:lnTo>
                    <a:pt x="628396" y="60998"/>
                  </a:lnTo>
                  <a:lnTo>
                    <a:pt x="625640" y="54914"/>
                  </a:lnTo>
                  <a:lnTo>
                    <a:pt x="622338" y="49898"/>
                  </a:lnTo>
                  <a:lnTo>
                    <a:pt x="617575" y="44335"/>
                  </a:lnTo>
                  <a:lnTo>
                    <a:pt x="606437" y="40398"/>
                  </a:lnTo>
                  <a:lnTo>
                    <a:pt x="605078" y="37922"/>
                  </a:lnTo>
                  <a:lnTo>
                    <a:pt x="602869" y="24155"/>
                  </a:lnTo>
                  <a:lnTo>
                    <a:pt x="601268" y="22504"/>
                  </a:lnTo>
                  <a:lnTo>
                    <a:pt x="600710" y="21920"/>
                  </a:lnTo>
                  <a:lnTo>
                    <a:pt x="592505" y="19989"/>
                  </a:lnTo>
                  <a:lnTo>
                    <a:pt x="589572" y="17691"/>
                  </a:lnTo>
                  <a:lnTo>
                    <a:pt x="579653" y="8420"/>
                  </a:lnTo>
                  <a:lnTo>
                    <a:pt x="578078" y="8458"/>
                  </a:lnTo>
                  <a:lnTo>
                    <a:pt x="573646" y="11684"/>
                  </a:lnTo>
                  <a:lnTo>
                    <a:pt x="565772" y="19011"/>
                  </a:lnTo>
                  <a:lnTo>
                    <a:pt x="535876" y="47942"/>
                  </a:lnTo>
                  <a:lnTo>
                    <a:pt x="527202" y="55194"/>
                  </a:lnTo>
                  <a:lnTo>
                    <a:pt x="518375" y="60426"/>
                  </a:lnTo>
                  <a:lnTo>
                    <a:pt x="526008" y="71577"/>
                  </a:lnTo>
                  <a:lnTo>
                    <a:pt x="530733" y="83350"/>
                  </a:lnTo>
                  <a:lnTo>
                    <a:pt x="532434" y="95948"/>
                  </a:lnTo>
                  <a:lnTo>
                    <a:pt x="531025" y="109601"/>
                  </a:lnTo>
                  <a:lnTo>
                    <a:pt x="570357" y="109601"/>
                  </a:lnTo>
                  <a:lnTo>
                    <a:pt x="570357" y="80797"/>
                  </a:lnTo>
                  <a:lnTo>
                    <a:pt x="582510" y="79324"/>
                  </a:lnTo>
                  <a:lnTo>
                    <a:pt x="591477" y="85991"/>
                  </a:lnTo>
                  <a:lnTo>
                    <a:pt x="596557" y="97269"/>
                  </a:lnTo>
                  <a:lnTo>
                    <a:pt x="597052" y="109601"/>
                  </a:lnTo>
                  <a:lnTo>
                    <a:pt x="667296" y="109601"/>
                  </a:lnTo>
                  <a:lnTo>
                    <a:pt x="675716" y="88087"/>
                  </a:lnTo>
                  <a:lnTo>
                    <a:pt x="690981" y="81470"/>
                  </a:lnTo>
                  <a:lnTo>
                    <a:pt x="706335" y="88912"/>
                  </a:lnTo>
                  <a:lnTo>
                    <a:pt x="715048" y="109601"/>
                  </a:lnTo>
                  <a:lnTo>
                    <a:pt x="745959" y="109601"/>
                  </a:lnTo>
                  <a:lnTo>
                    <a:pt x="796531" y="109601"/>
                  </a:lnTo>
                  <a:lnTo>
                    <a:pt x="797356" y="76581"/>
                  </a:lnTo>
                  <a:lnTo>
                    <a:pt x="812012" y="48882"/>
                  </a:lnTo>
                  <a:lnTo>
                    <a:pt x="835088" y="39585"/>
                  </a:lnTo>
                  <a:lnTo>
                    <a:pt x="861161" y="61836"/>
                  </a:lnTo>
                  <a:lnTo>
                    <a:pt x="876922" y="54267"/>
                  </a:lnTo>
                  <a:lnTo>
                    <a:pt x="894334" y="51892"/>
                  </a:lnTo>
                  <a:lnTo>
                    <a:pt x="911669" y="54851"/>
                  </a:lnTo>
                  <a:lnTo>
                    <a:pt x="927188" y="63246"/>
                  </a:lnTo>
                  <a:lnTo>
                    <a:pt x="938593" y="61772"/>
                  </a:lnTo>
                  <a:lnTo>
                    <a:pt x="949883" y="63512"/>
                  </a:lnTo>
                  <a:lnTo>
                    <a:pt x="961237" y="65811"/>
                  </a:lnTo>
                  <a:lnTo>
                    <a:pt x="972845" y="66052"/>
                  </a:lnTo>
                  <a:lnTo>
                    <a:pt x="979766" y="75920"/>
                  </a:lnTo>
                  <a:lnTo>
                    <a:pt x="984859" y="86283"/>
                  </a:lnTo>
                  <a:lnTo>
                    <a:pt x="987628" y="97421"/>
                  </a:lnTo>
                  <a:lnTo>
                    <a:pt x="987590" y="109601"/>
                  </a:lnTo>
                  <a:lnTo>
                    <a:pt x="1055027" y="109601"/>
                  </a:lnTo>
                  <a:lnTo>
                    <a:pt x="1062482" y="92468"/>
                  </a:lnTo>
                  <a:lnTo>
                    <a:pt x="1077899" y="87122"/>
                  </a:lnTo>
                  <a:lnTo>
                    <a:pt x="1091361" y="93002"/>
                  </a:lnTo>
                  <a:lnTo>
                    <a:pt x="1092949" y="109601"/>
                  </a:lnTo>
                  <a:lnTo>
                    <a:pt x="1128077" y="109601"/>
                  </a:lnTo>
                  <a:lnTo>
                    <a:pt x="1132890" y="69596"/>
                  </a:lnTo>
                  <a:lnTo>
                    <a:pt x="1151356" y="46799"/>
                  </a:lnTo>
                  <a:lnTo>
                    <a:pt x="1174343" y="49428"/>
                  </a:lnTo>
                  <a:lnTo>
                    <a:pt x="1192695" y="85712"/>
                  </a:lnTo>
                  <a:lnTo>
                    <a:pt x="1197216" y="89065"/>
                  </a:lnTo>
                  <a:lnTo>
                    <a:pt x="1201242" y="95834"/>
                  </a:lnTo>
                  <a:lnTo>
                    <a:pt x="1203807" y="103505"/>
                  </a:lnTo>
                  <a:lnTo>
                    <a:pt x="1203934" y="109601"/>
                  </a:lnTo>
                  <a:lnTo>
                    <a:pt x="1226413" y="109601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5635612" y="2759836"/>
              <a:ext cx="277495" cy="103505"/>
            </a:xfrm>
            <a:custGeom>
              <a:avLst/>
              <a:gdLst/>
              <a:ahLst/>
              <a:cxnLst/>
              <a:rect l="l" t="t" r="r" b="b"/>
              <a:pathLst>
                <a:path w="277495" h="103505">
                  <a:moveTo>
                    <a:pt x="277037" y="3683"/>
                  </a:moveTo>
                  <a:lnTo>
                    <a:pt x="272008" y="0"/>
                  </a:lnTo>
                  <a:lnTo>
                    <a:pt x="270573" y="2374"/>
                  </a:lnTo>
                  <a:lnTo>
                    <a:pt x="250012" y="469"/>
                  </a:lnTo>
                  <a:lnTo>
                    <a:pt x="235800" y="14757"/>
                  </a:lnTo>
                  <a:lnTo>
                    <a:pt x="225552" y="35814"/>
                  </a:lnTo>
                  <a:lnTo>
                    <a:pt x="217043" y="54279"/>
                  </a:lnTo>
                  <a:lnTo>
                    <a:pt x="217652" y="45948"/>
                  </a:lnTo>
                  <a:lnTo>
                    <a:pt x="218008" y="35356"/>
                  </a:lnTo>
                  <a:lnTo>
                    <a:pt x="216839" y="25450"/>
                  </a:lnTo>
                  <a:lnTo>
                    <a:pt x="212826" y="19164"/>
                  </a:lnTo>
                  <a:lnTo>
                    <a:pt x="207162" y="17868"/>
                  </a:lnTo>
                  <a:lnTo>
                    <a:pt x="201523" y="19164"/>
                  </a:lnTo>
                  <a:lnTo>
                    <a:pt x="196278" y="20802"/>
                  </a:lnTo>
                  <a:lnTo>
                    <a:pt x="191757" y="20574"/>
                  </a:lnTo>
                  <a:lnTo>
                    <a:pt x="188518" y="15887"/>
                  </a:lnTo>
                  <a:lnTo>
                    <a:pt x="185343" y="9271"/>
                  </a:lnTo>
                  <a:lnTo>
                    <a:pt x="177304" y="4787"/>
                  </a:lnTo>
                  <a:lnTo>
                    <a:pt x="132295" y="22237"/>
                  </a:lnTo>
                  <a:lnTo>
                    <a:pt x="115189" y="70319"/>
                  </a:lnTo>
                  <a:lnTo>
                    <a:pt x="109575" y="68338"/>
                  </a:lnTo>
                  <a:lnTo>
                    <a:pt x="92506" y="31229"/>
                  </a:lnTo>
                  <a:lnTo>
                    <a:pt x="63157" y="25285"/>
                  </a:lnTo>
                  <a:lnTo>
                    <a:pt x="44818" y="26593"/>
                  </a:lnTo>
                  <a:lnTo>
                    <a:pt x="27774" y="31381"/>
                  </a:lnTo>
                  <a:lnTo>
                    <a:pt x="15455" y="40944"/>
                  </a:lnTo>
                  <a:lnTo>
                    <a:pt x="10502" y="51117"/>
                  </a:lnTo>
                  <a:lnTo>
                    <a:pt x="4699" y="73672"/>
                  </a:lnTo>
                  <a:lnTo>
                    <a:pt x="0" y="83781"/>
                  </a:lnTo>
                  <a:lnTo>
                    <a:pt x="0" y="103454"/>
                  </a:lnTo>
                  <a:lnTo>
                    <a:pt x="108165" y="103454"/>
                  </a:lnTo>
                  <a:lnTo>
                    <a:pt x="154533" y="103454"/>
                  </a:lnTo>
                  <a:lnTo>
                    <a:pt x="158000" y="72923"/>
                  </a:lnTo>
                  <a:lnTo>
                    <a:pt x="170103" y="63487"/>
                  </a:lnTo>
                  <a:lnTo>
                    <a:pt x="182486" y="74041"/>
                  </a:lnTo>
                  <a:lnTo>
                    <a:pt x="186842" y="103454"/>
                  </a:lnTo>
                  <a:lnTo>
                    <a:pt x="216344" y="103454"/>
                  </a:lnTo>
                  <a:lnTo>
                    <a:pt x="217500" y="89522"/>
                  </a:lnTo>
                  <a:lnTo>
                    <a:pt x="222694" y="78917"/>
                  </a:lnTo>
                  <a:lnTo>
                    <a:pt x="229641" y="69507"/>
                  </a:lnTo>
                  <a:lnTo>
                    <a:pt x="236016" y="59207"/>
                  </a:lnTo>
                  <a:lnTo>
                    <a:pt x="238201" y="52793"/>
                  </a:lnTo>
                  <a:lnTo>
                    <a:pt x="241134" y="39204"/>
                  </a:lnTo>
                  <a:lnTo>
                    <a:pt x="243039" y="33909"/>
                  </a:lnTo>
                  <a:lnTo>
                    <a:pt x="249199" y="27838"/>
                  </a:lnTo>
                  <a:lnTo>
                    <a:pt x="258445" y="23317"/>
                  </a:lnTo>
                  <a:lnTo>
                    <a:pt x="268414" y="19710"/>
                  </a:lnTo>
                  <a:lnTo>
                    <a:pt x="276745" y="16357"/>
                  </a:lnTo>
                  <a:lnTo>
                    <a:pt x="277037" y="3683"/>
                  </a:lnTo>
                  <a:close/>
                </a:path>
              </a:pathLst>
            </a:custGeom>
            <a:solidFill>
              <a:srgbClr val="579A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6363320" y="2787587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57842" y="0"/>
                  </a:moveTo>
                  <a:lnTo>
                    <a:pt x="9842" y="30735"/>
                  </a:lnTo>
                  <a:lnTo>
                    <a:pt x="0" y="75693"/>
                  </a:lnTo>
                  <a:lnTo>
                    <a:pt x="61823" y="75693"/>
                  </a:lnTo>
                  <a:lnTo>
                    <a:pt x="68287" y="59825"/>
                  </a:lnTo>
                  <a:lnTo>
                    <a:pt x="79881" y="54524"/>
                  </a:lnTo>
                  <a:lnTo>
                    <a:pt x="91225" y="59807"/>
                  </a:lnTo>
                  <a:lnTo>
                    <a:pt x="96939" y="75693"/>
                  </a:lnTo>
                  <a:lnTo>
                    <a:pt x="123634" y="75693"/>
                  </a:lnTo>
                  <a:lnTo>
                    <a:pt x="118617" y="37669"/>
                  </a:lnTo>
                  <a:lnTo>
                    <a:pt x="86366" y="6995"/>
                  </a:lnTo>
                  <a:lnTo>
                    <a:pt x="57842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5851956" y="2757220"/>
              <a:ext cx="1402080" cy="106680"/>
            </a:xfrm>
            <a:custGeom>
              <a:avLst/>
              <a:gdLst/>
              <a:ahLst/>
              <a:cxnLst/>
              <a:rect l="l" t="t" r="r" b="b"/>
              <a:pathLst>
                <a:path w="1402079" h="106680">
                  <a:moveTo>
                    <a:pt x="160147" y="106070"/>
                  </a:moveTo>
                  <a:lnTo>
                    <a:pt x="159702" y="100368"/>
                  </a:lnTo>
                  <a:lnTo>
                    <a:pt x="159727" y="92583"/>
                  </a:lnTo>
                  <a:lnTo>
                    <a:pt x="158750" y="87109"/>
                  </a:lnTo>
                  <a:lnTo>
                    <a:pt x="138074" y="46075"/>
                  </a:lnTo>
                  <a:lnTo>
                    <a:pt x="103962" y="14757"/>
                  </a:lnTo>
                  <a:lnTo>
                    <a:pt x="80975" y="2806"/>
                  </a:lnTo>
                  <a:lnTo>
                    <a:pt x="73113" y="9791"/>
                  </a:lnTo>
                  <a:lnTo>
                    <a:pt x="60401" y="18973"/>
                  </a:lnTo>
                  <a:lnTo>
                    <a:pt x="52070" y="22326"/>
                  </a:lnTo>
                  <a:lnTo>
                    <a:pt x="42100" y="25933"/>
                  </a:lnTo>
                  <a:lnTo>
                    <a:pt x="32854" y="30454"/>
                  </a:lnTo>
                  <a:lnTo>
                    <a:pt x="26695" y="36525"/>
                  </a:lnTo>
                  <a:lnTo>
                    <a:pt x="24790" y="41821"/>
                  </a:lnTo>
                  <a:lnTo>
                    <a:pt x="21856" y="55410"/>
                  </a:lnTo>
                  <a:lnTo>
                    <a:pt x="19672" y="61823"/>
                  </a:lnTo>
                  <a:lnTo>
                    <a:pt x="13296" y="72123"/>
                  </a:lnTo>
                  <a:lnTo>
                    <a:pt x="6350" y="81534"/>
                  </a:lnTo>
                  <a:lnTo>
                    <a:pt x="1155" y="92138"/>
                  </a:lnTo>
                  <a:lnTo>
                    <a:pt x="0" y="106070"/>
                  </a:lnTo>
                  <a:lnTo>
                    <a:pt x="25285" y="106070"/>
                  </a:lnTo>
                  <a:lnTo>
                    <a:pt x="32715" y="71221"/>
                  </a:lnTo>
                  <a:lnTo>
                    <a:pt x="53441" y="50393"/>
                  </a:lnTo>
                  <a:lnTo>
                    <a:pt x="80873" y="43510"/>
                  </a:lnTo>
                  <a:lnTo>
                    <a:pt x="108445" y="50520"/>
                  </a:lnTo>
                  <a:lnTo>
                    <a:pt x="129565" y="71399"/>
                  </a:lnTo>
                  <a:lnTo>
                    <a:pt x="137668" y="106070"/>
                  </a:lnTo>
                  <a:lnTo>
                    <a:pt x="160147" y="106070"/>
                  </a:lnTo>
                  <a:close/>
                </a:path>
                <a:path w="1402079" h="106680">
                  <a:moveTo>
                    <a:pt x="1402016" y="9131"/>
                  </a:moveTo>
                  <a:lnTo>
                    <a:pt x="1395374" y="10896"/>
                  </a:lnTo>
                  <a:lnTo>
                    <a:pt x="1393202" y="25539"/>
                  </a:lnTo>
                  <a:lnTo>
                    <a:pt x="1389519" y="27736"/>
                  </a:lnTo>
                  <a:lnTo>
                    <a:pt x="1378051" y="30416"/>
                  </a:lnTo>
                  <a:lnTo>
                    <a:pt x="1375435" y="29514"/>
                  </a:lnTo>
                  <a:lnTo>
                    <a:pt x="1372704" y="17246"/>
                  </a:lnTo>
                  <a:lnTo>
                    <a:pt x="1369707" y="14058"/>
                  </a:lnTo>
                  <a:lnTo>
                    <a:pt x="1362697" y="9385"/>
                  </a:lnTo>
                  <a:lnTo>
                    <a:pt x="1355598" y="8636"/>
                  </a:lnTo>
                  <a:lnTo>
                    <a:pt x="1348359" y="9372"/>
                  </a:lnTo>
                  <a:lnTo>
                    <a:pt x="1340916" y="9131"/>
                  </a:lnTo>
                  <a:lnTo>
                    <a:pt x="1335151" y="6515"/>
                  </a:lnTo>
                  <a:lnTo>
                    <a:pt x="1329702" y="2705"/>
                  </a:lnTo>
                  <a:lnTo>
                    <a:pt x="1323898" y="0"/>
                  </a:lnTo>
                  <a:lnTo>
                    <a:pt x="1298067" y="33020"/>
                  </a:lnTo>
                  <a:lnTo>
                    <a:pt x="1313688" y="47129"/>
                  </a:lnTo>
                  <a:lnTo>
                    <a:pt x="1323886" y="64871"/>
                  </a:lnTo>
                  <a:lnTo>
                    <a:pt x="1329258" y="84937"/>
                  </a:lnTo>
                  <a:lnTo>
                    <a:pt x="1330375" y="106070"/>
                  </a:lnTo>
                  <a:lnTo>
                    <a:pt x="1368310" y="106070"/>
                  </a:lnTo>
                  <a:lnTo>
                    <a:pt x="1370418" y="88468"/>
                  </a:lnTo>
                  <a:lnTo>
                    <a:pt x="1378140" y="71475"/>
                  </a:lnTo>
                  <a:lnTo>
                    <a:pt x="1389380" y="56324"/>
                  </a:lnTo>
                  <a:lnTo>
                    <a:pt x="1402016" y="44259"/>
                  </a:lnTo>
                  <a:lnTo>
                    <a:pt x="1402016" y="9131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5877253" y="2800720"/>
              <a:ext cx="112395" cy="62865"/>
            </a:xfrm>
            <a:custGeom>
              <a:avLst/>
              <a:gdLst/>
              <a:ahLst/>
              <a:cxnLst/>
              <a:rect l="l" t="t" r="r" b="b"/>
              <a:pathLst>
                <a:path w="112395" h="62864">
                  <a:moveTo>
                    <a:pt x="55581" y="0"/>
                  </a:moveTo>
                  <a:lnTo>
                    <a:pt x="28148" y="6883"/>
                  </a:lnTo>
                  <a:lnTo>
                    <a:pt x="7428" y="27719"/>
                  </a:lnTo>
                  <a:lnTo>
                    <a:pt x="0" y="62560"/>
                  </a:lnTo>
                  <a:lnTo>
                    <a:pt x="112382" y="62560"/>
                  </a:lnTo>
                  <a:lnTo>
                    <a:pt x="104276" y="27889"/>
                  </a:lnTo>
                  <a:lnTo>
                    <a:pt x="83150" y="7018"/>
                  </a:lnTo>
                  <a:lnTo>
                    <a:pt x="55581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6146976" y="2785943"/>
              <a:ext cx="97155" cy="77470"/>
            </a:xfrm>
            <a:custGeom>
              <a:avLst/>
              <a:gdLst/>
              <a:ahLst/>
              <a:cxnLst/>
              <a:rect l="l" t="t" r="r" b="b"/>
              <a:pathLst>
                <a:path w="97154" h="77469">
                  <a:moveTo>
                    <a:pt x="47642" y="0"/>
                  </a:moveTo>
                  <a:lnTo>
                    <a:pt x="19218" y="8942"/>
                  </a:lnTo>
                  <a:lnTo>
                    <a:pt x="0" y="43618"/>
                  </a:lnTo>
                  <a:lnTo>
                    <a:pt x="1034" y="51953"/>
                  </a:lnTo>
                  <a:lnTo>
                    <a:pt x="1381" y="60425"/>
                  </a:lnTo>
                  <a:lnTo>
                    <a:pt x="1409" y="77337"/>
                  </a:lnTo>
                  <a:lnTo>
                    <a:pt x="40741" y="77337"/>
                  </a:lnTo>
                  <a:lnTo>
                    <a:pt x="47113" y="54205"/>
                  </a:lnTo>
                  <a:lnTo>
                    <a:pt x="60952" y="47104"/>
                  </a:lnTo>
                  <a:lnTo>
                    <a:pt x="74168" y="55120"/>
                  </a:lnTo>
                  <a:lnTo>
                    <a:pt x="78676" y="77337"/>
                  </a:lnTo>
                  <a:lnTo>
                    <a:pt x="96939" y="77337"/>
                  </a:lnTo>
                  <a:lnTo>
                    <a:pt x="95624" y="39221"/>
                  </a:lnTo>
                  <a:lnTo>
                    <a:pt x="76152" y="11767"/>
                  </a:lnTo>
                  <a:lnTo>
                    <a:pt x="47642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7098053" y="2735442"/>
              <a:ext cx="156210" cy="55244"/>
            </a:xfrm>
            <a:custGeom>
              <a:avLst/>
              <a:gdLst/>
              <a:ahLst/>
              <a:cxnLst/>
              <a:rect l="l" t="t" r="r" b="b"/>
              <a:pathLst>
                <a:path w="156209" h="55244">
                  <a:moveTo>
                    <a:pt x="155930" y="0"/>
                  </a:moveTo>
                  <a:lnTo>
                    <a:pt x="0" y="0"/>
                  </a:lnTo>
                  <a:lnTo>
                    <a:pt x="370" y="12569"/>
                  </a:lnTo>
                  <a:lnTo>
                    <a:pt x="6662" y="17038"/>
                  </a:lnTo>
                  <a:lnTo>
                    <a:pt x="16471" y="18957"/>
                  </a:lnTo>
                  <a:lnTo>
                    <a:pt x="27393" y="23876"/>
                  </a:lnTo>
                  <a:lnTo>
                    <a:pt x="32450" y="29365"/>
                  </a:lnTo>
                  <a:lnTo>
                    <a:pt x="36585" y="36366"/>
                  </a:lnTo>
                  <a:lnTo>
                    <a:pt x="43548" y="50571"/>
                  </a:lnTo>
                  <a:lnTo>
                    <a:pt x="49631" y="53276"/>
                  </a:lnTo>
                  <a:lnTo>
                    <a:pt x="51981" y="54787"/>
                  </a:lnTo>
                  <a:lnTo>
                    <a:pt x="55327" y="48055"/>
                  </a:lnTo>
                  <a:lnTo>
                    <a:pt x="61371" y="37314"/>
                  </a:lnTo>
                  <a:lnTo>
                    <a:pt x="67459" y="27232"/>
                  </a:lnTo>
                  <a:lnTo>
                    <a:pt x="70942" y="22479"/>
                  </a:lnTo>
                  <a:lnTo>
                    <a:pt x="77803" y="21774"/>
                  </a:lnTo>
                  <a:lnTo>
                    <a:pt x="83610" y="24474"/>
                  </a:lnTo>
                  <a:lnTo>
                    <a:pt x="89055" y="28281"/>
                  </a:lnTo>
                  <a:lnTo>
                    <a:pt x="94830" y="30899"/>
                  </a:lnTo>
                  <a:lnTo>
                    <a:pt x="102269" y="31143"/>
                  </a:lnTo>
                  <a:lnTo>
                    <a:pt x="109512" y="30410"/>
                  </a:lnTo>
                  <a:lnTo>
                    <a:pt x="116612" y="31152"/>
                  </a:lnTo>
                  <a:lnTo>
                    <a:pt x="123621" y="35826"/>
                  </a:lnTo>
                  <a:lnTo>
                    <a:pt x="126619" y="39014"/>
                  </a:lnTo>
                  <a:lnTo>
                    <a:pt x="129349" y="51282"/>
                  </a:lnTo>
                  <a:lnTo>
                    <a:pt x="131965" y="52184"/>
                  </a:lnTo>
                  <a:lnTo>
                    <a:pt x="143433" y="49504"/>
                  </a:lnTo>
                  <a:lnTo>
                    <a:pt x="147116" y="47307"/>
                  </a:lnTo>
                  <a:lnTo>
                    <a:pt x="149288" y="32664"/>
                  </a:lnTo>
                  <a:lnTo>
                    <a:pt x="155930" y="30899"/>
                  </a:lnTo>
                  <a:lnTo>
                    <a:pt x="155930" y="0"/>
                  </a:lnTo>
                  <a:close/>
                </a:path>
              </a:pathLst>
            </a:custGeom>
            <a:solidFill>
              <a:srgbClr val="2E7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6791806" y="2805581"/>
              <a:ext cx="112395" cy="57785"/>
            </a:xfrm>
            <a:custGeom>
              <a:avLst/>
              <a:gdLst/>
              <a:ahLst/>
              <a:cxnLst/>
              <a:rect l="l" t="t" r="r" b="b"/>
              <a:pathLst>
                <a:path w="112395" h="57785">
                  <a:moveTo>
                    <a:pt x="58451" y="0"/>
                  </a:moveTo>
                  <a:lnTo>
                    <a:pt x="15628" y="18985"/>
                  </a:lnTo>
                  <a:lnTo>
                    <a:pt x="0" y="57699"/>
                  </a:lnTo>
                  <a:lnTo>
                    <a:pt x="112382" y="57699"/>
                  </a:lnTo>
                  <a:lnTo>
                    <a:pt x="99923" y="20532"/>
                  </a:lnTo>
                  <a:lnTo>
                    <a:pt x="58451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5635622" y="2448029"/>
              <a:ext cx="45085" cy="121285"/>
            </a:xfrm>
            <a:custGeom>
              <a:avLst/>
              <a:gdLst/>
              <a:ahLst/>
              <a:cxnLst/>
              <a:rect l="l" t="t" r="r" b="b"/>
              <a:pathLst>
                <a:path w="45085" h="121285">
                  <a:moveTo>
                    <a:pt x="0" y="0"/>
                  </a:moveTo>
                  <a:lnTo>
                    <a:pt x="0" y="120815"/>
                  </a:lnTo>
                  <a:lnTo>
                    <a:pt x="13814" y="115868"/>
                  </a:lnTo>
                  <a:lnTo>
                    <a:pt x="27679" y="107041"/>
                  </a:lnTo>
                  <a:lnTo>
                    <a:pt x="38944" y="95444"/>
                  </a:lnTo>
                  <a:lnTo>
                    <a:pt x="44958" y="82181"/>
                  </a:lnTo>
                  <a:lnTo>
                    <a:pt x="43201" y="57392"/>
                  </a:lnTo>
                  <a:lnTo>
                    <a:pt x="31346" y="37652"/>
                  </a:lnTo>
                  <a:lnTo>
                    <a:pt x="15057" y="196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6094996" y="2793275"/>
              <a:ext cx="1054100" cy="70485"/>
            </a:xfrm>
            <a:custGeom>
              <a:avLst/>
              <a:gdLst/>
              <a:ahLst/>
              <a:cxnLst/>
              <a:rect l="l" t="t" r="r" b="b"/>
              <a:pathLst>
                <a:path w="1054100" h="70485">
                  <a:moveTo>
                    <a:pt x="53378" y="70015"/>
                  </a:moveTo>
                  <a:lnTo>
                    <a:pt x="46850" y="20789"/>
                  </a:lnTo>
                  <a:lnTo>
                    <a:pt x="24523" y="2628"/>
                  </a:lnTo>
                  <a:lnTo>
                    <a:pt x="7721" y="3987"/>
                  </a:lnTo>
                  <a:lnTo>
                    <a:pt x="1841" y="11010"/>
                  </a:lnTo>
                  <a:lnTo>
                    <a:pt x="596" y="23329"/>
                  </a:lnTo>
                  <a:lnTo>
                    <a:pt x="990" y="36512"/>
                  </a:lnTo>
                  <a:lnTo>
                    <a:pt x="0" y="46126"/>
                  </a:lnTo>
                  <a:lnTo>
                    <a:pt x="5549" y="50393"/>
                  </a:lnTo>
                  <a:lnTo>
                    <a:pt x="9372" y="56362"/>
                  </a:lnTo>
                  <a:lnTo>
                    <a:pt x="11328" y="63182"/>
                  </a:lnTo>
                  <a:lnTo>
                    <a:pt x="11239" y="70015"/>
                  </a:lnTo>
                  <a:lnTo>
                    <a:pt x="53378" y="70015"/>
                  </a:lnTo>
                  <a:close/>
                </a:path>
                <a:path w="1054100" h="70485">
                  <a:moveTo>
                    <a:pt x="722083" y="22250"/>
                  </a:moveTo>
                  <a:lnTo>
                    <a:pt x="696010" y="0"/>
                  </a:lnTo>
                  <a:lnTo>
                    <a:pt x="672934" y="9296"/>
                  </a:lnTo>
                  <a:lnTo>
                    <a:pt x="658279" y="36995"/>
                  </a:lnTo>
                  <a:lnTo>
                    <a:pt x="657453" y="70015"/>
                  </a:lnTo>
                  <a:lnTo>
                    <a:pt x="696798" y="70015"/>
                  </a:lnTo>
                  <a:lnTo>
                    <a:pt x="698360" y="56908"/>
                  </a:lnTo>
                  <a:lnTo>
                    <a:pt x="704049" y="43434"/>
                  </a:lnTo>
                  <a:lnTo>
                    <a:pt x="712431" y="31292"/>
                  </a:lnTo>
                  <a:lnTo>
                    <a:pt x="722083" y="22250"/>
                  </a:lnTo>
                  <a:close/>
                </a:path>
                <a:path w="1054100" h="70485">
                  <a:moveTo>
                    <a:pt x="1053617" y="46126"/>
                  </a:moveTo>
                  <a:lnTo>
                    <a:pt x="1035265" y="9842"/>
                  </a:lnTo>
                  <a:lnTo>
                    <a:pt x="1012278" y="7213"/>
                  </a:lnTo>
                  <a:lnTo>
                    <a:pt x="993813" y="30010"/>
                  </a:lnTo>
                  <a:lnTo>
                    <a:pt x="988999" y="70015"/>
                  </a:lnTo>
                  <a:lnTo>
                    <a:pt x="1039571" y="70015"/>
                  </a:lnTo>
                  <a:lnTo>
                    <a:pt x="1039469" y="62674"/>
                  </a:lnTo>
                  <a:lnTo>
                    <a:pt x="1041933" y="54381"/>
                  </a:lnTo>
                  <a:lnTo>
                    <a:pt x="1046734" y="47942"/>
                  </a:lnTo>
                  <a:lnTo>
                    <a:pt x="1053617" y="46126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5635612" y="1715541"/>
              <a:ext cx="1618615" cy="269875"/>
            </a:xfrm>
            <a:custGeom>
              <a:avLst/>
              <a:gdLst/>
              <a:ahLst/>
              <a:cxnLst/>
              <a:rect l="l" t="t" r="r" b="b"/>
              <a:pathLst>
                <a:path w="1618615" h="269875">
                  <a:moveTo>
                    <a:pt x="75857" y="90614"/>
                  </a:moveTo>
                  <a:lnTo>
                    <a:pt x="72707" y="79019"/>
                  </a:lnTo>
                  <a:lnTo>
                    <a:pt x="65582" y="76111"/>
                  </a:lnTo>
                  <a:lnTo>
                    <a:pt x="58166" y="77470"/>
                  </a:lnTo>
                  <a:lnTo>
                    <a:pt x="54089" y="78676"/>
                  </a:lnTo>
                  <a:lnTo>
                    <a:pt x="51752" y="73202"/>
                  </a:lnTo>
                  <a:lnTo>
                    <a:pt x="46812" y="62839"/>
                  </a:lnTo>
                  <a:lnTo>
                    <a:pt x="37426" y="55130"/>
                  </a:lnTo>
                  <a:lnTo>
                    <a:pt x="21780" y="57594"/>
                  </a:lnTo>
                  <a:lnTo>
                    <a:pt x="16687" y="62179"/>
                  </a:lnTo>
                  <a:lnTo>
                    <a:pt x="12192" y="68072"/>
                  </a:lnTo>
                  <a:lnTo>
                    <a:pt x="7048" y="72593"/>
                  </a:lnTo>
                  <a:lnTo>
                    <a:pt x="0" y="73050"/>
                  </a:lnTo>
                  <a:lnTo>
                    <a:pt x="0" y="92722"/>
                  </a:lnTo>
                  <a:lnTo>
                    <a:pt x="75857" y="90614"/>
                  </a:lnTo>
                  <a:close/>
                </a:path>
                <a:path w="1618615" h="269875">
                  <a:moveTo>
                    <a:pt x="83693" y="260070"/>
                  </a:moveTo>
                  <a:lnTo>
                    <a:pt x="74663" y="250710"/>
                  </a:lnTo>
                  <a:lnTo>
                    <a:pt x="63195" y="249262"/>
                  </a:lnTo>
                  <a:lnTo>
                    <a:pt x="56222" y="255879"/>
                  </a:lnTo>
                  <a:lnTo>
                    <a:pt x="55486" y="255676"/>
                  </a:lnTo>
                  <a:lnTo>
                    <a:pt x="53568" y="252463"/>
                  </a:lnTo>
                  <a:lnTo>
                    <a:pt x="46672" y="237756"/>
                  </a:lnTo>
                  <a:lnTo>
                    <a:pt x="43548" y="232498"/>
                  </a:lnTo>
                  <a:lnTo>
                    <a:pt x="13462" y="216141"/>
                  </a:lnTo>
                  <a:lnTo>
                    <a:pt x="6832" y="215011"/>
                  </a:lnTo>
                  <a:lnTo>
                    <a:pt x="0" y="210731"/>
                  </a:lnTo>
                  <a:lnTo>
                    <a:pt x="0" y="269722"/>
                  </a:lnTo>
                  <a:lnTo>
                    <a:pt x="81483" y="266217"/>
                  </a:lnTo>
                  <a:lnTo>
                    <a:pt x="83693" y="260070"/>
                  </a:lnTo>
                  <a:close/>
                </a:path>
                <a:path w="1618615" h="269875">
                  <a:moveTo>
                    <a:pt x="1618361" y="0"/>
                  </a:moveTo>
                  <a:lnTo>
                    <a:pt x="1614398" y="977"/>
                  </a:lnTo>
                  <a:lnTo>
                    <a:pt x="1608797" y="16611"/>
                  </a:lnTo>
                  <a:lnTo>
                    <a:pt x="1607832" y="16852"/>
                  </a:lnTo>
                  <a:lnTo>
                    <a:pt x="1599285" y="11684"/>
                  </a:lnTo>
                  <a:lnTo>
                    <a:pt x="1590725" y="9347"/>
                  </a:lnTo>
                  <a:lnTo>
                    <a:pt x="1579727" y="11239"/>
                  </a:lnTo>
                  <a:lnTo>
                    <a:pt x="1573593" y="16395"/>
                  </a:lnTo>
                  <a:lnTo>
                    <a:pt x="1569237" y="23990"/>
                  </a:lnTo>
                  <a:lnTo>
                    <a:pt x="1564982" y="34417"/>
                  </a:lnTo>
                  <a:lnTo>
                    <a:pt x="1549374" y="38354"/>
                  </a:lnTo>
                  <a:lnTo>
                    <a:pt x="1542554" y="44094"/>
                  </a:lnTo>
                  <a:lnTo>
                    <a:pt x="1543202" y="56197"/>
                  </a:lnTo>
                  <a:lnTo>
                    <a:pt x="1618361" y="56197"/>
                  </a:lnTo>
                  <a:lnTo>
                    <a:pt x="16183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6883119" y="2815459"/>
              <a:ext cx="60960" cy="48260"/>
            </a:xfrm>
            <a:custGeom>
              <a:avLst/>
              <a:gdLst/>
              <a:ahLst/>
              <a:cxnLst/>
              <a:rect l="l" t="t" r="r" b="b"/>
              <a:pathLst>
                <a:path w="60959" h="48260">
                  <a:moveTo>
                    <a:pt x="11400" y="0"/>
                  </a:moveTo>
                  <a:lnTo>
                    <a:pt x="0" y="1467"/>
                  </a:lnTo>
                  <a:lnTo>
                    <a:pt x="8610" y="10654"/>
                  </a:lnTo>
                  <a:lnTo>
                    <a:pt x="15363" y="22401"/>
                  </a:lnTo>
                  <a:lnTo>
                    <a:pt x="19702" y="35269"/>
                  </a:lnTo>
                  <a:lnTo>
                    <a:pt x="21069" y="47822"/>
                  </a:lnTo>
                  <a:lnTo>
                    <a:pt x="60401" y="47822"/>
                  </a:lnTo>
                  <a:lnTo>
                    <a:pt x="45656" y="4273"/>
                  </a:lnTo>
                  <a:lnTo>
                    <a:pt x="34048" y="4033"/>
                  </a:lnTo>
                  <a:lnTo>
                    <a:pt x="22690" y="1732"/>
                  </a:lnTo>
                  <a:lnTo>
                    <a:pt x="11400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5790145" y="2801480"/>
              <a:ext cx="1464310" cy="62230"/>
            </a:xfrm>
            <a:custGeom>
              <a:avLst/>
              <a:gdLst/>
              <a:ahLst/>
              <a:cxnLst/>
              <a:rect l="l" t="t" r="r" b="b"/>
              <a:pathLst>
                <a:path w="1464309" h="62230">
                  <a:moveTo>
                    <a:pt x="32308" y="61810"/>
                  </a:moveTo>
                  <a:lnTo>
                    <a:pt x="27952" y="32397"/>
                  </a:lnTo>
                  <a:lnTo>
                    <a:pt x="15570" y="21844"/>
                  </a:lnTo>
                  <a:lnTo>
                    <a:pt x="3467" y="31280"/>
                  </a:lnTo>
                  <a:lnTo>
                    <a:pt x="0" y="61810"/>
                  </a:lnTo>
                  <a:lnTo>
                    <a:pt x="32308" y="61810"/>
                  </a:lnTo>
                  <a:close/>
                </a:path>
                <a:path w="1464309" h="62230">
                  <a:moveTo>
                    <a:pt x="1463827" y="0"/>
                  </a:moveTo>
                  <a:lnTo>
                    <a:pt x="1451190" y="12065"/>
                  </a:lnTo>
                  <a:lnTo>
                    <a:pt x="1439951" y="27216"/>
                  </a:lnTo>
                  <a:lnTo>
                    <a:pt x="1432229" y="44208"/>
                  </a:lnTo>
                  <a:lnTo>
                    <a:pt x="1430121" y="61810"/>
                  </a:lnTo>
                  <a:lnTo>
                    <a:pt x="1463827" y="61810"/>
                  </a:lnTo>
                  <a:lnTo>
                    <a:pt x="1463827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6623226" y="2835153"/>
              <a:ext cx="48260" cy="28575"/>
            </a:xfrm>
            <a:custGeom>
              <a:avLst/>
              <a:gdLst/>
              <a:ahLst/>
              <a:cxnLst/>
              <a:rect l="l" t="t" r="r" b="b"/>
              <a:pathLst>
                <a:path w="48259" h="28575">
                  <a:moveTo>
                    <a:pt x="23675" y="0"/>
                  </a:moveTo>
                  <a:lnTo>
                    <a:pt x="8418" y="6621"/>
                  </a:lnTo>
                  <a:lnTo>
                    <a:pt x="0" y="28127"/>
                  </a:lnTo>
                  <a:lnTo>
                    <a:pt x="47751" y="28127"/>
                  </a:lnTo>
                  <a:lnTo>
                    <a:pt x="39033" y="7442"/>
                  </a:lnTo>
                  <a:lnTo>
                    <a:pt x="23675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6069711" y="2833052"/>
              <a:ext cx="156210" cy="30480"/>
            </a:xfrm>
            <a:custGeom>
              <a:avLst/>
              <a:gdLst/>
              <a:ahLst/>
              <a:cxnLst/>
              <a:rect l="l" t="t" r="r" b="b"/>
              <a:pathLst>
                <a:path w="156210" h="30480">
                  <a:moveTo>
                    <a:pt x="36614" y="23406"/>
                  </a:moveTo>
                  <a:lnTo>
                    <a:pt x="34658" y="16586"/>
                  </a:lnTo>
                  <a:lnTo>
                    <a:pt x="30835" y="10617"/>
                  </a:lnTo>
                  <a:lnTo>
                    <a:pt x="25285" y="6350"/>
                  </a:lnTo>
                  <a:lnTo>
                    <a:pt x="13258" y="3784"/>
                  </a:lnTo>
                  <a:lnTo>
                    <a:pt x="5575" y="8686"/>
                  </a:lnTo>
                  <a:lnTo>
                    <a:pt x="1422" y="18389"/>
                  </a:lnTo>
                  <a:lnTo>
                    <a:pt x="0" y="30238"/>
                  </a:lnTo>
                  <a:lnTo>
                    <a:pt x="36525" y="30238"/>
                  </a:lnTo>
                  <a:lnTo>
                    <a:pt x="36614" y="23406"/>
                  </a:lnTo>
                  <a:close/>
                </a:path>
                <a:path w="156210" h="30480">
                  <a:moveTo>
                    <a:pt x="155930" y="30238"/>
                  </a:moveTo>
                  <a:lnTo>
                    <a:pt x="151422" y="8013"/>
                  </a:lnTo>
                  <a:lnTo>
                    <a:pt x="138214" y="0"/>
                  </a:lnTo>
                  <a:lnTo>
                    <a:pt x="124371" y="7099"/>
                  </a:lnTo>
                  <a:lnTo>
                    <a:pt x="117995" y="30238"/>
                  </a:lnTo>
                  <a:lnTo>
                    <a:pt x="155930" y="30238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6526287" y="2833009"/>
              <a:ext cx="27305" cy="30480"/>
            </a:xfrm>
            <a:custGeom>
              <a:avLst/>
              <a:gdLst/>
              <a:ahLst/>
              <a:cxnLst/>
              <a:rect l="l" t="t" r="r" b="b"/>
              <a:pathLst>
                <a:path w="27304" h="30480">
                  <a:moveTo>
                    <a:pt x="12148" y="0"/>
                  </a:moveTo>
                  <a:lnTo>
                    <a:pt x="0" y="1468"/>
                  </a:lnTo>
                  <a:lnTo>
                    <a:pt x="0" y="30271"/>
                  </a:lnTo>
                  <a:lnTo>
                    <a:pt x="26695" y="30271"/>
                  </a:lnTo>
                  <a:lnTo>
                    <a:pt x="26197" y="17937"/>
                  </a:lnTo>
                  <a:lnTo>
                    <a:pt x="21115" y="6668"/>
                  </a:lnTo>
                  <a:lnTo>
                    <a:pt x="12148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6425133" y="2840811"/>
              <a:ext cx="624205" cy="22860"/>
            </a:xfrm>
            <a:custGeom>
              <a:avLst/>
              <a:gdLst/>
              <a:ahLst/>
              <a:cxnLst/>
              <a:rect l="l" t="t" r="r" b="b"/>
              <a:pathLst>
                <a:path w="624204" h="22860">
                  <a:moveTo>
                    <a:pt x="35115" y="22479"/>
                  </a:moveTo>
                  <a:lnTo>
                    <a:pt x="29413" y="6591"/>
                  </a:lnTo>
                  <a:lnTo>
                    <a:pt x="18059" y="1308"/>
                  </a:lnTo>
                  <a:lnTo>
                    <a:pt x="6464" y="6604"/>
                  </a:lnTo>
                  <a:lnTo>
                    <a:pt x="0" y="22479"/>
                  </a:lnTo>
                  <a:lnTo>
                    <a:pt x="35115" y="22479"/>
                  </a:lnTo>
                  <a:close/>
                </a:path>
                <a:path w="624204" h="22860">
                  <a:moveTo>
                    <a:pt x="623735" y="22479"/>
                  </a:moveTo>
                  <a:lnTo>
                    <a:pt x="622147" y="5880"/>
                  </a:lnTo>
                  <a:lnTo>
                    <a:pt x="608685" y="0"/>
                  </a:lnTo>
                  <a:lnTo>
                    <a:pt x="593267" y="5346"/>
                  </a:lnTo>
                  <a:lnTo>
                    <a:pt x="585812" y="22479"/>
                  </a:lnTo>
                  <a:lnTo>
                    <a:pt x="623735" y="22479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7134466" y="2839392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30">
                  <a:moveTo>
                    <a:pt x="14158" y="0"/>
                  </a:moveTo>
                  <a:lnTo>
                    <a:pt x="7270" y="1816"/>
                  </a:lnTo>
                  <a:lnTo>
                    <a:pt x="2468" y="8262"/>
                  </a:lnTo>
                  <a:lnTo>
                    <a:pt x="0" y="16550"/>
                  </a:lnTo>
                  <a:lnTo>
                    <a:pt x="112" y="23888"/>
                  </a:lnTo>
                  <a:lnTo>
                    <a:pt x="25398" y="23888"/>
                  </a:lnTo>
                  <a:lnTo>
                    <a:pt x="25263" y="17800"/>
                  </a:lnTo>
                  <a:lnTo>
                    <a:pt x="22702" y="10120"/>
                  </a:lnTo>
                  <a:lnTo>
                    <a:pt x="18679" y="3352"/>
                  </a:lnTo>
                  <a:lnTo>
                    <a:pt x="14158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6302919" y="2843292"/>
              <a:ext cx="27305" cy="20320"/>
            </a:xfrm>
            <a:custGeom>
              <a:avLst/>
              <a:gdLst/>
              <a:ahLst/>
              <a:cxnLst/>
              <a:rect l="l" t="t" r="r" b="b"/>
              <a:pathLst>
                <a:path w="27304" h="20319">
                  <a:moveTo>
                    <a:pt x="16652" y="0"/>
                  </a:moveTo>
                  <a:lnTo>
                    <a:pt x="7446" y="6609"/>
                  </a:lnTo>
                  <a:lnTo>
                    <a:pt x="0" y="19988"/>
                  </a:lnTo>
                  <a:lnTo>
                    <a:pt x="26695" y="19988"/>
                  </a:lnTo>
                  <a:lnTo>
                    <a:pt x="24206" y="3384"/>
                  </a:lnTo>
                  <a:lnTo>
                    <a:pt x="16652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5740273" y="1696808"/>
              <a:ext cx="1506855" cy="315595"/>
            </a:xfrm>
            <a:custGeom>
              <a:avLst/>
              <a:gdLst/>
              <a:ahLst/>
              <a:cxnLst/>
              <a:rect l="l" t="t" r="r" b="b"/>
              <a:pathLst>
                <a:path w="1506854" h="315594">
                  <a:moveTo>
                    <a:pt x="313982" y="145872"/>
                  </a:moveTo>
                  <a:lnTo>
                    <a:pt x="311823" y="131902"/>
                  </a:lnTo>
                  <a:lnTo>
                    <a:pt x="306209" y="121742"/>
                  </a:lnTo>
                  <a:lnTo>
                    <a:pt x="296583" y="115735"/>
                  </a:lnTo>
                  <a:lnTo>
                    <a:pt x="282371" y="114261"/>
                  </a:lnTo>
                  <a:lnTo>
                    <a:pt x="280593" y="114363"/>
                  </a:lnTo>
                  <a:lnTo>
                    <a:pt x="274993" y="118821"/>
                  </a:lnTo>
                  <a:lnTo>
                    <a:pt x="273939" y="118478"/>
                  </a:lnTo>
                  <a:lnTo>
                    <a:pt x="266115" y="109423"/>
                  </a:lnTo>
                  <a:lnTo>
                    <a:pt x="258610" y="105067"/>
                  </a:lnTo>
                  <a:lnTo>
                    <a:pt x="249351" y="106540"/>
                  </a:lnTo>
                  <a:lnTo>
                    <a:pt x="246494" y="81026"/>
                  </a:lnTo>
                  <a:lnTo>
                    <a:pt x="232016" y="62496"/>
                  </a:lnTo>
                  <a:lnTo>
                    <a:pt x="210235" y="54216"/>
                  </a:lnTo>
                  <a:lnTo>
                    <a:pt x="185432" y="59474"/>
                  </a:lnTo>
                  <a:lnTo>
                    <a:pt x="178828" y="45618"/>
                  </a:lnTo>
                  <a:lnTo>
                    <a:pt x="168211" y="34963"/>
                  </a:lnTo>
                  <a:lnTo>
                    <a:pt x="154622" y="28486"/>
                  </a:lnTo>
                  <a:lnTo>
                    <a:pt x="139077" y="27165"/>
                  </a:lnTo>
                  <a:lnTo>
                    <a:pt x="123939" y="32410"/>
                  </a:lnTo>
                  <a:lnTo>
                    <a:pt x="112356" y="43357"/>
                  </a:lnTo>
                  <a:lnTo>
                    <a:pt x="104648" y="57810"/>
                  </a:lnTo>
                  <a:lnTo>
                    <a:pt x="101142" y="73520"/>
                  </a:lnTo>
                  <a:lnTo>
                    <a:pt x="77927" y="70637"/>
                  </a:lnTo>
                  <a:lnTo>
                    <a:pt x="59588" y="78574"/>
                  </a:lnTo>
                  <a:lnTo>
                    <a:pt x="46939" y="94856"/>
                  </a:lnTo>
                  <a:lnTo>
                    <a:pt x="40741" y="117068"/>
                  </a:lnTo>
                  <a:lnTo>
                    <a:pt x="23787" y="108673"/>
                  </a:lnTo>
                  <a:lnTo>
                    <a:pt x="10223" y="114007"/>
                  </a:lnTo>
                  <a:lnTo>
                    <a:pt x="1727" y="128244"/>
                  </a:lnTo>
                  <a:lnTo>
                    <a:pt x="0" y="146570"/>
                  </a:lnTo>
                  <a:lnTo>
                    <a:pt x="313982" y="145872"/>
                  </a:lnTo>
                  <a:close/>
                </a:path>
                <a:path w="1506854" h="315594">
                  <a:moveTo>
                    <a:pt x="786003" y="109347"/>
                  </a:moveTo>
                  <a:lnTo>
                    <a:pt x="782256" y="90144"/>
                  </a:lnTo>
                  <a:lnTo>
                    <a:pt x="769327" y="78346"/>
                  </a:lnTo>
                  <a:lnTo>
                    <a:pt x="751738" y="75742"/>
                  </a:lnTo>
                  <a:lnTo>
                    <a:pt x="734021" y="84061"/>
                  </a:lnTo>
                  <a:lnTo>
                    <a:pt x="731215" y="82651"/>
                  </a:lnTo>
                  <a:lnTo>
                    <a:pt x="727964" y="58064"/>
                  </a:lnTo>
                  <a:lnTo>
                    <a:pt x="717054" y="39230"/>
                  </a:lnTo>
                  <a:lnTo>
                    <a:pt x="699008" y="27876"/>
                  </a:lnTo>
                  <a:lnTo>
                    <a:pt x="674319" y="25755"/>
                  </a:lnTo>
                  <a:lnTo>
                    <a:pt x="670826" y="26136"/>
                  </a:lnTo>
                  <a:lnTo>
                    <a:pt x="664425" y="32143"/>
                  </a:lnTo>
                  <a:lnTo>
                    <a:pt x="659561" y="30797"/>
                  </a:lnTo>
                  <a:lnTo>
                    <a:pt x="624179" y="0"/>
                  </a:lnTo>
                  <a:lnTo>
                    <a:pt x="612508" y="469"/>
                  </a:lnTo>
                  <a:lnTo>
                    <a:pt x="600113" y="5283"/>
                  </a:lnTo>
                  <a:lnTo>
                    <a:pt x="590003" y="14579"/>
                  </a:lnTo>
                  <a:lnTo>
                    <a:pt x="583069" y="26657"/>
                  </a:lnTo>
                  <a:lnTo>
                    <a:pt x="580199" y="39801"/>
                  </a:lnTo>
                  <a:lnTo>
                    <a:pt x="558761" y="32486"/>
                  </a:lnTo>
                  <a:lnTo>
                    <a:pt x="539165" y="37515"/>
                  </a:lnTo>
                  <a:lnTo>
                    <a:pt x="524814" y="52298"/>
                  </a:lnTo>
                  <a:lnTo>
                    <a:pt x="519087" y="74218"/>
                  </a:lnTo>
                  <a:lnTo>
                    <a:pt x="516978" y="76327"/>
                  </a:lnTo>
                  <a:lnTo>
                    <a:pt x="500087" y="73596"/>
                  </a:lnTo>
                  <a:lnTo>
                    <a:pt x="485127" y="80213"/>
                  </a:lnTo>
                  <a:lnTo>
                    <a:pt x="474853" y="93319"/>
                  </a:lnTo>
                  <a:lnTo>
                    <a:pt x="472020" y="110045"/>
                  </a:lnTo>
                  <a:lnTo>
                    <a:pt x="786003" y="109347"/>
                  </a:lnTo>
                  <a:close/>
                </a:path>
                <a:path w="1506854" h="315594">
                  <a:moveTo>
                    <a:pt x="1073988" y="311645"/>
                  </a:moveTo>
                  <a:lnTo>
                    <a:pt x="1073518" y="301904"/>
                  </a:lnTo>
                  <a:lnTo>
                    <a:pt x="1065161" y="296418"/>
                  </a:lnTo>
                  <a:lnTo>
                    <a:pt x="1054023" y="295910"/>
                  </a:lnTo>
                  <a:lnTo>
                    <a:pt x="1045197" y="301104"/>
                  </a:lnTo>
                  <a:lnTo>
                    <a:pt x="1043546" y="288696"/>
                  </a:lnTo>
                  <a:lnTo>
                    <a:pt x="1036129" y="284200"/>
                  </a:lnTo>
                  <a:lnTo>
                    <a:pt x="1027264" y="283591"/>
                  </a:lnTo>
                  <a:lnTo>
                    <a:pt x="1021308" y="282841"/>
                  </a:lnTo>
                  <a:lnTo>
                    <a:pt x="1020470" y="277977"/>
                  </a:lnTo>
                  <a:lnTo>
                    <a:pt x="1020229" y="269240"/>
                  </a:lnTo>
                  <a:lnTo>
                    <a:pt x="1015974" y="259562"/>
                  </a:lnTo>
                  <a:lnTo>
                    <a:pt x="1003046" y="251929"/>
                  </a:lnTo>
                  <a:lnTo>
                    <a:pt x="1000861" y="251282"/>
                  </a:lnTo>
                  <a:lnTo>
                    <a:pt x="996911" y="254533"/>
                  </a:lnTo>
                  <a:lnTo>
                    <a:pt x="993216" y="253339"/>
                  </a:lnTo>
                  <a:lnTo>
                    <a:pt x="989418" y="249148"/>
                  </a:lnTo>
                  <a:lnTo>
                    <a:pt x="984389" y="241795"/>
                  </a:lnTo>
                  <a:lnTo>
                    <a:pt x="976058" y="235292"/>
                  </a:lnTo>
                  <a:lnTo>
                    <a:pt x="962304" y="233667"/>
                  </a:lnTo>
                  <a:lnTo>
                    <a:pt x="961402" y="233781"/>
                  </a:lnTo>
                  <a:lnTo>
                    <a:pt x="946391" y="240068"/>
                  </a:lnTo>
                  <a:lnTo>
                    <a:pt x="945451" y="240703"/>
                  </a:lnTo>
                  <a:lnTo>
                    <a:pt x="940282" y="246253"/>
                  </a:lnTo>
                  <a:lnTo>
                    <a:pt x="936117" y="253669"/>
                  </a:lnTo>
                  <a:lnTo>
                    <a:pt x="933107" y="260223"/>
                  </a:lnTo>
                  <a:lnTo>
                    <a:pt x="931405" y="263169"/>
                  </a:lnTo>
                  <a:lnTo>
                    <a:pt x="930910" y="263283"/>
                  </a:lnTo>
                  <a:lnTo>
                    <a:pt x="925156" y="257860"/>
                  </a:lnTo>
                  <a:lnTo>
                    <a:pt x="922972" y="257556"/>
                  </a:lnTo>
                  <a:lnTo>
                    <a:pt x="909853" y="258660"/>
                  </a:lnTo>
                  <a:lnTo>
                    <a:pt x="900061" y="265163"/>
                  </a:lnTo>
                  <a:lnTo>
                    <a:pt x="894880" y="275767"/>
                  </a:lnTo>
                  <a:lnTo>
                    <a:pt x="895578" y="289166"/>
                  </a:lnTo>
                  <a:lnTo>
                    <a:pt x="895019" y="291896"/>
                  </a:lnTo>
                  <a:lnTo>
                    <a:pt x="883983" y="288963"/>
                  </a:lnTo>
                  <a:lnTo>
                    <a:pt x="880833" y="289864"/>
                  </a:lnTo>
                  <a:lnTo>
                    <a:pt x="875487" y="293535"/>
                  </a:lnTo>
                  <a:lnTo>
                    <a:pt x="871486" y="300037"/>
                  </a:lnTo>
                  <a:lnTo>
                    <a:pt x="870051" y="307428"/>
                  </a:lnTo>
                  <a:lnTo>
                    <a:pt x="872401" y="313753"/>
                  </a:lnTo>
                  <a:lnTo>
                    <a:pt x="912749" y="312686"/>
                  </a:lnTo>
                  <a:lnTo>
                    <a:pt x="980046" y="314350"/>
                  </a:lnTo>
                  <a:lnTo>
                    <a:pt x="1043914" y="315175"/>
                  </a:lnTo>
                  <a:lnTo>
                    <a:pt x="1073988" y="311645"/>
                  </a:lnTo>
                  <a:close/>
                </a:path>
                <a:path w="1506854" h="315594">
                  <a:moveTo>
                    <a:pt x="1506677" y="193636"/>
                  </a:moveTo>
                  <a:lnTo>
                    <a:pt x="1504746" y="182372"/>
                  </a:lnTo>
                  <a:lnTo>
                    <a:pt x="1498460" y="172593"/>
                  </a:lnTo>
                  <a:lnTo>
                    <a:pt x="1489087" y="165785"/>
                  </a:lnTo>
                  <a:lnTo>
                    <a:pt x="1477886" y="163436"/>
                  </a:lnTo>
                  <a:lnTo>
                    <a:pt x="1477276" y="163449"/>
                  </a:lnTo>
                  <a:lnTo>
                    <a:pt x="1471256" y="167754"/>
                  </a:lnTo>
                  <a:lnTo>
                    <a:pt x="1469631" y="167322"/>
                  </a:lnTo>
                  <a:lnTo>
                    <a:pt x="1465910" y="153898"/>
                  </a:lnTo>
                  <a:lnTo>
                    <a:pt x="1459623" y="149377"/>
                  </a:lnTo>
                  <a:lnTo>
                    <a:pt x="1446885" y="144233"/>
                  </a:lnTo>
                  <a:lnTo>
                    <a:pt x="1437043" y="145986"/>
                  </a:lnTo>
                  <a:lnTo>
                    <a:pt x="1427302" y="152196"/>
                  </a:lnTo>
                  <a:lnTo>
                    <a:pt x="1426311" y="151765"/>
                  </a:lnTo>
                  <a:lnTo>
                    <a:pt x="1423085" y="136664"/>
                  </a:lnTo>
                  <a:lnTo>
                    <a:pt x="1419580" y="131826"/>
                  </a:lnTo>
                  <a:lnTo>
                    <a:pt x="1410068" y="123139"/>
                  </a:lnTo>
                  <a:lnTo>
                    <a:pt x="1399057" y="120091"/>
                  </a:lnTo>
                  <a:lnTo>
                    <a:pt x="1387957" y="122732"/>
                  </a:lnTo>
                  <a:lnTo>
                    <a:pt x="1378140" y="131114"/>
                  </a:lnTo>
                  <a:lnTo>
                    <a:pt x="1366774" y="115849"/>
                  </a:lnTo>
                  <a:lnTo>
                    <a:pt x="1352588" y="114681"/>
                  </a:lnTo>
                  <a:lnTo>
                    <a:pt x="1339240" y="124193"/>
                  </a:lnTo>
                  <a:lnTo>
                    <a:pt x="1330375" y="140957"/>
                  </a:lnTo>
                  <a:lnTo>
                    <a:pt x="1327226" y="120891"/>
                  </a:lnTo>
                  <a:lnTo>
                    <a:pt x="1316977" y="103365"/>
                  </a:lnTo>
                  <a:lnTo>
                    <a:pt x="1301140" y="91274"/>
                  </a:lnTo>
                  <a:lnTo>
                    <a:pt x="1281201" y="87566"/>
                  </a:lnTo>
                  <a:lnTo>
                    <a:pt x="1264272" y="93014"/>
                  </a:lnTo>
                  <a:lnTo>
                    <a:pt x="1249743" y="105283"/>
                  </a:lnTo>
                  <a:lnTo>
                    <a:pt x="1240409" y="121678"/>
                  </a:lnTo>
                  <a:lnTo>
                    <a:pt x="1239062" y="139547"/>
                  </a:lnTo>
                  <a:lnTo>
                    <a:pt x="1221663" y="118833"/>
                  </a:lnTo>
                  <a:lnTo>
                    <a:pt x="1197825" y="119240"/>
                  </a:lnTo>
                  <a:lnTo>
                    <a:pt x="1177925" y="135597"/>
                  </a:lnTo>
                  <a:lnTo>
                    <a:pt x="1172337" y="162725"/>
                  </a:lnTo>
                  <a:lnTo>
                    <a:pt x="1167879" y="165874"/>
                  </a:lnTo>
                  <a:lnTo>
                    <a:pt x="1167688" y="159969"/>
                  </a:lnTo>
                  <a:lnTo>
                    <a:pt x="1160386" y="162026"/>
                  </a:lnTo>
                  <a:lnTo>
                    <a:pt x="1152182" y="166954"/>
                  </a:lnTo>
                  <a:lnTo>
                    <a:pt x="1145362" y="175590"/>
                  </a:lnTo>
                  <a:lnTo>
                    <a:pt x="1142542" y="185521"/>
                  </a:lnTo>
                  <a:lnTo>
                    <a:pt x="1146340" y="194335"/>
                  </a:lnTo>
                  <a:lnTo>
                    <a:pt x="1506677" y="1936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8" name="object 42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45206" y="1712724"/>
              <a:ext cx="192954" cy="77266"/>
            </a:xfrm>
            <a:prstGeom prst="rect">
              <a:avLst/>
            </a:prstGeom>
          </p:spPr>
        </p:pic>
        <p:sp>
          <p:nvSpPr>
            <p:cNvPr id="429" name="object 429" descr=""/>
            <p:cNvSpPr/>
            <p:nvPr/>
          </p:nvSpPr>
          <p:spPr>
            <a:xfrm>
              <a:off x="5860415" y="1916429"/>
              <a:ext cx="1186180" cy="131445"/>
            </a:xfrm>
            <a:custGeom>
              <a:avLst/>
              <a:gdLst/>
              <a:ahLst/>
              <a:cxnLst/>
              <a:rect l="l" t="t" r="r" b="b"/>
              <a:pathLst>
                <a:path w="1186179" h="131444">
                  <a:moveTo>
                    <a:pt x="143268" y="52679"/>
                  </a:moveTo>
                  <a:lnTo>
                    <a:pt x="142532" y="38747"/>
                  </a:lnTo>
                  <a:lnTo>
                    <a:pt x="136042" y="30391"/>
                  </a:lnTo>
                  <a:lnTo>
                    <a:pt x="125260" y="26339"/>
                  </a:lnTo>
                  <a:lnTo>
                    <a:pt x="111213" y="25285"/>
                  </a:lnTo>
                  <a:lnTo>
                    <a:pt x="103936" y="28409"/>
                  </a:lnTo>
                  <a:lnTo>
                    <a:pt x="102298" y="27698"/>
                  </a:lnTo>
                  <a:lnTo>
                    <a:pt x="71475" y="228"/>
                  </a:lnTo>
                  <a:lnTo>
                    <a:pt x="63893" y="0"/>
                  </a:lnTo>
                  <a:lnTo>
                    <a:pt x="53784" y="3873"/>
                  </a:lnTo>
                  <a:lnTo>
                    <a:pt x="46329" y="11430"/>
                  </a:lnTo>
                  <a:lnTo>
                    <a:pt x="40982" y="20993"/>
                  </a:lnTo>
                  <a:lnTo>
                    <a:pt x="37198" y="30911"/>
                  </a:lnTo>
                  <a:lnTo>
                    <a:pt x="21221" y="24295"/>
                  </a:lnTo>
                  <a:lnTo>
                    <a:pt x="7835" y="27076"/>
                  </a:lnTo>
                  <a:lnTo>
                    <a:pt x="0" y="37744"/>
                  </a:lnTo>
                  <a:lnTo>
                    <a:pt x="673" y="54787"/>
                  </a:lnTo>
                  <a:lnTo>
                    <a:pt x="143268" y="52679"/>
                  </a:lnTo>
                  <a:close/>
                </a:path>
                <a:path w="1186179" h="131444">
                  <a:moveTo>
                    <a:pt x="316052" y="104660"/>
                  </a:moveTo>
                  <a:lnTo>
                    <a:pt x="313321" y="91287"/>
                  </a:lnTo>
                  <a:lnTo>
                    <a:pt x="304634" y="88747"/>
                  </a:lnTo>
                  <a:lnTo>
                    <a:pt x="295160" y="91186"/>
                  </a:lnTo>
                  <a:lnTo>
                    <a:pt x="290068" y="92722"/>
                  </a:lnTo>
                  <a:lnTo>
                    <a:pt x="288632" y="91668"/>
                  </a:lnTo>
                  <a:lnTo>
                    <a:pt x="287870" y="74434"/>
                  </a:lnTo>
                  <a:lnTo>
                    <a:pt x="266750" y="69469"/>
                  </a:lnTo>
                  <a:lnTo>
                    <a:pt x="254685" y="76136"/>
                  </a:lnTo>
                  <a:lnTo>
                    <a:pt x="253542" y="75869"/>
                  </a:lnTo>
                  <a:lnTo>
                    <a:pt x="247167" y="69278"/>
                  </a:lnTo>
                  <a:lnTo>
                    <a:pt x="240411" y="65392"/>
                  </a:lnTo>
                  <a:lnTo>
                    <a:pt x="231063" y="64630"/>
                  </a:lnTo>
                  <a:lnTo>
                    <a:pt x="222948" y="69342"/>
                  </a:lnTo>
                  <a:lnTo>
                    <a:pt x="220116" y="77660"/>
                  </a:lnTo>
                  <a:lnTo>
                    <a:pt x="219773" y="86296"/>
                  </a:lnTo>
                  <a:lnTo>
                    <a:pt x="219125" y="92024"/>
                  </a:lnTo>
                  <a:lnTo>
                    <a:pt x="205867" y="93789"/>
                  </a:lnTo>
                  <a:lnTo>
                    <a:pt x="198297" y="98145"/>
                  </a:lnTo>
                  <a:lnTo>
                    <a:pt x="197345" y="108178"/>
                  </a:lnTo>
                  <a:lnTo>
                    <a:pt x="316052" y="104660"/>
                  </a:lnTo>
                  <a:close/>
                </a:path>
                <a:path w="1186179" h="131444">
                  <a:moveTo>
                    <a:pt x="1185646" y="120815"/>
                  </a:moveTo>
                  <a:lnTo>
                    <a:pt x="1183093" y="112153"/>
                  </a:lnTo>
                  <a:lnTo>
                    <a:pt x="1171613" y="117068"/>
                  </a:lnTo>
                  <a:lnTo>
                    <a:pt x="1170901" y="116598"/>
                  </a:lnTo>
                  <a:lnTo>
                    <a:pt x="1170012" y="113372"/>
                  </a:lnTo>
                  <a:lnTo>
                    <a:pt x="1168692" y="107238"/>
                  </a:lnTo>
                  <a:lnTo>
                    <a:pt x="1164958" y="100863"/>
                  </a:lnTo>
                  <a:lnTo>
                    <a:pt x="1156843" y="96939"/>
                  </a:lnTo>
                  <a:lnTo>
                    <a:pt x="1144536" y="97726"/>
                  </a:lnTo>
                  <a:lnTo>
                    <a:pt x="1136205" y="102654"/>
                  </a:lnTo>
                  <a:lnTo>
                    <a:pt x="1128750" y="110985"/>
                  </a:lnTo>
                  <a:lnTo>
                    <a:pt x="1128217" y="111061"/>
                  </a:lnTo>
                  <a:lnTo>
                    <a:pt x="1124864" y="105956"/>
                  </a:lnTo>
                  <a:lnTo>
                    <a:pt x="1116253" y="107137"/>
                  </a:lnTo>
                  <a:lnTo>
                    <a:pt x="1108379" y="115163"/>
                  </a:lnTo>
                  <a:lnTo>
                    <a:pt x="1106919" y="115239"/>
                  </a:lnTo>
                  <a:lnTo>
                    <a:pt x="1098867" y="109143"/>
                  </a:lnTo>
                  <a:lnTo>
                    <a:pt x="1093635" y="109575"/>
                  </a:lnTo>
                  <a:lnTo>
                    <a:pt x="1087805" y="112661"/>
                  </a:lnTo>
                  <a:lnTo>
                    <a:pt x="1084656" y="118859"/>
                  </a:lnTo>
                  <a:lnTo>
                    <a:pt x="1084237" y="125336"/>
                  </a:lnTo>
                  <a:lnTo>
                    <a:pt x="1086612" y="129247"/>
                  </a:lnTo>
                  <a:lnTo>
                    <a:pt x="1103972" y="131178"/>
                  </a:lnTo>
                  <a:lnTo>
                    <a:pt x="1132090" y="130644"/>
                  </a:lnTo>
                  <a:lnTo>
                    <a:pt x="1161173" y="129768"/>
                  </a:lnTo>
                  <a:lnTo>
                    <a:pt x="1181430" y="130657"/>
                  </a:lnTo>
                  <a:lnTo>
                    <a:pt x="1185646" y="1208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6546760" y="1945921"/>
              <a:ext cx="46355" cy="41910"/>
            </a:xfrm>
            <a:custGeom>
              <a:avLst/>
              <a:gdLst/>
              <a:ahLst/>
              <a:cxnLst/>
              <a:rect l="l" t="t" r="r" b="b"/>
              <a:pathLst>
                <a:path w="46354" h="41910">
                  <a:moveTo>
                    <a:pt x="15353" y="0"/>
                  </a:moveTo>
                  <a:lnTo>
                    <a:pt x="6744" y="7167"/>
                  </a:lnTo>
                  <a:lnTo>
                    <a:pt x="1251" y="20156"/>
                  </a:lnTo>
                  <a:lnTo>
                    <a:pt x="0" y="33252"/>
                  </a:lnTo>
                  <a:lnTo>
                    <a:pt x="4114" y="40741"/>
                  </a:lnTo>
                  <a:lnTo>
                    <a:pt x="10788" y="41173"/>
                  </a:lnTo>
                  <a:lnTo>
                    <a:pt x="23818" y="41360"/>
                  </a:lnTo>
                  <a:lnTo>
                    <a:pt x="36829" y="41238"/>
                  </a:lnTo>
                  <a:lnTo>
                    <a:pt x="43446" y="40741"/>
                  </a:lnTo>
                  <a:lnTo>
                    <a:pt x="46034" y="31632"/>
                  </a:lnTo>
                  <a:lnTo>
                    <a:pt x="41663" y="16475"/>
                  </a:lnTo>
                  <a:lnTo>
                    <a:pt x="31160" y="3265"/>
                  </a:lnTo>
                  <a:lnTo>
                    <a:pt x="15353" y="0"/>
                  </a:lnTo>
                  <a:close/>
                </a:path>
              </a:pathLst>
            </a:custGeom>
            <a:solidFill>
              <a:srgbClr val="F9EF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6469009" y="1999312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4">
                  <a:moveTo>
                    <a:pt x="10211" y="0"/>
                  </a:moveTo>
                  <a:lnTo>
                    <a:pt x="3399" y="4825"/>
                  </a:lnTo>
                  <a:lnTo>
                    <a:pt x="32" y="13269"/>
                  </a:lnTo>
                  <a:lnTo>
                    <a:pt x="0" y="22454"/>
                  </a:lnTo>
                  <a:lnTo>
                    <a:pt x="3188" y="29502"/>
                  </a:lnTo>
                  <a:lnTo>
                    <a:pt x="28474" y="30899"/>
                  </a:lnTo>
                  <a:lnTo>
                    <a:pt x="31159" y="19452"/>
                  </a:lnTo>
                  <a:lnTo>
                    <a:pt x="28920" y="8448"/>
                  </a:lnTo>
                  <a:lnTo>
                    <a:pt x="21893" y="945"/>
                  </a:lnTo>
                  <a:lnTo>
                    <a:pt x="10211" y="0"/>
                  </a:lnTo>
                  <a:close/>
                </a:path>
              </a:pathLst>
            </a:custGeom>
            <a:solidFill>
              <a:srgbClr val="CAD9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7218813" y="2009142"/>
              <a:ext cx="34290" cy="19050"/>
            </a:xfrm>
            <a:custGeom>
              <a:avLst/>
              <a:gdLst/>
              <a:ahLst/>
              <a:cxnLst/>
              <a:rect l="l" t="t" r="r" b="b"/>
              <a:pathLst>
                <a:path w="34290" h="19050">
                  <a:moveTo>
                    <a:pt x="13403" y="0"/>
                  </a:moveTo>
                  <a:lnTo>
                    <a:pt x="7902" y="2933"/>
                  </a:lnTo>
                  <a:lnTo>
                    <a:pt x="2673" y="8488"/>
                  </a:lnTo>
                  <a:lnTo>
                    <a:pt x="0" y="14364"/>
                  </a:lnTo>
                  <a:lnTo>
                    <a:pt x="2163" y="18262"/>
                  </a:lnTo>
                  <a:lnTo>
                    <a:pt x="7922" y="18704"/>
                  </a:lnTo>
                  <a:lnTo>
                    <a:pt x="18421" y="18570"/>
                  </a:lnTo>
                  <a:lnTo>
                    <a:pt x="28694" y="17755"/>
                  </a:lnTo>
                  <a:lnTo>
                    <a:pt x="33774" y="16154"/>
                  </a:lnTo>
                  <a:lnTo>
                    <a:pt x="31873" y="8729"/>
                  </a:lnTo>
                  <a:lnTo>
                    <a:pt x="27456" y="3238"/>
                  </a:lnTo>
                  <a:lnTo>
                    <a:pt x="21104" y="166"/>
                  </a:lnTo>
                  <a:lnTo>
                    <a:pt x="13403" y="0"/>
                  </a:lnTo>
                  <a:close/>
                </a:path>
              </a:pathLst>
            </a:custGeom>
            <a:solidFill>
              <a:srgbClr val="E2E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7218869" y="2562646"/>
              <a:ext cx="31115" cy="34290"/>
            </a:xfrm>
            <a:custGeom>
              <a:avLst/>
              <a:gdLst/>
              <a:ahLst/>
              <a:cxnLst/>
              <a:rect l="l" t="t" r="r" b="b"/>
              <a:pathLst>
                <a:path w="31115" h="34289">
                  <a:moveTo>
                    <a:pt x="0" y="0"/>
                  </a:moveTo>
                  <a:lnTo>
                    <a:pt x="6497" y="7268"/>
                  </a:lnTo>
                  <a:lnTo>
                    <a:pt x="10939" y="14197"/>
                  </a:lnTo>
                  <a:lnTo>
                    <a:pt x="12721" y="22104"/>
                  </a:lnTo>
                  <a:lnTo>
                    <a:pt x="11239" y="32308"/>
                  </a:lnTo>
                  <a:lnTo>
                    <a:pt x="18897" y="32486"/>
                  </a:lnTo>
                  <a:lnTo>
                    <a:pt x="22720" y="34035"/>
                  </a:lnTo>
                  <a:lnTo>
                    <a:pt x="30911" y="32308"/>
                  </a:lnTo>
                  <a:lnTo>
                    <a:pt x="31114" y="30010"/>
                  </a:lnTo>
                  <a:lnTo>
                    <a:pt x="30340" y="18605"/>
                  </a:lnTo>
                  <a:lnTo>
                    <a:pt x="28359" y="16116"/>
                  </a:lnTo>
                  <a:lnTo>
                    <a:pt x="25552" y="17195"/>
                  </a:lnTo>
                  <a:lnTo>
                    <a:pt x="25285" y="16852"/>
                  </a:lnTo>
                  <a:lnTo>
                    <a:pt x="19711" y="10499"/>
                  </a:lnTo>
                  <a:lnTo>
                    <a:pt x="14276" y="6011"/>
                  </a:lnTo>
                  <a:lnTo>
                    <a:pt x="8024" y="2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5717411" y="1937501"/>
              <a:ext cx="33655" cy="18415"/>
            </a:xfrm>
            <a:custGeom>
              <a:avLst/>
              <a:gdLst/>
              <a:ahLst/>
              <a:cxnLst/>
              <a:rect l="l" t="t" r="r" b="b"/>
              <a:pathLst>
                <a:path w="33654" h="18414">
                  <a:moveTo>
                    <a:pt x="11633" y="0"/>
                  </a:moveTo>
                  <a:lnTo>
                    <a:pt x="7035" y="1308"/>
                  </a:lnTo>
                  <a:lnTo>
                    <a:pt x="0" y="16256"/>
                  </a:lnTo>
                  <a:lnTo>
                    <a:pt x="3200" y="18262"/>
                  </a:lnTo>
                  <a:lnTo>
                    <a:pt x="33413" y="16154"/>
                  </a:lnTo>
                  <a:lnTo>
                    <a:pt x="30449" y="9642"/>
                  </a:lnTo>
                  <a:lnTo>
                    <a:pt x="25276" y="3852"/>
                  </a:lnTo>
                  <a:lnTo>
                    <a:pt x="18726" y="175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CAD9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5967169" y="2568260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89" h="27305">
                  <a:moveTo>
                    <a:pt x="21069" y="0"/>
                  </a:moveTo>
                  <a:lnTo>
                    <a:pt x="14430" y="5446"/>
                  </a:lnTo>
                  <a:lnTo>
                    <a:pt x="8477" y="11776"/>
                  </a:lnTo>
                  <a:lnTo>
                    <a:pt x="3552" y="18891"/>
                  </a:lnTo>
                  <a:lnTo>
                    <a:pt x="0" y="26695"/>
                  </a:lnTo>
                  <a:lnTo>
                    <a:pt x="3238" y="26720"/>
                  </a:lnTo>
                  <a:lnTo>
                    <a:pt x="6527" y="26670"/>
                  </a:lnTo>
                  <a:lnTo>
                    <a:pt x="9829" y="26695"/>
                  </a:lnTo>
                  <a:lnTo>
                    <a:pt x="10973" y="19391"/>
                  </a:lnTo>
                  <a:lnTo>
                    <a:pt x="13473" y="12538"/>
                  </a:lnTo>
                  <a:lnTo>
                    <a:pt x="16961" y="6089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6781963" y="2735442"/>
              <a:ext cx="360045" cy="62230"/>
            </a:xfrm>
            <a:custGeom>
              <a:avLst/>
              <a:gdLst/>
              <a:ahLst/>
              <a:cxnLst/>
              <a:rect l="l" t="t" r="r" b="b"/>
              <a:pathLst>
                <a:path w="360045" h="62230">
                  <a:moveTo>
                    <a:pt x="316090" y="0"/>
                  </a:moveTo>
                  <a:lnTo>
                    <a:pt x="0" y="0"/>
                  </a:lnTo>
                  <a:lnTo>
                    <a:pt x="0" y="35115"/>
                  </a:lnTo>
                  <a:lnTo>
                    <a:pt x="3390" y="34074"/>
                  </a:lnTo>
                  <a:lnTo>
                    <a:pt x="14846" y="34759"/>
                  </a:lnTo>
                  <a:lnTo>
                    <a:pt x="19812" y="32842"/>
                  </a:lnTo>
                  <a:lnTo>
                    <a:pt x="24714" y="25273"/>
                  </a:lnTo>
                  <a:lnTo>
                    <a:pt x="27393" y="23876"/>
                  </a:lnTo>
                  <a:lnTo>
                    <a:pt x="42757" y="19681"/>
                  </a:lnTo>
                  <a:lnTo>
                    <a:pt x="53241" y="23704"/>
                  </a:lnTo>
                  <a:lnTo>
                    <a:pt x="63444" y="30623"/>
                  </a:lnTo>
                  <a:lnTo>
                    <a:pt x="77965" y="35115"/>
                  </a:lnTo>
                  <a:lnTo>
                    <a:pt x="78752" y="35179"/>
                  </a:lnTo>
                  <a:lnTo>
                    <a:pt x="86448" y="31127"/>
                  </a:lnTo>
                  <a:lnTo>
                    <a:pt x="97548" y="33007"/>
                  </a:lnTo>
                  <a:lnTo>
                    <a:pt x="107962" y="42138"/>
                  </a:lnTo>
                  <a:lnTo>
                    <a:pt x="112661" y="42164"/>
                  </a:lnTo>
                  <a:lnTo>
                    <a:pt x="113639" y="32194"/>
                  </a:lnTo>
                  <a:lnTo>
                    <a:pt x="115201" y="30200"/>
                  </a:lnTo>
                  <a:lnTo>
                    <a:pt x="126189" y="23341"/>
                  </a:lnTo>
                  <a:lnTo>
                    <a:pt x="137952" y="25568"/>
                  </a:lnTo>
                  <a:lnTo>
                    <a:pt x="150807" y="30286"/>
                  </a:lnTo>
                  <a:lnTo>
                    <a:pt x="165074" y="30899"/>
                  </a:lnTo>
                  <a:lnTo>
                    <a:pt x="165798" y="30734"/>
                  </a:lnTo>
                  <a:lnTo>
                    <a:pt x="171932" y="24523"/>
                  </a:lnTo>
                  <a:lnTo>
                    <a:pt x="174904" y="23876"/>
                  </a:lnTo>
                  <a:lnTo>
                    <a:pt x="181927" y="23309"/>
                  </a:lnTo>
                  <a:lnTo>
                    <a:pt x="198378" y="24177"/>
                  </a:lnTo>
                  <a:lnTo>
                    <a:pt x="205816" y="23876"/>
                  </a:lnTo>
                  <a:lnTo>
                    <a:pt x="211337" y="50199"/>
                  </a:lnTo>
                  <a:lnTo>
                    <a:pt x="221041" y="50118"/>
                  </a:lnTo>
                  <a:lnTo>
                    <a:pt x="233667" y="38672"/>
                  </a:lnTo>
                  <a:lnTo>
                    <a:pt x="247954" y="30899"/>
                  </a:lnTo>
                  <a:lnTo>
                    <a:pt x="254419" y="28968"/>
                  </a:lnTo>
                  <a:lnTo>
                    <a:pt x="250964" y="40144"/>
                  </a:lnTo>
                  <a:lnTo>
                    <a:pt x="259194" y="42138"/>
                  </a:lnTo>
                  <a:lnTo>
                    <a:pt x="270321" y="23843"/>
                  </a:lnTo>
                  <a:lnTo>
                    <a:pt x="285222" y="27814"/>
                  </a:lnTo>
                  <a:lnTo>
                    <a:pt x="299752" y="43865"/>
                  </a:lnTo>
                  <a:lnTo>
                    <a:pt x="309765" y="61810"/>
                  </a:lnTo>
                  <a:lnTo>
                    <a:pt x="313986" y="60417"/>
                  </a:lnTo>
                  <a:lnTo>
                    <a:pt x="319097" y="55654"/>
                  </a:lnTo>
                  <a:lnTo>
                    <a:pt x="324460" y="50105"/>
                  </a:lnTo>
                  <a:lnTo>
                    <a:pt x="329438" y="46355"/>
                  </a:lnTo>
                  <a:lnTo>
                    <a:pt x="337634" y="44138"/>
                  </a:lnTo>
                  <a:lnTo>
                    <a:pt x="344914" y="44672"/>
                  </a:lnTo>
                  <a:lnTo>
                    <a:pt x="352006" y="47101"/>
                  </a:lnTo>
                  <a:lnTo>
                    <a:pt x="359638" y="50571"/>
                  </a:lnTo>
                  <a:lnTo>
                    <a:pt x="352675" y="36366"/>
                  </a:lnTo>
                  <a:lnTo>
                    <a:pt x="348540" y="29365"/>
                  </a:lnTo>
                  <a:lnTo>
                    <a:pt x="343484" y="23876"/>
                  </a:lnTo>
                  <a:lnTo>
                    <a:pt x="332562" y="18957"/>
                  </a:lnTo>
                  <a:lnTo>
                    <a:pt x="322753" y="17038"/>
                  </a:lnTo>
                  <a:lnTo>
                    <a:pt x="316461" y="12569"/>
                  </a:lnTo>
                  <a:lnTo>
                    <a:pt x="316090" y="0"/>
                  </a:lnTo>
                  <a:close/>
                </a:path>
              </a:pathLst>
            </a:custGeom>
            <a:solidFill>
              <a:srgbClr val="579A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7" name="object 43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90270" y="2753705"/>
              <a:ext cx="217754" cy="64617"/>
            </a:xfrm>
            <a:prstGeom prst="rect">
              <a:avLst/>
            </a:prstGeom>
          </p:spPr>
        </p:pic>
        <p:pic>
          <p:nvPicPr>
            <p:cNvPr id="438" name="object 43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57198" y="2754279"/>
              <a:ext cx="181216" cy="93545"/>
            </a:xfrm>
            <a:prstGeom prst="rect">
              <a:avLst/>
            </a:prstGeom>
          </p:spPr>
        </p:pic>
        <p:sp>
          <p:nvSpPr>
            <p:cNvPr id="439" name="object 439" descr=""/>
            <p:cNvSpPr/>
            <p:nvPr/>
          </p:nvSpPr>
          <p:spPr>
            <a:xfrm>
              <a:off x="6073925" y="2760277"/>
              <a:ext cx="32384" cy="20320"/>
            </a:xfrm>
            <a:custGeom>
              <a:avLst/>
              <a:gdLst/>
              <a:ahLst/>
              <a:cxnLst/>
              <a:rect l="l" t="t" r="r" b="b"/>
              <a:pathLst>
                <a:path w="32385" h="20319">
                  <a:moveTo>
                    <a:pt x="20504" y="0"/>
                  </a:moveTo>
                  <a:lnTo>
                    <a:pt x="10650" y="1961"/>
                  </a:lnTo>
                  <a:lnTo>
                    <a:pt x="0" y="10280"/>
                  </a:lnTo>
                  <a:lnTo>
                    <a:pt x="5016" y="11449"/>
                  </a:lnTo>
                  <a:lnTo>
                    <a:pt x="14351" y="11664"/>
                  </a:lnTo>
                  <a:lnTo>
                    <a:pt x="17564" y="13087"/>
                  </a:lnTo>
                  <a:lnTo>
                    <a:pt x="22532" y="16472"/>
                  </a:lnTo>
                  <a:lnTo>
                    <a:pt x="23814" y="18934"/>
                  </a:lnTo>
                  <a:lnTo>
                    <a:pt x="25659" y="19879"/>
                  </a:lnTo>
                  <a:lnTo>
                    <a:pt x="32321" y="18713"/>
                  </a:lnTo>
                  <a:lnTo>
                    <a:pt x="28185" y="5287"/>
                  </a:lnTo>
                  <a:lnTo>
                    <a:pt x="20504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0" name="object 44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97360" y="2318146"/>
              <a:ext cx="120161" cy="276821"/>
            </a:xfrm>
            <a:prstGeom prst="rect">
              <a:avLst/>
            </a:prstGeom>
          </p:spPr>
        </p:pic>
        <p:sp>
          <p:nvSpPr>
            <p:cNvPr id="441" name="object 441" descr=""/>
            <p:cNvSpPr/>
            <p:nvPr/>
          </p:nvSpPr>
          <p:spPr>
            <a:xfrm>
              <a:off x="7244153" y="2573797"/>
              <a:ext cx="10160" cy="21590"/>
            </a:xfrm>
            <a:custGeom>
              <a:avLst/>
              <a:gdLst/>
              <a:ahLst/>
              <a:cxnLst/>
              <a:rect l="l" t="t" r="r" b="b"/>
              <a:pathLst>
                <a:path w="10159" h="21589">
                  <a:moveTo>
                    <a:pt x="7950" y="0"/>
                  </a:moveTo>
                  <a:lnTo>
                    <a:pt x="7023" y="88"/>
                  </a:lnTo>
                  <a:lnTo>
                    <a:pt x="3035" y="444"/>
                  </a:lnTo>
                  <a:lnTo>
                    <a:pt x="3035" y="2959"/>
                  </a:lnTo>
                  <a:lnTo>
                    <a:pt x="0" y="4305"/>
                  </a:lnTo>
                  <a:lnTo>
                    <a:pt x="0" y="5702"/>
                  </a:lnTo>
                  <a:lnTo>
                    <a:pt x="266" y="6045"/>
                  </a:lnTo>
                  <a:lnTo>
                    <a:pt x="3073" y="4965"/>
                  </a:lnTo>
                  <a:lnTo>
                    <a:pt x="5054" y="7454"/>
                  </a:lnTo>
                  <a:lnTo>
                    <a:pt x="5829" y="18859"/>
                  </a:lnTo>
                  <a:lnTo>
                    <a:pt x="5626" y="21158"/>
                  </a:lnTo>
                  <a:lnTo>
                    <a:pt x="6921" y="20891"/>
                  </a:lnTo>
                  <a:lnTo>
                    <a:pt x="8483" y="21323"/>
                  </a:lnTo>
                  <a:lnTo>
                    <a:pt x="9829" y="21158"/>
                  </a:lnTo>
                  <a:lnTo>
                    <a:pt x="9829" y="88"/>
                  </a:lnTo>
                  <a:lnTo>
                    <a:pt x="8915" y="127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5C4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5635623" y="2591915"/>
              <a:ext cx="1618615" cy="144145"/>
            </a:xfrm>
            <a:custGeom>
              <a:avLst/>
              <a:gdLst/>
              <a:ahLst/>
              <a:cxnLst/>
              <a:rect l="l" t="t" r="r" b="b"/>
              <a:pathLst>
                <a:path w="1618615" h="144144">
                  <a:moveTo>
                    <a:pt x="246530" y="0"/>
                  </a:moveTo>
                  <a:lnTo>
                    <a:pt x="175602" y="233"/>
                  </a:lnTo>
                  <a:lnTo>
                    <a:pt x="167995" y="233"/>
                  </a:lnTo>
                  <a:lnTo>
                    <a:pt x="162369" y="4424"/>
                  </a:lnTo>
                  <a:lnTo>
                    <a:pt x="120679" y="4665"/>
                  </a:lnTo>
                  <a:lnTo>
                    <a:pt x="40207" y="4297"/>
                  </a:lnTo>
                  <a:lnTo>
                    <a:pt x="0" y="4449"/>
                  </a:lnTo>
                  <a:lnTo>
                    <a:pt x="0" y="143527"/>
                  </a:lnTo>
                  <a:lnTo>
                    <a:pt x="1618361" y="143527"/>
                  </a:lnTo>
                  <a:lnTo>
                    <a:pt x="1618361" y="102785"/>
                  </a:lnTo>
                  <a:lnTo>
                    <a:pt x="1613230" y="105948"/>
                  </a:lnTo>
                  <a:lnTo>
                    <a:pt x="1613230" y="98226"/>
                  </a:lnTo>
                  <a:lnTo>
                    <a:pt x="1618361" y="101376"/>
                  </a:lnTo>
                  <a:lnTo>
                    <a:pt x="1618361" y="76090"/>
                  </a:lnTo>
                  <a:lnTo>
                    <a:pt x="1614881" y="74858"/>
                  </a:lnTo>
                  <a:lnTo>
                    <a:pt x="1614068" y="71391"/>
                  </a:lnTo>
                  <a:lnTo>
                    <a:pt x="1618361" y="71874"/>
                  </a:lnTo>
                  <a:lnTo>
                    <a:pt x="1618361" y="3040"/>
                  </a:lnTo>
                  <a:lnTo>
                    <a:pt x="1617014" y="3205"/>
                  </a:lnTo>
                  <a:lnTo>
                    <a:pt x="1615452" y="2773"/>
                  </a:lnTo>
                  <a:lnTo>
                    <a:pt x="1605965" y="4767"/>
                  </a:lnTo>
                  <a:lnTo>
                    <a:pt x="1602143" y="3217"/>
                  </a:lnTo>
                  <a:lnTo>
                    <a:pt x="1545608" y="1997"/>
                  </a:lnTo>
                  <a:lnTo>
                    <a:pt x="1446779" y="546"/>
                  </a:lnTo>
                  <a:lnTo>
                    <a:pt x="1399209" y="233"/>
                  </a:lnTo>
                  <a:lnTo>
                    <a:pt x="1244536" y="233"/>
                  </a:lnTo>
                  <a:lnTo>
                    <a:pt x="1245120" y="3040"/>
                  </a:lnTo>
                  <a:lnTo>
                    <a:pt x="1192652" y="2555"/>
                  </a:lnTo>
                  <a:lnTo>
                    <a:pt x="1089474" y="661"/>
                  </a:lnTo>
                  <a:lnTo>
                    <a:pt x="1039571" y="233"/>
                  </a:lnTo>
                  <a:lnTo>
                    <a:pt x="972146" y="233"/>
                  </a:lnTo>
                  <a:lnTo>
                    <a:pt x="964899" y="451"/>
                  </a:lnTo>
                  <a:lnTo>
                    <a:pt x="950042" y="1417"/>
                  </a:lnTo>
                  <a:lnTo>
                    <a:pt x="942644" y="1643"/>
                  </a:lnTo>
                  <a:lnTo>
                    <a:pt x="721724" y="1600"/>
                  </a:lnTo>
                  <a:lnTo>
                    <a:pt x="512330" y="3052"/>
                  </a:lnTo>
                  <a:lnTo>
                    <a:pt x="512902" y="233"/>
                  </a:lnTo>
                  <a:lnTo>
                    <a:pt x="511124" y="246"/>
                  </a:lnTo>
                  <a:lnTo>
                    <a:pt x="509841" y="3040"/>
                  </a:lnTo>
                  <a:lnTo>
                    <a:pt x="475805" y="3040"/>
                  </a:lnTo>
                  <a:lnTo>
                    <a:pt x="476377" y="233"/>
                  </a:lnTo>
                  <a:lnTo>
                    <a:pt x="475792" y="233"/>
                  </a:lnTo>
                  <a:lnTo>
                    <a:pt x="471373" y="4424"/>
                  </a:lnTo>
                  <a:lnTo>
                    <a:pt x="436698" y="4424"/>
                  </a:lnTo>
                  <a:lnTo>
                    <a:pt x="373135" y="3444"/>
                  </a:lnTo>
                  <a:lnTo>
                    <a:pt x="328028" y="3027"/>
                  </a:lnTo>
                  <a:lnTo>
                    <a:pt x="328891" y="1643"/>
                  </a:lnTo>
                  <a:lnTo>
                    <a:pt x="326821" y="1630"/>
                  </a:lnTo>
                  <a:lnTo>
                    <a:pt x="322135" y="3052"/>
                  </a:lnTo>
                  <a:lnTo>
                    <a:pt x="317055" y="3040"/>
                  </a:lnTo>
                  <a:lnTo>
                    <a:pt x="317639" y="233"/>
                  </a:lnTo>
                  <a:lnTo>
                    <a:pt x="246530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7248853" y="2690141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0" y="0"/>
                  </a:moveTo>
                  <a:lnTo>
                    <a:pt x="0" y="7721"/>
                  </a:lnTo>
                  <a:lnTo>
                    <a:pt x="5130" y="4559"/>
                  </a:lnTo>
                  <a:lnTo>
                    <a:pt x="5130" y="3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9C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7059739" y="2663316"/>
              <a:ext cx="194310" cy="36830"/>
            </a:xfrm>
            <a:custGeom>
              <a:avLst/>
              <a:gdLst/>
              <a:ahLst/>
              <a:cxnLst/>
              <a:rect l="l" t="t" r="r" b="b"/>
              <a:pathLst>
                <a:path w="194309" h="36830">
                  <a:moveTo>
                    <a:pt x="11264" y="17373"/>
                  </a:moveTo>
                  <a:lnTo>
                    <a:pt x="6413" y="10845"/>
                  </a:lnTo>
                  <a:lnTo>
                    <a:pt x="3886" y="11722"/>
                  </a:lnTo>
                  <a:lnTo>
                    <a:pt x="660" y="12865"/>
                  </a:lnTo>
                  <a:lnTo>
                    <a:pt x="0" y="20764"/>
                  </a:lnTo>
                  <a:lnTo>
                    <a:pt x="11264" y="17373"/>
                  </a:lnTo>
                  <a:close/>
                </a:path>
                <a:path w="194309" h="36830">
                  <a:moveTo>
                    <a:pt x="40005" y="17018"/>
                  </a:moveTo>
                  <a:lnTo>
                    <a:pt x="33642" y="11518"/>
                  </a:lnTo>
                  <a:lnTo>
                    <a:pt x="31978" y="11722"/>
                  </a:lnTo>
                  <a:lnTo>
                    <a:pt x="27927" y="12230"/>
                  </a:lnTo>
                  <a:lnTo>
                    <a:pt x="27940" y="21018"/>
                  </a:lnTo>
                  <a:lnTo>
                    <a:pt x="40005" y="17018"/>
                  </a:lnTo>
                  <a:close/>
                </a:path>
                <a:path w="194309" h="36830">
                  <a:moveTo>
                    <a:pt x="147066" y="33070"/>
                  </a:moveTo>
                  <a:lnTo>
                    <a:pt x="142913" y="25869"/>
                  </a:lnTo>
                  <a:lnTo>
                    <a:pt x="141554" y="25768"/>
                  </a:lnTo>
                  <a:lnTo>
                    <a:pt x="138315" y="25552"/>
                  </a:lnTo>
                  <a:lnTo>
                    <a:pt x="135737" y="36207"/>
                  </a:lnTo>
                  <a:lnTo>
                    <a:pt x="147066" y="33070"/>
                  </a:lnTo>
                  <a:close/>
                </a:path>
                <a:path w="194309" h="36830">
                  <a:moveTo>
                    <a:pt x="194233" y="482"/>
                  </a:moveTo>
                  <a:lnTo>
                    <a:pt x="189941" y="0"/>
                  </a:lnTo>
                  <a:lnTo>
                    <a:pt x="190754" y="3467"/>
                  </a:lnTo>
                  <a:lnTo>
                    <a:pt x="194233" y="4699"/>
                  </a:lnTo>
                  <a:lnTo>
                    <a:pt x="194233" y="482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5640108" y="2618688"/>
              <a:ext cx="1373505" cy="79375"/>
            </a:xfrm>
            <a:custGeom>
              <a:avLst/>
              <a:gdLst/>
              <a:ahLst/>
              <a:cxnLst/>
              <a:rect l="l" t="t" r="r" b="b"/>
              <a:pathLst>
                <a:path w="1373504" h="79375">
                  <a:moveTo>
                    <a:pt x="9423" y="5867"/>
                  </a:moveTo>
                  <a:lnTo>
                    <a:pt x="8763" y="0"/>
                  </a:lnTo>
                  <a:lnTo>
                    <a:pt x="4635" y="165"/>
                  </a:lnTo>
                  <a:lnTo>
                    <a:pt x="825" y="304"/>
                  </a:lnTo>
                  <a:lnTo>
                    <a:pt x="0" y="9525"/>
                  </a:lnTo>
                  <a:lnTo>
                    <a:pt x="9423" y="5867"/>
                  </a:lnTo>
                  <a:close/>
                </a:path>
                <a:path w="1373504" h="79375">
                  <a:moveTo>
                    <a:pt x="1373365" y="69456"/>
                  </a:moveTo>
                  <a:lnTo>
                    <a:pt x="1367320" y="71805"/>
                  </a:lnTo>
                  <a:lnTo>
                    <a:pt x="1363929" y="73126"/>
                  </a:lnTo>
                  <a:lnTo>
                    <a:pt x="1364602" y="78994"/>
                  </a:lnTo>
                  <a:lnTo>
                    <a:pt x="1372527" y="78676"/>
                  </a:lnTo>
                  <a:lnTo>
                    <a:pt x="1373365" y="69456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5856757" y="2606230"/>
              <a:ext cx="1374775" cy="93980"/>
            </a:xfrm>
            <a:custGeom>
              <a:avLst/>
              <a:gdLst/>
              <a:ahLst/>
              <a:cxnLst/>
              <a:rect l="l" t="t" r="r" b="b"/>
              <a:pathLst>
                <a:path w="1374775" h="93980">
                  <a:moveTo>
                    <a:pt x="10071" y="67983"/>
                  </a:moveTo>
                  <a:lnTo>
                    <a:pt x="5740" y="67411"/>
                  </a:lnTo>
                  <a:lnTo>
                    <a:pt x="3721" y="67144"/>
                  </a:lnTo>
                  <a:lnTo>
                    <a:pt x="0" y="75260"/>
                  </a:lnTo>
                  <a:lnTo>
                    <a:pt x="6350" y="76098"/>
                  </a:lnTo>
                  <a:lnTo>
                    <a:pt x="10071" y="67983"/>
                  </a:lnTo>
                  <a:close/>
                </a:path>
                <a:path w="1374775" h="93980">
                  <a:moveTo>
                    <a:pt x="91071" y="18453"/>
                  </a:moveTo>
                  <a:lnTo>
                    <a:pt x="88861" y="12649"/>
                  </a:lnTo>
                  <a:lnTo>
                    <a:pt x="84404" y="14020"/>
                  </a:lnTo>
                  <a:lnTo>
                    <a:pt x="80556" y="15214"/>
                  </a:lnTo>
                  <a:lnTo>
                    <a:pt x="82765" y="21018"/>
                  </a:lnTo>
                  <a:lnTo>
                    <a:pt x="91071" y="18453"/>
                  </a:lnTo>
                  <a:close/>
                </a:path>
                <a:path w="1374775" h="93980">
                  <a:moveTo>
                    <a:pt x="257352" y="89865"/>
                  </a:moveTo>
                  <a:lnTo>
                    <a:pt x="252882" y="84277"/>
                  </a:lnTo>
                  <a:lnTo>
                    <a:pt x="251574" y="84264"/>
                  </a:lnTo>
                  <a:lnTo>
                    <a:pt x="248208" y="84239"/>
                  </a:lnTo>
                  <a:lnTo>
                    <a:pt x="246481" y="93421"/>
                  </a:lnTo>
                  <a:lnTo>
                    <a:pt x="257352" y="89865"/>
                  </a:lnTo>
                  <a:close/>
                </a:path>
                <a:path w="1374775" h="93980">
                  <a:moveTo>
                    <a:pt x="339217" y="88277"/>
                  </a:moveTo>
                  <a:lnTo>
                    <a:pt x="333844" y="81915"/>
                  </a:lnTo>
                  <a:lnTo>
                    <a:pt x="331660" y="82854"/>
                  </a:lnTo>
                  <a:lnTo>
                    <a:pt x="330047" y="83553"/>
                  </a:lnTo>
                  <a:lnTo>
                    <a:pt x="328676" y="91846"/>
                  </a:lnTo>
                  <a:lnTo>
                    <a:pt x="339217" y="88277"/>
                  </a:lnTo>
                  <a:close/>
                </a:path>
                <a:path w="1374775" h="93980">
                  <a:moveTo>
                    <a:pt x="550456" y="5803"/>
                  </a:moveTo>
                  <a:lnTo>
                    <a:pt x="548233" y="0"/>
                  </a:lnTo>
                  <a:lnTo>
                    <a:pt x="543788" y="1384"/>
                  </a:lnTo>
                  <a:lnTo>
                    <a:pt x="539927" y="2578"/>
                  </a:lnTo>
                  <a:lnTo>
                    <a:pt x="542137" y="8382"/>
                  </a:lnTo>
                  <a:lnTo>
                    <a:pt x="550456" y="5803"/>
                  </a:lnTo>
                  <a:close/>
                </a:path>
                <a:path w="1374775" h="93980">
                  <a:moveTo>
                    <a:pt x="618921" y="33553"/>
                  </a:moveTo>
                  <a:lnTo>
                    <a:pt x="617270" y="27279"/>
                  </a:lnTo>
                  <a:lnTo>
                    <a:pt x="614032" y="28067"/>
                  </a:lnTo>
                  <a:lnTo>
                    <a:pt x="609625" y="29146"/>
                  </a:lnTo>
                  <a:lnTo>
                    <a:pt x="612190" y="38544"/>
                  </a:lnTo>
                  <a:lnTo>
                    <a:pt x="618921" y="33553"/>
                  </a:lnTo>
                  <a:close/>
                </a:path>
                <a:path w="1374775" h="93980">
                  <a:moveTo>
                    <a:pt x="715873" y="74968"/>
                  </a:moveTo>
                  <a:lnTo>
                    <a:pt x="714654" y="67894"/>
                  </a:lnTo>
                  <a:lnTo>
                    <a:pt x="710958" y="68808"/>
                  </a:lnTo>
                  <a:lnTo>
                    <a:pt x="708393" y="69456"/>
                  </a:lnTo>
                  <a:lnTo>
                    <a:pt x="706869" y="77190"/>
                  </a:lnTo>
                  <a:lnTo>
                    <a:pt x="715873" y="74968"/>
                  </a:lnTo>
                  <a:close/>
                </a:path>
                <a:path w="1374775" h="93980">
                  <a:moveTo>
                    <a:pt x="784288" y="88328"/>
                  </a:moveTo>
                  <a:lnTo>
                    <a:pt x="782396" y="80175"/>
                  </a:lnTo>
                  <a:lnTo>
                    <a:pt x="778395" y="81457"/>
                  </a:lnTo>
                  <a:lnTo>
                    <a:pt x="775195" y="82473"/>
                  </a:lnTo>
                  <a:lnTo>
                    <a:pt x="775474" y="88633"/>
                  </a:lnTo>
                  <a:lnTo>
                    <a:pt x="784288" y="88328"/>
                  </a:lnTo>
                  <a:close/>
                </a:path>
                <a:path w="1374775" h="93980">
                  <a:moveTo>
                    <a:pt x="969733" y="91135"/>
                  </a:moveTo>
                  <a:lnTo>
                    <a:pt x="967828" y="82994"/>
                  </a:lnTo>
                  <a:lnTo>
                    <a:pt x="963828" y="84264"/>
                  </a:lnTo>
                  <a:lnTo>
                    <a:pt x="960640" y="85280"/>
                  </a:lnTo>
                  <a:lnTo>
                    <a:pt x="960920" y="91440"/>
                  </a:lnTo>
                  <a:lnTo>
                    <a:pt x="969733" y="91135"/>
                  </a:lnTo>
                  <a:close/>
                </a:path>
                <a:path w="1374775" h="93980">
                  <a:moveTo>
                    <a:pt x="1037856" y="19443"/>
                  </a:moveTo>
                  <a:lnTo>
                    <a:pt x="1035291" y="14249"/>
                  </a:lnTo>
                  <a:lnTo>
                    <a:pt x="1031265" y="15430"/>
                  </a:lnTo>
                  <a:lnTo>
                    <a:pt x="1026134" y="16941"/>
                  </a:lnTo>
                  <a:lnTo>
                    <a:pt x="1031773" y="23558"/>
                  </a:lnTo>
                  <a:lnTo>
                    <a:pt x="1037856" y="19443"/>
                  </a:lnTo>
                  <a:close/>
                </a:path>
                <a:path w="1374775" h="93980">
                  <a:moveTo>
                    <a:pt x="1115834" y="73304"/>
                  </a:moveTo>
                  <a:lnTo>
                    <a:pt x="1109764" y="67043"/>
                  </a:lnTo>
                  <a:lnTo>
                    <a:pt x="1108532" y="67411"/>
                  </a:lnTo>
                  <a:lnTo>
                    <a:pt x="1106563" y="67995"/>
                  </a:lnTo>
                  <a:lnTo>
                    <a:pt x="1105039" y="76009"/>
                  </a:lnTo>
                  <a:lnTo>
                    <a:pt x="1115834" y="73304"/>
                  </a:lnTo>
                  <a:close/>
                </a:path>
                <a:path w="1374775" h="93980">
                  <a:moveTo>
                    <a:pt x="1142111" y="75387"/>
                  </a:moveTo>
                  <a:lnTo>
                    <a:pt x="1141374" y="68287"/>
                  </a:lnTo>
                  <a:lnTo>
                    <a:pt x="1136624" y="68808"/>
                  </a:lnTo>
                  <a:lnTo>
                    <a:pt x="1132535" y="69265"/>
                  </a:lnTo>
                  <a:lnTo>
                    <a:pt x="1133284" y="76365"/>
                  </a:lnTo>
                  <a:lnTo>
                    <a:pt x="1142111" y="75387"/>
                  </a:lnTo>
                  <a:close/>
                </a:path>
                <a:path w="1374775" h="93980">
                  <a:moveTo>
                    <a:pt x="1186154" y="76136"/>
                  </a:moveTo>
                  <a:lnTo>
                    <a:pt x="1181887" y="68580"/>
                  </a:lnTo>
                  <a:lnTo>
                    <a:pt x="1180172" y="68808"/>
                  </a:lnTo>
                  <a:lnTo>
                    <a:pt x="1176934" y="69253"/>
                  </a:lnTo>
                  <a:lnTo>
                    <a:pt x="1177315" y="78282"/>
                  </a:lnTo>
                  <a:lnTo>
                    <a:pt x="1186154" y="76136"/>
                  </a:lnTo>
                  <a:close/>
                </a:path>
                <a:path w="1374775" h="93980">
                  <a:moveTo>
                    <a:pt x="1197457" y="57912"/>
                  </a:moveTo>
                  <a:lnTo>
                    <a:pt x="1194219" y="56172"/>
                  </a:lnTo>
                  <a:lnTo>
                    <a:pt x="1193863" y="56184"/>
                  </a:lnTo>
                  <a:lnTo>
                    <a:pt x="1190244" y="59613"/>
                  </a:lnTo>
                  <a:lnTo>
                    <a:pt x="1190713" y="61087"/>
                  </a:lnTo>
                  <a:lnTo>
                    <a:pt x="1193444" y="63550"/>
                  </a:lnTo>
                  <a:lnTo>
                    <a:pt x="1196441" y="61429"/>
                  </a:lnTo>
                  <a:lnTo>
                    <a:pt x="1197457" y="57912"/>
                  </a:lnTo>
                  <a:close/>
                </a:path>
                <a:path w="1374775" h="93980">
                  <a:moveTo>
                    <a:pt x="1280960" y="90093"/>
                  </a:moveTo>
                  <a:lnTo>
                    <a:pt x="1278750" y="84289"/>
                  </a:lnTo>
                  <a:lnTo>
                    <a:pt x="1274292" y="85674"/>
                  </a:lnTo>
                  <a:lnTo>
                    <a:pt x="1270444" y="86868"/>
                  </a:lnTo>
                  <a:lnTo>
                    <a:pt x="1272654" y="92671"/>
                  </a:lnTo>
                  <a:lnTo>
                    <a:pt x="1280960" y="90093"/>
                  </a:lnTo>
                  <a:close/>
                </a:path>
                <a:path w="1374775" h="93980">
                  <a:moveTo>
                    <a:pt x="1324508" y="19850"/>
                  </a:moveTo>
                  <a:lnTo>
                    <a:pt x="1322298" y="14046"/>
                  </a:lnTo>
                  <a:lnTo>
                    <a:pt x="1317853" y="15430"/>
                  </a:lnTo>
                  <a:lnTo>
                    <a:pt x="1313992" y="16624"/>
                  </a:lnTo>
                  <a:lnTo>
                    <a:pt x="1316202" y="22428"/>
                  </a:lnTo>
                  <a:lnTo>
                    <a:pt x="1324508" y="19850"/>
                  </a:lnTo>
                  <a:close/>
                </a:path>
                <a:path w="1374775" h="93980">
                  <a:moveTo>
                    <a:pt x="1374609" y="90182"/>
                  </a:moveTo>
                  <a:lnTo>
                    <a:pt x="1372819" y="84213"/>
                  </a:lnTo>
                  <a:lnTo>
                    <a:pt x="1369822" y="84264"/>
                  </a:lnTo>
                  <a:lnTo>
                    <a:pt x="1366367" y="84328"/>
                  </a:lnTo>
                  <a:lnTo>
                    <a:pt x="1364792" y="93395"/>
                  </a:lnTo>
                  <a:lnTo>
                    <a:pt x="1374609" y="90182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5652133" y="2689100"/>
              <a:ext cx="10795" cy="8890"/>
            </a:xfrm>
            <a:custGeom>
              <a:avLst/>
              <a:gdLst/>
              <a:ahLst/>
              <a:cxnLst/>
              <a:rect l="l" t="t" r="r" b="b"/>
              <a:pathLst>
                <a:path w="10795" h="8889">
                  <a:moveTo>
                    <a:pt x="8318" y="0"/>
                  </a:moveTo>
                  <a:lnTo>
                    <a:pt x="3860" y="1384"/>
                  </a:lnTo>
                  <a:lnTo>
                    <a:pt x="0" y="2578"/>
                  </a:lnTo>
                  <a:lnTo>
                    <a:pt x="2209" y="8381"/>
                  </a:lnTo>
                  <a:lnTo>
                    <a:pt x="10528" y="5803"/>
                  </a:lnTo>
                  <a:lnTo>
                    <a:pt x="8318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5995060" y="2687421"/>
              <a:ext cx="484505" cy="12065"/>
            </a:xfrm>
            <a:custGeom>
              <a:avLst/>
              <a:gdLst/>
              <a:ahLst/>
              <a:cxnLst/>
              <a:rect l="l" t="t" r="r" b="b"/>
              <a:pathLst>
                <a:path w="484504" h="12064">
                  <a:moveTo>
                    <a:pt x="11417" y="2501"/>
                  </a:moveTo>
                  <a:lnTo>
                    <a:pt x="5105" y="3073"/>
                  </a:lnTo>
                  <a:lnTo>
                    <a:pt x="4597" y="3124"/>
                  </a:lnTo>
                  <a:lnTo>
                    <a:pt x="0" y="7353"/>
                  </a:lnTo>
                  <a:lnTo>
                    <a:pt x="7493" y="11747"/>
                  </a:lnTo>
                  <a:lnTo>
                    <a:pt x="11417" y="2501"/>
                  </a:lnTo>
                  <a:close/>
                </a:path>
                <a:path w="484504" h="12064">
                  <a:moveTo>
                    <a:pt x="35280" y="6362"/>
                  </a:moveTo>
                  <a:lnTo>
                    <a:pt x="31673" y="381"/>
                  </a:lnTo>
                  <a:lnTo>
                    <a:pt x="30391" y="266"/>
                  </a:lnTo>
                  <a:lnTo>
                    <a:pt x="27571" y="0"/>
                  </a:lnTo>
                  <a:lnTo>
                    <a:pt x="24739" y="9169"/>
                  </a:lnTo>
                  <a:lnTo>
                    <a:pt x="35280" y="6362"/>
                  </a:lnTo>
                  <a:close/>
                </a:path>
                <a:path w="484504" h="12064">
                  <a:moveTo>
                    <a:pt x="484327" y="7708"/>
                  </a:moveTo>
                  <a:lnTo>
                    <a:pt x="479780" y="1498"/>
                  </a:lnTo>
                  <a:lnTo>
                    <a:pt x="478536" y="1663"/>
                  </a:lnTo>
                  <a:lnTo>
                    <a:pt x="476288" y="1981"/>
                  </a:lnTo>
                  <a:lnTo>
                    <a:pt x="474167" y="9982"/>
                  </a:lnTo>
                  <a:lnTo>
                    <a:pt x="484327" y="770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5639181" y="2619527"/>
              <a:ext cx="1057275" cy="64135"/>
            </a:xfrm>
            <a:custGeom>
              <a:avLst/>
              <a:gdLst/>
              <a:ahLst/>
              <a:cxnLst/>
              <a:rect l="l" t="t" r="r" b="b"/>
              <a:pathLst>
                <a:path w="1057275" h="64135">
                  <a:moveTo>
                    <a:pt x="9652" y="55460"/>
                  </a:moveTo>
                  <a:lnTo>
                    <a:pt x="5562" y="55511"/>
                  </a:lnTo>
                  <a:lnTo>
                    <a:pt x="3924" y="55537"/>
                  </a:lnTo>
                  <a:lnTo>
                    <a:pt x="0" y="61518"/>
                  </a:lnTo>
                  <a:lnTo>
                    <a:pt x="8648" y="63639"/>
                  </a:lnTo>
                  <a:lnTo>
                    <a:pt x="9652" y="55460"/>
                  </a:lnTo>
                  <a:close/>
                </a:path>
                <a:path w="1057275" h="64135">
                  <a:moveTo>
                    <a:pt x="1056894" y="4775"/>
                  </a:moveTo>
                  <a:lnTo>
                    <a:pt x="1052106" y="0"/>
                  </a:lnTo>
                  <a:lnTo>
                    <a:pt x="1049350" y="723"/>
                  </a:lnTo>
                  <a:lnTo>
                    <a:pt x="1045552" y="1727"/>
                  </a:lnTo>
                  <a:lnTo>
                    <a:pt x="1047673" y="7835"/>
                  </a:lnTo>
                  <a:lnTo>
                    <a:pt x="1056894" y="4775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7237677" y="2673454"/>
              <a:ext cx="10795" cy="8890"/>
            </a:xfrm>
            <a:custGeom>
              <a:avLst/>
              <a:gdLst/>
              <a:ahLst/>
              <a:cxnLst/>
              <a:rect l="l" t="t" r="r" b="b"/>
              <a:pathLst>
                <a:path w="10795" h="8889">
                  <a:moveTo>
                    <a:pt x="5613" y="0"/>
                  </a:moveTo>
                  <a:lnTo>
                    <a:pt x="4368" y="177"/>
                  </a:lnTo>
                  <a:lnTo>
                    <a:pt x="2120" y="482"/>
                  </a:lnTo>
                  <a:lnTo>
                    <a:pt x="0" y="8483"/>
                  </a:lnTo>
                  <a:lnTo>
                    <a:pt x="10172" y="6223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6452436" y="2672692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8127" y="0"/>
                  </a:moveTo>
                  <a:lnTo>
                    <a:pt x="4305" y="939"/>
                  </a:lnTo>
                  <a:lnTo>
                    <a:pt x="0" y="1993"/>
                  </a:lnTo>
                  <a:lnTo>
                    <a:pt x="3276" y="8445"/>
                  </a:lnTo>
                  <a:lnTo>
                    <a:pt x="9093" y="7289"/>
                  </a:lnTo>
                  <a:lnTo>
                    <a:pt x="8127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6036538" y="2634030"/>
              <a:ext cx="494665" cy="48260"/>
            </a:xfrm>
            <a:custGeom>
              <a:avLst/>
              <a:gdLst/>
              <a:ahLst/>
              <a:cxnLst/>
              <a:rect l="l" t="t" r="r" b="b"/>
              <a:pathLst>
                <a:path w="494665" h="48260">
                  <a:moveTo>
                    <a:pt x="10160" y="45656"/>
                  </a:moveTo>
                  <a:lnTo>
                    <a:pt x="5613" y="39433"/>
                  </a:lnTo>
                  <a:lnTo>
                    <a:pt x="4368" y="39611"/>
                  </a:lnTo>
                  <a:lnTo>
                    <a:pt x="2120" y="39916"/>
                  </a:lnTo>
                  <a:lnTo>
                    <a:pt x="0" y="47917"/>
                  </a:lnTo>
                  <a:lnTo>
                    <a:pt x="10160" y="45656"/>
                  </a:lnTo>
                  <a:close/>
                </a:path>
                <a:path w="494665" h="48260">
                  <a:moveTo>
                    <a:pt x="184480" y="32969"/>
                  </a:moveTo>
                  <a:lnTo>
                    <a:pt x="183972" y="28359"/>
                  </a:lnTo>
                  <a:lnTo>
                    <a:pt x="179971" y="28371"/>
                  </a:lnTo>
                  <a:lnTo>
                    <a:pt x="175069" y="28371"/>
                  </a:lnTo>
                  <a:lnTo>
                    <a:pt x="176060" y="35750"/>
                  </a:lnTo>
                  <a:lnTo>
                    <a:pt x="184480" y="32969"/>
                  </a:lnTo>
                  <a:close/>
                </a:path>
                <a:path w="494665" h="48260">
                  <a:moveTo>
                    <a:pt x="467766" y="32677"/>
                  </a:moveTo>
                  <a:lnTo>
                    <a:pt x="465086" y="26885"/>
                  </a:lnTo>
                  <a:lnTo>
                    <a:pt x="460933" y="28371"/>
                  </a:lnTo>
                  <a:lnTo>
                    <a:pt x="458698" y="29171"/>
                  </a:lnTo>
                  <a:lnTo>
                    <a:pt x="458571" y="35674"/>
                  </a:lnTo>
                  <a:lnTo>
                    <a:pt x="467766" y="32677"/>
                  </a:lnTo>
                  <a:close/>
                </a:path>
                <a:path w="494665" h="48260">
                  <a:moveTo>
                    <a:pt x="494220" y="0"/>
                  </a:moveTo>
                  <a:lnTo>
                    <a:pt x="489038" y="1676"/>
                  </a:lnTo>
                  <a:lnTo>
                    <a:pt x="485013" y="2984"/>
                  </a:lnTo>
                  <a:lnTo>
                    <a:pt x="487705" y="8788"/>
                  </a:lnTo>
                  <a:lnTo>
                    <a:pt x="494093" y="6489"/>
                  </a:lnTo>
                  <a:lnTo>
                    <a:pt x="494220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6212662" y="2635008"/>
              <a:ext cx="168275" cy="8255"/>
            </a:xfrm>
            <a:custGeom>
              <a:avLst/>
              <a:gdLst/>
              <a:ahLst/>
              <a:cxnLst/>
              <a:rect l="l" t="t" r="r" b="b"/>
              <a:pathLst>
                <a:path w="168275" h="8255">
                  <a:moveTo>
                    <a:pt x="10642" y="5334"/>
                  </a:moveTo>
                  <a:lnTo>
                    <a:pt x="6146" y="0"/>
                  </a:lnTo>
                  <a:lnTo>
                    <a:pt x="3848" y="698"/>
                  </a:lnTo>
                  <a:lnTo>
                    <a:pt x="774" y="1638"/>
                  </a:lnTo>
                  <a:lnTo>
                    <a:pt x="0" y="7962"/>
                  </a:lnTo>
                  <a:lnTo>
                    <a:pt x="10642" y="5334"/>
                  </a:lnTo>
                  <a:close/>
                </a:path>
                <a:path w="168275" h="8255">
                  <a:moveTo>
                    <a:pt x="167982" y="5334"/>
                  </a:moveTo>
                  <a:lnTo>
                    <a:pt x="163487" y="0"/>
                  </a:lnTo>
                  <a:lnTo>
                    <a:pt x="161188" y="698"/>
                  </a:lnTo>
                  <a:lnTo>
                    <a:pt x="158115" y="1638"/>
                  </a:lnTo>
                  <a:lnTo>
                    <a:pt x="157340" y="7962"/>
                  </a:lnTo>
                  <a:lnTo>
                    <a:pt x="167982" y="5334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5694972" y="2618676"/>
              <a:ext cx="1525270" cy="78740"/>
            </a:xfrm>
            <a:custGeom>
              <a:avLst/>
              <a:gdLst/>
              <a:ahLst/>
              <a:cxnLst/>
              <a:rect l="l" t="t" r="r" b="b"/>
              <a:pathLst>
                <a:path w="1525270" h="78739">
                  <a:moveTo>
                    <a:pt x="8940" y="6235"/>
                  </a:moveTo>
                  <a:lnTo>
                    <a:pt x="4419" y="0"/>
                  </a:lnTo>
                  <a:lnTo>
                    <a:pt x="3149" y="177"/>
                  </a:lnTo>
                  <a:lnTo>
                    <a:pt x="0" y="596"/>
                  </a:lnTo>
                  <a:lnTo>
                    <a:pt x="508" y="8089"/>
                  </a:lnTo>
                  <a:lnTo>
                    <a:pt x="8940" y="6235"/>
                  </a:lnTo>
                  <a:close/>
                </a:path>
                <a:path w="1525270" h="78739">
                  <a:moveTo>
                    <a:pt x="185445" y="75057"/>
                  </a:moveTo>
                  <a:lnTo>
                    <a:pt x="181292" y="69837"/>
                  </a:lnTo>
                  <a:lnTo>
                    <a:pt x="178752" y="70408"/>
                  </a:lnTo>
                  <a:lnTo>
                    <a:pt x="175272" y="71208"/>
                  </a:lnTo>
                  <a:lnTo>
                    <a:pt x="176555" y="77304"/>
                  </a:lnTo>
                  <a:lnTo>
                    <a:pt x="185445" y="75057"/>
                  </a:lnTo>
                  <a:close/>
                </a:path>
                <a:path w="1525270" h="78739">
                  <a:moveTo>
                    <a:pt x="552894" y="21577"/>
                  </a:moveTo>
                  <a:lnTo>
                    <a:pt x="551942" y="16802"/>
                  </a:lnTo>
                  <a:lnTo>
                    <a:pt x="548233" y="17030"/>
                  </a:lnTo>
                  <a:lnTo>
                    <a:pt x="544969" y="17221"/>
                  </a:lnTo>
                  <a:lnTo>
                    <a:pt x="543712" y="24612"/>
                  </a:lnTo>
                  <a:lnTo>
                    <a:pt x="552894" y="21577"/>
                  </a:lnTo>
                  <a:close/>
                </a:path>
                <a:path w="1525270" h="78739">
                  <a:moveTo>
                    <a:pt x="672338" y="74891"/>
                  </a:moveTo>
                  <a:lnTo>
                    <a:pt x="668413" y="68986"/>
                  </a:lnTo>
                  <a:lnTo>
                    <a:pt x="667639" y="69011"/>
                  </a:lnTo>
                  <a:lnTo>
                    <a:pt x="663689" y="69151"/>
                  </a:lnTo>
                  <a:lnTo>
                    <a:pt x="665988" y="78714"/>
                  </a:lnTo>
                  <a:lnTo>
                    <a:pt x="672338" y="74891"/>
                  </a:lnTo>
                  <a:close/>
                </a:path>
                <a:path w="1525270" h="78739">
                  <a:moveTo>
                    <a:pt x="796544" y="61010"/>
                  </a:moveTo>
                  <a:lnTo>
                    <a:pt x="792391" y="55791"/>
                  </a:lnTo>
                  <a:lnTo>
                    <a:pt x="789863" y="56362"/>
                  </a:lnTo>
                  <a:lnTo>
                    <a:pt x="786371" y="57162"/>
                  </a:lnTo>
                  <a:lnTo>
                    <a:pt x="787666" y="63258"/>
                  </a:lnTo>
                  <a:lnTo>
                    <a:pt x="796544" y="61010"/>
                  </a:lnTo>
                  <a:close/>
                </a:path>
                <a:path w="1525270" h="78739">
                  <a:moveTo>
                    <a:pt x="821105" y="622"/>
                  </a:moveTo>
                  <a:lnTo>
                    <a:pt x="816546" y="1574"/>
                  </a:lnTo>
                  <a:lnTo>
                    <a:pt x="811974" y="2540"/>
                  </a:lnTo>
                  <a:lnTo>
                    <a:pt x="816394" y="9512"/>
                  </a:lnTo>
                  <a:lnTo>
                    <a:pt x="821067" y="5867"/>
                  </a:lnTo>
                  <a:lnTo>
                    <a:pt x="821105" y="622"/>
                  </a:lnTo>
                  <a:close/>
                </a:path>
                <a:path w="1525270" h="78739">
                  <a:moveTo>
                    <a:pt x="865085" y="41884"/>
                  </a:moveTo>
                  <a:lnTo>
                    <a:pt x="857288" y="43726"/>
                  </a:lnTo>
                  <a:lnTo>
                    <a:pt x="853414" y="44640"/>
                  </a:lnTo>
                  <a:lnTo>
                    <a:pt x="857770" y="49339"/>
                  </a:lnTo>
                  <a:lnTo>
                    <a:pt x="862330" y="49339"/>
                  </a:lnTo>
                  <a:lnTo>
                    <a:pt x="865085" y="41884"/>
                  </a:lnTo>
                  <a:close/>
                </a:path>
                <a:path w="1525270" h="78739">
                  <a:moveTo>
                    <a:pt x="1026325" y="2692"/>
                  </a:moveTo>
                  <a:lnTo>
                    <a:pt x="1020254" y="2984"/>
                  </a:lnTo>
                  <a:lnTo>
                    <a:pt x="1017536" y="3111"/>
                  </a:lnTo>
                  <a:lnTo>
                    <a:pt x="1015034" y="7467"/>
                  </a:lnTo>
                  <a:lnTo>
                    <a:pt x="1022654" y="9728"/>
                  </a:lnTo>
                  <a:lnTo>
                    <a:pt x="1026325" y="2692"/>
                  </a:lnTo>
                  <a:close/>
                </a:path>
                <a:path w="1525270" h="78739">
                  <a:moveTo>
                    <a:pt x="1362087" y="6121"/>
                  </a:moveTo>
                  <a:lnTo>
                    <a:pt x="1361135" y="1358"/>
                  </a:lnTo>
                  <a:lnTo>
                    <a:pt x="1357414" y="1574"/>
                  </a:lnTo>
                  <a:lnTo>
                    <a:pt x="1354150" y="1778"/>
                  </a:lnTo>
                  <a:lnTo>
                    <a:pt x="1352892" y="9156"/>
                  </a:lnTo>
                  <a:lnTo>
                    <a:pt x="1362087" y="6121"/>
                  </a:lnTo>
                  <a:close/>
                </a:path>
                <a:path w="1525270" h="78739">
                  <a:moveTo>
                    <a:pt x="1375765" y="21590"/>
                  </a:moveTo>
                  <a:lnTo>
                    <a:pt x="1372501" y="15138"/>
                  </a:lnTo>
                  <a:lnTo>
                    <a:pt x="1370050" y="15621"/>
                  </a:lnTo>
                  <a:lnTo>
                    <a:pt x="1366685" y="16294"/>
                  </a:lnTo>
                  <a:lnTo>
                    <a:pt x="1367637" y="23583"/>
                  </a:lnTo>
                  <a:lnTo>
                    <a:pt x="1371460" y="22656"/>
                  </a:lnTo>
                  <a:lnTo>
                    <a:pt x="1375765" y="21590"/>
                  </a:lnTo>
                  <a:close/>
                </a:path>
                <a:path w="1525270" h="78739">
                  <a:moveTo>
                    <a:pt x="1431201" y="57188"/>
                  </a:moveTo>
                  <a:lnTo>
                    <a:pt x="1426248" y="56362"/>
                  </a:lnTo>
                  <a:lnTo>
                    <a:pt x="1425562" y="56248"/>
                  </a:lnTo>
                  <a:lnTo>
                    <a:pt x="1420583" y="61760"/>
                  </a:lnTo>
                  <a:lnTo>
                    <a:pt x="1426375" y="65062"/>
                  </a:lnTo>
                  <a:lnTo>
                    <a:pt x="1431201" y="57188"/>
                  </a:lnTo>
                  <a:close/>
                </a:path>
                <a:path w="1525270" h="78739">
                  <a:moveTo>
                    <a:pt x="1524673" y="7569"/>
                  </a:moveTo>
                  <a:lnTo>
                    <a:pt x="1522044" y="38"/>
                  </a:lnTo>
                  <a:lnTo>
                    <a:pt x="1517561" y="2984"/>
                  </a:lnTo>
                  <a:lnTo>
                    <a:pt x="1515414" y="4394"/>
                  </a:lnTo>
                  <a:lnTo>
                    <a:pt x="1517624" y="9258"/>
                  </a:lnTo>
                  <a:lnTo>
                    <a:pt x="1524673" y="7569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6211949" y="2688135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9118" y="0"/>
                  </a:moveTo>
                  <a:lnTo>
                    <a:pt x="4572" y="939"/>
                  </a:lnTo>
                  <a:lnTo>
                    <a:pt x="0" y="1905"/>
                  </a:lnTo>
                  <a:lnTo>
                    <a:pt x="4419" y="8877"/>
                  </a:lnTo>
                  <a:lnTo>
                    <a:pt x="9093" y="5232"/>
                  </a:lnTo>
                  <a:lnTo>
                    <a:pt x="9118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5787847" y="2606204"/>
              <a:ext cx="1252855" cy="92710"/>
            </a:xfrm>
            <a:custGeom>
              <a:avLst/>
              <a:gdLst/>
              <a:ahLst/>
              <a:cxnLst/>
              <a:rect l="l" t="t" r="r" b="b"/>
              <a:pathLst>
                <a:path w="1252854" h="92710">
                  <a:moveTo>
                    <a:pt x="8293" y="63"/>
                  </a:moveTo>
                  <a:lnTo>
                    <a:pt x="2997" y="1409"/>
                  </a:lnTo>
                  <a:lnTo>
                    <a:pt x="0" y="2171"/>
                  </a:lnTo>
                  <a:lnTo>
                    <a:pt x="508" y="8089"/>
                  </a:lnTo>
                  <a:lnTo>
                    <a:pt x="5562" y="8775"/>
                  </a:lnTo>
                  <a:lnTo>
                    <a:pt x="8293" y="63"/>
                  </a:lnTo>
                  <a:close/>
                </a:path>
                <a:path w="1252854" h="92710">
                  <a:moveTo>
                    <a:pt x="351726" y="83337"/>
                  </a:moveTo>
                  <a:lnTo>
                    <a:pt x="347179" y="84289"/>
                  </a:lnTo>
                  <a:lnTo>
                    <a:pt x="342607" y="85242"/>
                  </a:lnTo>
                  <a:lnTo>
                    <a:pt x="347027" y="92227"/>
                  </a:lnTo>
                  <a:lnTo>
                    <a:pt x="351701" y="88569"/>
                  </a:lnTo>
                  <a:lnTo>
                    <a:pt x="351726" y="83337"/>
                  </a:lnTo>
                  <a:close/>
                </a:path>
                <a:path w="1252854" h="92710">
                  <a:moveTo>
                    <a:pt x="448068" y="65786"/>
                  </a:moveTo>
                  <a:lnTo>
                    <a:pt x="442709" y="67437"/>
                  </a:lnTo>
                  <a:lnTo>
                    <a:pt x="440512" y="68110"/>
                  </a:lnTo>
                  <a:lnTo>
                    <a:pt x="439635" y="73240"/>
                  </a:lnTo>
                  <a:lnTo>
                    <a:pt x="444563" y="76835"/>
                  </a:lnTo>
                  <a:lnTo>
                    <a:pt x="448068" y="65786"/>
                  </a:lnTo>
                  <a:close/>
                </a:path>
                <a:path w="1252854" h="92710">
                  <a:moveTo>
                    <a:pt x="489242" y="88950"/>
                  </a:moveTo>
                  <a:lnTo>
                    <a:pt x="484720" y="82715"/>
                  </a:lnTo>
                  <a:lnTo>
                    <a:pt x="483450" y="82880"/>
                  </a:lnTo>
                  <a:lnTo>
                    <a:pt x="480288" y="83299"/>
                  </a:lnTo>
                  <a:lnTo>
                    <a:pt x="480809" y="90792"/>
                  </a:lnTo>
                  <a:lnTo>
                    <a:pt x="489242" y="88950"/>
                  </a:lnTo>
                  <a:close/>
                </a:path>
                <a:path w="1252854" h="92710">
                  <a:moveTo>
                    <a:pt x="1252499" y="0"/>
                  </a:moveTo>
                  <a:lnTo>
                    <a:pt x="1249083" y="0"/>
                  </a:lnTo>
                  <a:lnTo>
                    <a:pt x="1245997" y="0"/>
                  </a:lnTo>
                  <a:lnTo>
                    <a:pt x="1246060" y="10058"/>
                  </a:lnTo>
                  <a:lnTo>
                    <a:pt x="1251521" y="6311"/>
                  </a:lnTo>
                  <a:lnTo>
                    <a:pt x="1252499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7224838" y="2606029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4432" y="0"/>
                  </a:moveTo>
                  <a:lnTo>
                    <a:pt x="3162" y="165"/>
                  </a:lnTo>
                  <a:lnTo>
                    <a:pt x="0" y="584"/>
                  </a:lnTo>
                  <a:lnTo>
                    <a:pt x="520" y="8077"/>
                  </a:lnTo>
                  <a:lnTo>
                    <a:pt x="8953" y="6235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5748502" y="2621076"/>
              <a:ext cx="1172845" cy="76200"/>
            </a:xfrm>
            <a:custGeom>
              <a:avLst/>
              <a:gdLst/>
              <a:ahLst/>
              <a:cxnLst/>
              <a:rect l="l" t="t" r="r" b="b"/>
              <a:pathLst>
                <a:path w="1172845" h="76200">
                  <a:moveTo>
                    <a:pt x="7353" y="62090"/>
                  </a:moveTo>
                  <a:lnTo>
                    <a:pt x="6121" y="53555"/>
                  </a:lnTo>
                  <a:lnTo>
                    <a:pt x="3009" y="53962"/>
                  </a:lnTo>
                  <a:lnTo>
                    <a:pt x="533" y="54292"/>
                  </a:lnTo>
                  <a:lnTo>
                    <a:pt x="0" y="60223"/>
                  </a:lnTo>
                  <a:lnTo>
                    <a:pt x="7353" y="62090"/>
                  </a:lnTo>
                  <a:close/>
                </a:path>
                <a:path w="1172845" h="76200">
                  <a:moveTo>
                    <a:pt x="74409" y="68199"/>
                  </a:moveTo>
                  <a:lnTo>
                    <a:pt x="69037" y="69418"/>
                  </a:lnTo>
                  <a:lnTo>
                    <a:pt x="65684" y="70180"/>
                  </a:lnTo>
                  <a:lnTo>
                    <a:pt x="67094" y="75882"/>
                  </a:lnTo>
                  <a:lnTo>
                    <a:pt x="72923" y="74422"/>
                  </a:lnTo>
                  <a:lnTo>
                    <a:pt x="74409" y="68199"/>
                  </a:lnTo>
                  <a:close/>
                </a:path>
                <a:path w="1172845" h="76200">
                  <a:moveTo>
                    <a:pt x="269062" y="58826"/>
                  </a:moveTo>
                  <a:lnTo>
                    <a:pt x="267652" y="53124"/>
                  </a:lnTo>
                  <a:lnTo>
                    <a:pt x="264312" y="53962"/>
                  </a:lnTo>
                  <a:lnTo>
                    <a:pt x="261823" y="54584"/>
                  </a:lnTo>
                  <a:lnTo>
                    <a:pt x="260337" y="60807"/>
                  </a:lnTo>
                  <a:lnTo>
                    <a:pt x="269062" y="58826"/>
                  </a:lnTo>
                  <a:close/>
                </a:path>
                <a:path w="1172845" h="76200">
                  <a:moveTo>
                    <a:pt x="798360" y="60071"/>
                  </a:moveTo>
                  <a:lnTo>
                    <a:pt x="794346" y="53136"/>
                  </a:lnTo>
                  <a:lnTo>
                    <a:pt x="791121" y="55372"/>
                  </a:lnTo>
                  <a:lnTo>
                    <a:pt x="789000" y="56845"/>
                  </a:lnTo>
                  <a:lnTo>
                    <a:pt x="791121" y="61569"/>
                  </a:lnTo>
                  <a:lnTo>
                    <a:pt x="798360" y="60071"/>
                  </a:lnTo>
                  <a:close/>
                </a:path>
                <a:path w="1172845" h="76200">
                  <a:moveTo>
                    <a:pt x="1023124" y="74117"/>
                  </a:moveTo>
                  <a:lnTo>
                    <a:pt x="1019124" y="67183"/>
                  </a:lnTo>
                  <a:lnTo>
                    <a:pt x="1015885" y="69418"/>
                  </a:lnTo>
                  <a:lnTo>
                    <a:pt x="1013764" y="70891"/>
                  </a:lnTo>
                  <a:lnTo>
                    <a:pt x="1015898" y="75628"/>
                  </a:lnTo>
                  <a:lnTo>
                    <a:pt x="1023124" y="74117"/>
                  </a:lnTo>
                  <a:close/>
                </a:path>
                <a:path w="1172845" h="76200">
                  <a:moveTo>
                    <a:pt x="1172552" y="4737"/>
                  </a:moveTo>
                  <a:lnTo>
                    <a:pt x="1170419" y="0"/>
                  </a:lnTo>
                  <a:lnTo>
                    <a:pt x="1167612" y="584"/>
                  </a:lnTo>
                  <a:lnTo>
                    <a:pt x="1163180" y="1511"/>
                  </a:lnTo>
                  <a:lnTo>
                    <a:pt x="1167193" y="8432"/>
                  </a:lnTo>
                  <a:lnTo>
                    <a:pt x="1172552" y="4737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5652641" y="263447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8724" y="0"/>
                  </a:moveTo>
                  <a:lnTo>
                    <a:pt x="3352" y="1219"/>
                  </a:lnTo>
                  <a:lnTo>
                    <a:pt x="0" y="1981"/>
                  </a:lnTo>
                  <a:lnTo>
                    <a:pt x="1409" y="7683"/>
                  </a:lnTo>
                  <a:lnTo>
                    <a:pt x="4762" y="6845"/>
                  </a:lnTo>
                  <a:lnTo>
                    <a:pt x="7239" y="6210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5841668" y="268964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7327" y="0"/>
                  </a:moveTo>
                  <a:lnTo>
                    <a:pt x="3975" y="838"/>
                  </a:lnTo>
                  <a:lnTo>
                    <a:pt x="1498" y="1460"/>
                  </a:lnTo>
                  <a:lnTo>
                    <a:pt x="0" y="7683"/>
                  </a:lnTo>
                  <a:lnTo>
                    <a:pt x="5384" y="6464"/>
                  </a:lnTo>
                  <a:lnTo>
                    <a:pt x="8737" y="5689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5759907" y="2688437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5">
                  <a:moveTo>
                    <a:pt x="8242" y="0"/>
                  </a:moveTo>
                  <a:lnTo>
                    <a:pt x="2844" y="2057"/>
                  </a:lnTo>
                  <a:lnTo>
                    <a:pt x="1270" y="2654"/>
                  </a:lnTo>
                  <a:lnTo>
                    <a:pt x="0" y="8242"/>
                  </a:lnTo>
                  <a:lnTo>
                    <a:pt x="8013" y="7175"/>
                  </a:lnTo>
                  <a:lnTo>
                    <a:pt x="8242" y="0"/>
                  </a:lnTo>
                  <a:close/>
                </a:path>
                <a:path w="36195" h="8255">
                  <a:moveTo>
                    <a:pt x="35814" y="7937"/>
                  </a:moveTo>
                  <a:lnTo>
                    <a:pt x="34848" y="762"/>
                  </a:lnTo>
                  <a:lnTo>
                    <a:pt x="32346" y="647"/>
                  </a:lnTo>
                  <a:lnTo>
                    <a:pt x="30949" y="584"/>
                  </a:lnTo>
                  <a:lnTo>
                    <a:pt x="27520" y="7505"/>
                  </a:lnTo>
                  <a:lnTo>
                    <a:pt x="35814" y="7937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5668607" y="2618066"/>
              <a:ext cx="1116330" cy="79375"/>
            </a:xfrm>
            <a:custGeom>
              <a:avLst/>
              <a:gdLst/>
              <a:ahLst/>
              <a:cxnLst/>
              <a:rect l="l" t="t" r="r" b="b"/>
              <a:pathLst>
                <a:path w="1116329" h="79375">
                  <a:moveTo>
                    <a:pt x="7835" y="4953"/>
                  </a:moveTo>
                  <a:lnTo>
                    <a:pt x="5410" y="0"/>
                  </a:lnTo>
                  <a:lnTo>
                    <a:pt x="2832" y="787"/>
                  </a:lnTo>
                  <a:lnTo>
                    <a:pt x="0" y="1651"/>
                  </a:lnTo>
                  <a:lnTo>
                    <a:pt x="584" y="9715"/>
                  </a:lnTo>
                  <a:lnTo>
                    <a:pt x="7835" y="4953"/>
                  </a:lnTo>
                  <a:close/>
                </a:path>
                <a:path w="1116329" h="79375">
                  <a:moveTo>
                    <a:pt x="46926" y="77279"/>
                  </a:moveTo>
                  <a:lnTo>
                    <a:pt x="45516" y="71589"/>
                  </a:lnTo>
                  <a:lnTo>
                    <a:pt x="42164" y="72428"/>
                  </a:lnTo>
                  <a:lnTo>
                    <a:pt x="39687" y="73050"/>
                  </a:lnTo>
                  <a:lnTo>
                    <a:pt x="38188" y="79273"/>
                  </a:lnTo>
                  <a:lnTo>
                    <a:pt x="43573" y="78054"/>
                  </a:lnTo>
                  <a:lnTo>
                    <a:pt x="46926" y="77279"/>
                  </a:lnTo>
                  <a:close/>
                </a:path>
                <a:path w="1116329" h="79375">
                  <a:moveTo>
                    <a:pt x="863307" y="75171"/>
                  </a:moveTo>
                  <a:lnTo>
                    <a:pt x="861174" y="70434"/>
                  </a:lnTo>
                  <a:lnTo>
                    <a:pt x="858367" y="71018"/>
                  </a:lnTo>
                  <a:lnTo>
                    <a:pt x="853948" y="71945"/>
                  </a:lnTo>
                  <a:lnTo>
                    <a:pt x="857948" y="78879"/>
                  </a:lnTo>
                  <a:lnTo>
                    <a:pt x="863307" y="75171"/>
                  </a:lnTo>
                  <a:close/>
                </a:path>
                <a:path w="1116329" h="79375">
                  <a:moveTo>
                    <a:pt x="944816" y="74218"/>
                  </a:moveTo>
                  <a:lnTo>
                    <a:pt x="939431" y="70281"/>
                  </a:lnTo>
                  <a:lnTo>
                    <a:pt x="938441" y="71018"/>
                  </a:lnTo>
                  <a:lnTo>
                    <a:pt x="935850" y="72961"/>
                  </a:lnTo>
                  <a:lnTo>
                    <a:pt x="937958" y="78587"/>
                  </a:lnTo>
                  <a:lnTo>
                    <a:pt x="942657" y="76644"/>
                  </a:lnTo>
                  <a:lnTo>
                    <a:pt x="944816" y="74218"/>
                  </a:lnTo>
                  <a:close/>
                </a:path>
                <a:path w="1116329" h="79375">
                  <a:moveTo>
                    <a:pt x="999566" y="75171"/>
                  </a:moveTo>
                  <a:lnTo>
                    <a:pt x="997445" y="70434"/>
                  </a:lnTo>
                  <a:lnTo>
                    <a:pt x="994638" y="71018"/>
                  </a:lnTo>
                  <a:lnTo>
                    <a:pt x="990206" y="71945"/>
                  </a:lnTo>
                  <a:lnTo>
                    <a:pt x="994219" y="78879"/>
                  </a:lnTo>
                  <a:lnTo>
                    <a:pt x="999566" y="75171"/>
                  </a:lnTo>
                  <a:close/>
                </a:path>
                <a:path w="1116329" h="79375">
                  <a:moveTo>
                    <a:pt x="1116177" y="34429"/>
                  </a:moveTo>
                  <a:lnTo>
                    <a:pt x="1114044" y="29705"/>
                  </a:lnTo>
                  <a:lnTo>
                    <a:pt x="1111237" y="30289"/>
                  </a:lnTo>
                  <a:lnTo>
                    <a:pt x="1106817" y="31203"/>
                  </a:lnTo>
                  <a:lnTo>
                    <a:pt x="1110830" y="38138"/>
                  </a:lnTo>
                  <a:lnTo>
                    <a:pt x="1116177" y="34429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5707251" y="2633461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5346" y="0"/>
                  </a:moveTo>
                  <a:lnTo>
                    <a:pt x="2120" y="2235"/>
                  </a:lnTo>
                  <a:lnTo>
                    <a:pt x="0" y="3708"/>
                  </a:lnTo>
                  <a:lnTo>
                    <a:pt x="2133" y="8445"/>
                  </a:lnTo>
                  <a:lnTo>
                    <a:pt x="9359" y="6934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5652897" y="2661119"/>
              <a:ext cx="595630" cy="35560"/>
            </a:xfrm>
            <a:custGeom>
              <a:avLst/>
              <a:gdLst/>
              <a:ahLst/>
              <a:cxnLst/>
              <a:rect l="l" t="t" r="r" b="b"/>
              <a:pathLst>
                <a:path w="595629" h="35560">
                  <a:moveTo>
                    <a:pt x="8534" y="6654"/>
                  </a:moveTo>
                  <a:lnTo>
                    <a:pt x="7607" y="0"/>
                  </a:lnTo>
                  <a:lnTo>
                    <a:pt x="3086" y="1282"/>
                  </a:lnTo>
                  <a:lnTo>
                    <a:pt x="0" y="2146"/>
                  </a:lnTo>
                  <a:lnTo>
                    <a:pt x="571" y="7137"/>
                  </a:lnTo>
                  <a:lnTo>
                    <a:pt x="8534" y="6654"/>
                  </a:lnTo>
                  <a:close/>
                </a:path>
                <a:path w="595629" h="35560">
                  <a:moveTo>
                    <a:pt x="595058" y="27533"/>
                  </a:moveTo>
                  <a:lnTo>
                    <a:pt x="591705" y="27965"/>
                  </a:lnTo>
                  <a:lnTo>
                    <a:pt x="589000" y="28333"/>
                  </a:lnTo>
                  <a:lnTo>
                    <a:pt x="589000" y="34645"/>
                  </a:lnTo>
                  <a:lnTo>
                    <a:pt x="595058" y="35433"/>
                  </a:lnTo>
                  <a:lnTo>
                    <a:pt x="595058" y="27533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6318591" y="2688313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19">
                  <a:moveTo>
                    <a:pt x="6743" y="0"/>
                  </a:moveTo>
                  <a:lnTo>
                    <a:pt x="3289" y="762"/>
                  </a:lnTo>
                  <a:lnTo>
                    <a:pt x="0" y="1498"/>
                  </a:lnTo>
                  <a:lnTo>
                    <a:pt x="1244" y="7150"/>
                  </a:lnTo>
                  <a:lnTo>
                    <a:pt x="7988" y="5651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5982830" y="2634944"/>
              <a:ext cx="411480" cy="60960"/>
            </a:xfrm>
            <a:custGeom>
              <a:avLst/>
              <a:gdLst/>
              <a:ahLst/>
              <a:cxnLst/>
              <a:rect l="l" t="t" r="r" b="b"/>
              <a:pathLst>
                <a:path w="411479" h="60960">
                  <a:moveTo>
                    <a:pt x="7975" y="5651"/>
                  </a:moveTo>
                  <a:lnTo>
                    <a:pt x="6743" y="0"/>
                  </a:lnTo>
                  <a:lnTo>
                    <a:pt x="3289" y="762"/>
                  </a:lnTo>
                  <a:lnTo>
                    <a:pt x="0" y="1498"/>
                  </a:lnTo>
                  <a:lnTo>
                    <a:pt x="1244" y="7150"/>
                  </a:lnTo>
                  <a:lnTo>
                    <a:pt x="7975" y="5651"/>
                  </a:lnTo>
                  <a:close/>
                </a:path>
                <a:path w="411479" h="60960">
                  <a:moveTo>
                    <a:pt x="411175" y="59029"/>
                  </a:moveTo>
                  <a:lnTo>
                    <a:pt x="409930" y="53378"/>
                  </a:lnTo>
                  <a:lnTo>
                    <a:pt x="406476" y="54140"/>
                  </a:lnTo>
                  <a:lnTo>
                    <a:pt x="403186" y="54876"/>
                  </a:lnTo>
                  <a:lnTo>
                    <a:pt x="404431" y="60528"/>
                  </a:lnTo>
                  <a:lnTo>
                    <a:pt x="411175" y="59029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6710881" y="268718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90" h="7619">
                  <a:moveTo>
                    <a:pt x="7137" y="0"/>
                  </a:moveTo>
                  <a:lnTo>
                    <a:pt x="4356" y="495"/>
                  </a:lnTo>
                  <a:lnTo>
                    <a:pt x="2260" y="863"/>
                  </a:lnTo>
                  <a:lnTo>
                    <a:pt x="0" y="7073"/>
                  </a:lnTo>
                  <a:lnTo>
                    <a:pt x="8547" y="5651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6239916" y="2618104"/>
              <a:ext cx="22860" cy="50800"/>
            </a:xfrm>
            <a:custGeom>
              <a:avLst/>
              <a:gdLst/>
              <a:ahLst/>
              <a:cxnLst/>
              <a:rect l="l" t="t" r="r" b="b"/>
              <a:pathLst>
                <a:path w="22860" h="50800">
                  <a:moveTo>
                    <a:pt x="7975" y="49187"/>
                  </a:moveTo>
                  <a:lnTo>
                    <a:pt x="6731" y="43522"/>
                  </a:lnTo>
                  <a:lnTo>
                    <a:pt x="3289" y="44297"/>
                  </a:lnTo>
                  <a:lnTo>
                    <a:pt x="0" y="45021"/>
                  </a:lnTo>
                  <a:lnTo>
                    <a:pt x="1244" y="50685"/>
                  </a:lnTo>
                  <a:lnTo>
                    <a:pt x="4686" y="49911"/>
                  </a:lnTo>
                  <a:lnTo>
                    <a:pt x="7975" y="49187"/>
                  </a:lnTo>
                  <a:close/>
                </a:path>
                <a:path w="22860" h="50800">
                  <a:moveTo>
                    <a:pt x="22326" y="4851"/>
                  </a:moveTo>
                  <a:lnTo>
                    <a:pt x="19939" y="0"/>
                  </a:lnTo>
                  <a:lnTo>
                    <a:pt x="17335" y="749"/>
                  </a:lnTo>
                  <a:lnTo>
                    <a:pt x="14224" y="1638"/>
                  </a:lnTo>
                  <a:lnTo>
                    <a:pt x="16433" y="8928"/>
                  </a:lnTo>
                  <a:lnTo>
                    <a:pt x="22326" y="4851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5966890" y="2690434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4876" y="0"/>
                  </a:moveTo>
                  <a:lnTo>
                    <a:pt x="0" y="4343"/>
                  </a:lnTo>
                  <a:lnTo>
                    <a:pt x="2374" y="5676"/>
                  </a:lnTo>
                  <a:lnTo>
                    <a:pt x="7594" y="8572"/>
                  </a:lnTo>
                  <a:lnTo>
                    <a:pt x="8953" y="635"/>
                  </a:lnTo>
                  <a:lnTo>
                    <a:pt x="5194" y="50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5717552" y="2620009"/>
              <a:ext cx="758825" cy="48895"/>
            </a:xfrm>
            <a:custGeom>
              <a:avLst/>
              <a:gdLst/>
              <a:ahLst/>
              <a:cxnLst/>
              <a:rect l="l" t="t" r="r" b="b"/>
              <a:pathLst>
                <a:path w="758825" h="48894">
                  <a:moveTo>
                    <a:pt x="11125" y="1790"/>
                  </a:moveTo>
                  <a:lnTo>
                    <a:pt x="6959" y="0"/>
                  </a:lnTo>
                  <a:lnTo>
                    <a:pt x="5854" y="241"/>
                  </a:lnTo>
                  <a:lnTo>
                    <a:pt x="0" y="1574"/>
                  </a:lnTo>
                  <a:lnTo>
                    <a:pt x="9931" y="8458"/>
                  </a:lnTo>
                  <a:lnTo>
                    <a:pt x="11125" y="1790"/>
                  </a:lnTo>
                  <a:close/>
                </a:path>
                <a:path w="758825" h="48894">
                  <a:moveTo>
                    <a:pt x="758685" y="48526"/>
                  </a:moveTo>
                  <a:lnTo>
                    <a:pt x="757732" y="38925"/>
                  </a:lnTo>
                  <a:lnTo>
                    <a:pt x="753237" y="42392"/>
                  </a:lnTo>
                  <a:lnTo>
                    <a:pt x="752005" y="43332"/>
                  </a:lnTo>
                  <a:lnTo>
                    <a:pt x="751344" y="47586"/>
                  </a:lnTo>
                  <a:lnTo>
                    <a:pt x="758685" y="48526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6495350" y="2688338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20" h="10160">
                  <a:moveTo>
                    <a:pt x="5588" y="0"/>
                  </a:moveTo>
                  <a:lnTo>
                    <a:pt x="2133" y="2146"/>
                  </a:lnTo>
                  <a:lnTo>
                    <a:pt x="0" y="3479"/>
                  </a:lnTo>
                  <a:lnTo>
                    <a:pt x="1498" y="9905"/>
                  </a:lnTo>
                  <a:lnTo>
                    <a:pt x="4953" y="7772"/>
                  </a:lnTo>
                  <a:lnTo>
                    <a:pt x="7073" y="64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6306362" y="2620162"/>
              <a:ext cx="803275" cy="82550"/>
            </a:xfrm>
            <a:custGeom>
              <a:avLst/>
              <a:gdLst/>
              <a:ahLst/>
              <a:cxnLst/>
              <a:rect l="l" t="t" r="r" b="b"/>
              <a:pathLst>
                <a:path w="803275" h="82550">
                  <a:moveTo>
                    <a:pt x="9893" y="457"/>
                  </a:moveTo>
                  <a:lnTo>
                    <a:pt x="5676" y="88"/>
                  </a:lnTo>
                  <a:lnTo>
                    <a:pt x="4597" y="0"/>
                  </a:lnTo>
                  <a:lnTo>
                    <a:pt x="0" y="3644"/>
                  </a:lnTo>
                  <a:lnTo>
                    <a:pt x="6324" y="8191"/>
                  </a:lnTo>
                  <a:lnTo>
                    <a:pt x="9893" y="457"/>
                  </a:lnTo>
                  <a:close/>
                </a:path>
                <a:path w="803275" h="82550">
                  <a:moveTo>
                    <a:pt x="34747" y="4381"/>
                  </a:moveTo>
                  <a:lnTo>
                    <a:pt x="29870" y="50"/>
                  </a:lnTo>
                  <a:lnTo>
                    <a:pt x="29552" y="88"/>
                  </a:lnTo>
                  <a:lnTo>
                    <a:pt x="25793" y="673"/>
                  </a:lnTo>
                  <a:lnTo>
                    <a:pt x="27165" y="8610"/>
                  </a:lnTo>
                  <a:lnTo>
                    <a:pt x="34747" y="4381"/>
                  </a:lnTo>
                  <a:close/>
                </a:path>
                <a:path w="803275" h="82550">
                  <a:moveTo>
                    <a:pt x="292823" y="61836"/>
                  </a:moveTo>
                  <a:lnTo>
                    <a:pt x="289509" y="54813"/>
                  </a:lnTo>
                  <a:lnTo>
                    <a:pt x="288048" y="54876"/>
                  </a:lnTo>
                  <a:lnTo>
                    <a:pt x="284911" y="55016"/>
                  </a:lnTo>
                  <a:lnTo>
                    <a:pt x="285521" y="61988"/>
                  </a:lnTo>
                  <a:lnTo>
                    <a:pt x="292823" y="61836"/>
                  </a:lnTo>
                  <a:close/>
                </a:path>
                <a:path w="803275" h="82550">
                  <a:moveTo>
                    <a:pt x="449453" y="60363"/>
                  </a:moveTo>
                  <a:lnTo>
                    <a:pt x="448691" y="53721"/>
                  </a:lnTo>
                  <a:lnTo>
                    <a:pt x="443979" y="54876"/>
                  </a:lnTo>
                  <a:lnTo>
                    <a:pt x="439420" y="56007"/>
                  </a:lnTo>
                  <a:lnTo>
                    <a:pt x="445376" y="60566"/>
                  </a:lnTo>
                  <a:lnTo>
                    <a:pt x="449453" y="60363"/>
                  </a:lnTo>
                  <a:close/>
                </a:path>
                <a:path w="803275" h="82550">
                  <a:moveTo>
                    <a:pt x="779703" y="72631"/>
                  </a:moveTo>
                  <a:lnTo>
                    <a:pt x="772718" y="71742"/>
                  </a:lnTo>
                  <a:lnTo>
                    <a:pt x="772464" y="71704"/>
                  </a:lnTo>
                  <a:lnTo>
                    <a:pt x="769150" y="75006"/>
                  </a:lnTo>
                  <a:lnTo>
                    <a:pt x="770724" y="81991"/>
                  </a:lnTo>
                  <a:lnTo>
                    <a:pt x="779703" y="72631"/>
                  </a:lnTo>
                  <a:close/>
                </a:path>
                <a:path w="803275" h="82550">
                  <a:moveTo>
                    <a:pt x="802690" y="76631"/>
                  </a:moveTo>
                  <a:lnTo>
                    <a:pt x="801458" y="70967"/>
                  </a:lnTo>
                  <a:lnTo>
                    <a:pt x="798004" y="71742"/>
                  </a:lnTo>
                  <a:lnTo>
                    <a:pt x="794715" y="72466"/>
                  </a:lnTo>
                  <a:lnTo>
                    <a:pt x="795959" y="78130"/>
                  </a:lnTo>
                  <a:lnTo>
                    <a:pt x="799401" y="77355"/>
                  </a:lnTo>
                  <a:lnTo>
                    <a:pt x="802690" y="76631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6371982" y="2606829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19">
                  <a:moveTo>
                    <a:pt x="6731" y="0"/>
                  </a:moveTo>
                  <a:lnTo>
                    <a:pt x="3289" y="774"/>
                  </a:lnTo>
                  <a:lnTo>
                    <a:pt x="0" y="1498"/>
                  </a:lnTo>
                  <a:lnTo>
                    <a:pt x="1244" y="7162"/>
                  </a:lnTo>
                  <a:lnTo>
                    <a:pt x="4686" y="6388"/>
                  </a:lnTo>
                  <a:lnTo>
                    <a:pt x="7975" y="5664"/>
                  </a:lnTo>
                  <a:lnTo>
                    <a:pt x="6731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6358748" y="2619898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19">
                  <a:moveTo>
                    <a:pt x="10363" y="0"/>
                  </a:moveTo>
                  <a:lnTo>
                    <a:pt x="3873" y="1752"/>
                  </a:lnTo>
                  <a:lnTo>
                    <a:pt x="0" y="2793"/>
                  </a:lnTo>
                  <a:lnTo>
                    <a:pt x="4381" y="7365"/>
                  </a:lnTo>
                  <a:lnTo>
                    <a:pt x="7975" y="7404"/>
                  </a:lnTo>
                  <a:lnTo>
                    <a:pt x="10363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6438822" y="263441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5867" y="0"/>
                  </a:moveTo>
                  <a:lnTo>
                    <a:pt x="3873" y="1282"/>
                  </a:lnTo>
                  <a:lnTo>
                    <a:pt x="0" y="3771"/>
                  </a:lnTo>
                  <a:lnTo>
                    <a:pt x="6921" y="7886"/>
                  </a:lnTo>
                  <a:lnTo>
                    <a:pt x="10591" y="182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6399695" y="2618930"/>
              <a:ext cx="697230" cy="52069"/>
            </a:xfrm>
            <a:custGeom>
              <a:avLst/>
              <a:gdLst/>
              <a:ahLst/>
              <a:cxnLst/>
              <a:rect l="l" t="t" r="r" b="b"/>
              <a:pathLst>
                <a:path w="697229" h="52069">
                  <a:moveTo>
                    <a:pt x="6934" y="21183"/>
                  </a:moveTo>
                  <a:lnTo>
                    <a:pt x="5219" y="17068"/>
                  </a:lnTo>
                  <a:lnTo>
                    <a:pt x="3657" y="16776"/>
                  </a:lnTo>
                  <a:lnTo>
                    <a:pt x="88" y="16103"/>
                  </a:lnTo>
                  <a:lnTo>
                    <a:pt x="0" y="25679"/>
                  </a:lnTo>
                  <a:lnTo>
                    <a:pt x="6934" y="21183"/>
                  </a:lnTo>
                  <a:close/>
                </a:path>
                <a:path w="697229" h="52069">
                  <a:moveTo>
                    <a:pt x="213652" y="5981"/>
                  </a:moveTo>
                  <a:lnTo>
                    <a:pt x="211874" y="330"/>
                  </a:lnTo>
                  <a:lnTo>
                    <a:pt x="208762" y="1320"/>
                  </a:lnTo>
                  <a:lnTo>
                    <a:pt x="207860" y="1612"/>
                  </a:lnTo>
                  <a:lnTo>
                    <a:pt x="204381" y="8547"/>
                  </a:lnTo>
                  <a:lnTo>
                    <a:pt x="213652" y="5981"/>
                  </a:lnTo>
                  <a:close/>
                </a:path>
                <a:path w="697229" h="52069">
                  <a:moveTo>
                    <a:pt x="399122" y="48044"/>
                  </a:moveTo>
                  <a:lnTo>
                    <a:pt x="395960" y="42075"/>
                  </a:lnTo>
                  <a:lnTo>
                    <a:pt x="395605" y="42062"/>
                  </a:lnTo>
                  <a:lnTo>
                    <a:pt x="392988" y="41986"/>
                  </a:lnTo>
                  <a:lnTo>
                    <a:pt x="391947" y="51587"/>
                  </a:lnTo>
                  <a:lnTo>
                    <a:pt x="399122" y="48044"/>
                  </a:lnTo>
                  <a:close/>
                </a:path>
                <a:path w="697229" h="52069">
                  <a:moveTo>
                    <a:pt x="614464" y="5626"/>
                  </a:moveTo>
                  <a:lnTo>
                    <a:pt x="611047" y="0"/>
                  </a:lnTo>
                  <a:lnTo>
                    <a:pt x="609142" y="1320"/>
                  </a:lnTo>
                  <a:lnTo>
                    <a:pt x="607136" y="2717"/>
                  </a:lnTo>
                  <a:lnTo>
                    <a:pt x="608241" y="8890"/>
                  </a:lnTo>
                  <a:lnTo>
                    <a:pt x="614464" y="5626"/>
                  </a:lnTo>
                  <a:close/>
                </a:path>
                <a:path w="697229" h="52069">
                  <a:moveTo>
                    <a:pt x="685101" y="368"/>
                  </a:moveTo>
                  <a:lnTo>
                    <a:pt x="679386" y="1320"/>
                  </a:lnTo>
                  <a:lnTo>
                    <a:pt x="675360" y="1993"/>
                  </a:lnTo>
                  <a:lnTo>
                    <a:pt x="680072" y="7086"/>
                  </a:lnTo>
                  <a:lnTo>
                    <a:pt x="682942" y="6515"/>
                  </a:lnTo>
                  <a:lnTo>
                    <a:pt x="685101" y="368"/>
                  </a:lnTo>
                  <a:close/>
                </a:path>
                <a:path w="697229" h="52069">
                  <a:moveTo>
                    <a:pt x="696722" y="21666"/>
                  </a:moveTo>
                  <a:lnTo>
                    <a:pt x="695477" y="16014"/>
                  </a:lnTo>
                  <a:lnTo>
                    <a:pt x="692023" y="16776"/>
                  </a:lnTo>
                  <a:lnTo>
                    <a:pt x="688733" y="17513"/>
                  </a:lnTo>
                  <a:lnTo>
                    <a:pt x="689978" y="23164"/>
                  </a:lnTo>
                  <a:lnTo>
                    <a:pt x="696722" y="21666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6549070" y="2634681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90" h="7619">
                  <a:moveTo>
                    <a:pt x="4698" y="0"/>
                  </a:moveTo>
                  <a:lnTo>
                    <a:pt x="3200" y="1015"/>
                  </a:lnTo>
                  <a:lnTo>
                    <a:pt x="0" y="3187"/>
                  </a:lnTo>
                  <a:lnTo>
                    <a:pt x="4533" y="7442"/>
                  </a:lnTo>
                  <a:lnTo>
                    <a:pt x="8127" y="4533"/>
                  </a:lnTo>
                  <a:lnTo>
                    <a:pt x="8547" y="1955"/>
                  </a:lnTo>
                  <a:lnTo>
                    <a:pt x="4698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6020841" y="2634691"/>
              <a:ext cx="1089025" cy="77470"/>
            </a:xfrm>
            <a:custGeom>
              <a:avLst/>
              <a:gdLst/>
              <a:ahLst/>
              <a:cxnLst/>
              <a:rect l="l" t="t" r="r" b="b"/>
              <a:pathLst>
                <a:path w="1089025" h="77469">
                  <a:moveTo>
                    <a:pt x="8547" y="1955"/>
                  </a:moveTo>
                  <a:lnTo>
                    <a:pt x="4711" y="0"/>
                  </a:lnTo>
                  <a:lnTo>
                    <a:pt x="3213" y="1016"/>
                  </a:lnTo>
                  <a:lnTo>
                    <a:pt x="0" y="3187"/>
                  </a:lnTo>
                  <a:lnTo>
                    <a:pt x="4533" y="7442"/>
                  </a:lnTo>
                  <a:lnTo>
                    <a:pt x="8128" y="4533"/>
                  </a:lnTo>
                  <a:lnTo>
                    <a:pt x="8547" y="1955"/>
                  </a:lnTo>
                  <a:close/>
                </a:path>
                <a:path w="1089025" h="77469">
                  <a:moveTo>
                    <a:pt x="105321" y="44640"/>
                  </a:moveTo>
                  <a:lnTo>
                    <a:pt x="100444" y="40284"/>
                  </a:lnTo>
                  <a:lnTo>
                    <a:pt x="100139" y="40347"/>
                  </a:lnTo>
                  <a:lnTo>
                    <a:pt x="97790" y="40906"/>
                  </a:lnTo>
                  <a:lnTo>
                    <a:pt x="97218" y="49161"/>
                  </a:lnTo>
                  <a:lnTo>
                    <a:pt x="105321" y="44640"/>
                  </a:lnTo>
                  <a:close/>
                </a:path>
                <a:path w="1089025" h="77469">
                  <a:moveTo>
                    <a:pt x="241846" y="45300"/>
                  </a:moveTo>
                  <a:lnTo>
                    <a:pt x="237121" y="40208"/>
                  </a:lnTo>
                  <a:lnTo>
                    <a:pt x="236410" y="40347"/>
                  </a:lnTo>
                  <a:lnTo>
                    <a:pt x="234251" y="40779"/>
                  </a:lnTo>
                  <a:lnTo>
                    <a:pt x="232092" y="46926"/>
                  </a:lnTo>
                  <a:lnTo>
                    <a:pt x="241846" y="45300"/>
                  </a:lnTo>
                  <a:close/>
                </a:path>
                <a:path w="1089025" h="77469">
                  <a:moveTo>
                    <a:pt x="295224" y="45300"/>
                  </a:moveTo>
                  <a:lnTo>
                    <a:pt x="290512" y="40208"/>
                  </a:lnTo>
                  <a:lnTo>
                    <a:pt x="289788" y="40347"/>
                  </a:lnTo>
                  <a:lnTo>
                    <a:pt x="287629" y="40779"/>
                  </a:lnTo>
                  <a:lnTo>
                    <a:pt x="285483" y="46926"/>
                  </a:lnTo>
                  <a:lnTo>
                    <a:pt x="295224" y="45300"/>
                  </a:lnTo>
                  <a:close/>
                </a:path>
                <a:path w="1089025" h="77469">
                  <a:moveTo>
                    <a:pt x="359727" y="44653"/>
                  </a:moveTo>
                  <a:lnTo>
                    <a:pt x="356323" y="39027"/>
                  </a:lnTo>
                  <a:lnTo>
                    <a:pt x="354418" y="40347"/>
                  </a:lnTo>
                  <a:lnTo>
                    <a:pt x="352412" y="41744"/>
                  </a:lnTo>
                  <a:lnTo>
                    <a:pt x="353517" y="47917"/>
                  </a:lnTo>
                  <a:lnTo>
                    <a:pt x="359727" y="44653"/>
                  </a:lnTo>
                  <a:close/>
                </a:path>
                <a:path w="1089025" h="77469">
                  <a:moveTo>
                    <a:pt x="1021676" y="70561"/>
                  </a:moveTo>
                  <a:lnTo>
                    <a:pt x="1014691" y="71259"/>
                  </a:lnTo>
                  <a:lnTo>
                    <a:pt x="1011872" y="71539"/>
                  </a:lnTo>
                  <a:lnTo>
                    <a:pt x="1013815" y="76796"/>
                  </a:lnTo>
                  <a:lnTo>
                    <a:pt x="1016939" y="77101"/>
                  </a:lnTo>
                  <a:lnTo>
                    <a:pt x="1021676" y="70561"/>
                  </a:lnTo>
                  <a:close/>
                </a:path>
                <a:path w="1089025" h="77469">
                  <a:moveTo>
                    <a:pt x="1088961" y="33108"/>
                  </a:moveTo>
                  <a:lnTo>
                    <a:pt x="1087920" y="27279"/>
                  </a:lnTo>
                  <a:lnTo>
                    <a:pt x="1084922" y="27711"/>
                  </a:lnTo>
                  <a:lnTo>
                    <a:pt x="1082179" y="28105"/>
                  </a:lnTo>
                  <a:lnTo>
                    <a:pt x="1082154" y="33667"/>
                  </a:lnTo>
                  <a:lnTo>
                    <a:pt x="1088961" y="3310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7169809" y="2690650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3962" y="0"/>
                  </a:moveTo>
                  <a:lnTo>
                    <a:pt x="1993" y="1244"/>
                  </a:lnTo>
                  <a:lnTo>
                    <a:pt x="0" y="2501"/>
                  </a:lnTo>
                  <a:lnTo>
                    <a:pt x="1485" y="6934"/>
                  </a:lnTo>
                  <a:lnTo>
                    <a:pt x="9042" y="6756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6063615" y="2608274"/>
              <a:ext cx="290195" cy="35560"/>
            </a:xfrm>
            <a:custGeom>
              <a:avLst/>
              <a:gdLst/>
              <a:ahLst/>
              <a:cxnLst/>
              <a:rect l="l" t="t" r="r" b="b"/>
              <a:pathLst>
                <a:path w="290195" h="35560">
                  <a:moveTo>
                    <a:pt x="7353" y="5461"/>
                  </a:moveTo>
                  <a:lnTo>
                    <a:pt x="5943" y="0"/>
                  </a:lnTo>
                  <a:lnTo>
                    <a:pt x="2578" y="736"/>
                  </a:lnTo>
                  <a:lnTo>
                    <a:pt x="901" y="1104"/>
                  </a:lnTo>
                  <a:lnTo>
                    <a:pt x="0" y="7429"/>
                  </a:lnTo>
                  <a:lnTo>
                    <a:pt x="7353" y="5461"/>
                  </a:lnTo>
                  <a:close/>
                </a:path>
                <a:path w="290195" h="35560">
                  <a:moveTo>
                    <a:pt x="289725" y="33553"/>
                  </a:moveTo>
                  <a:lnTo>
                    <a:pt x="288315" y="28092"/>
                  </a:lnTo>
                  <a:lnTo>
                    <a:pt x="284949" y="28841"/>
                  </a:lnTo>
                  <a:lnTo>
                    <a:pt x="283273" y="29210"/>
                  </a:lnTo>
                  <a:lnTo>
                    <a:pt x="282371" y="35521"/>
                  </a:lnTo>
                  <a:lnTo>
                    <a:pt x="289725" y="33553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7034566" y="2636547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5" h="6985">
                  <a:moveTo>
                    <a:pt x="6819" y="0"/>
                  </a:moveTo>
                  <a:lnTo>
                    <a:pt x="2374" y="558"/>
                  </a:lnTo>
                  <a:lnTo>
                    <a:pt x="393" y="800"/>
                  </a:lnTo>
                  <a:lnTo>
                    <a:pt x="0" y="4229"/>
                  </a:lnTo>
                  <a:lnTo>
                    <a:pt x="10464" y="6591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5899277" y="2620225"/>
              <a:ext cx="873125" cy="77470"/>
            </a:xfrm>
            <a:custGeom>
              <a:avLst/>
              <a:gdLst/>
              <a:ahLst/>
              <a:cxnLst/>
              <a:rect l="l" t="t" r="r" b="b"/>
              <a:pathLst>
                <a:path w="873125" h="77469">
                  <a:moveTo>
                    <a:pt x="7569" y="69596"/>
                  </a:moveTo>
                  <a:lnTo>
                    <a:pt x="2552" y="70269"/>
                  </a:lnTo>
                  <a:lnTo>
                    <a:pt x="0" y="70612"/>
                  </a:lnTo>
                  <a:lnTo>
                    <a:pt x="101" y="75615"/>
                  </a:lnTo>
                  <a:lnTo>
                    <a:pt x="5892" y="76263"/>
                  </a:lnTo>
                  <a:lnTo>
                    <a:pt x="7569" y="69596"/>
                  </a:lnTo>
                  <a:close/>
                </a:path>
                <a:path w="873125" h="77469">
                  <a:moveTo>
                    <a:pt x="159042" y="74993"/>
                  </a:moveTo>
                  <a:lnTo>
                    <a:pt x="157645" y="69532"/>
                  </a:lnTo>
                  <a:lnTo>
                    <a:pt x="154266" y="70269"/>
                  </a:lnTo>
                  <a:lnTo>
                    <a:pt x="152590" y="70637"/>
                  </a:lnTo>
                  <a:lnTo>
                    <a:pt x="151688" y="76949"/>
                  </a:lnTo>
                  <a:lnTo>
                    <a:pt x="159042" y="74993"/>
                  </a:lnTo>
                  <a:close/>
                </a:path>
                <a:path w="873125" h="77469">
                  <a:moveTo>
                    <a:pt x="255155" y="419"/>
                  </a:moveTo>
                  <a:lnTo>
                    <a:pt x="251206" y="25"/>
                  </a:lnTo>
                  <a:lnTo>
                    <a:pt x="250888" y="0"/>
                  </a:lnTo>
                  <a:lnTo>
                    <a:pt x="246011" y="4305"/>
                  </a:lnTo>
                  <a:lnTo>
                    <a:pt x="252336" y="7874"/>
                  </a:lnTo>
                  <a:lnTo>
                    <a:pt x="255155" y="419"/>
                  </a:lnTo>
                  <a:close/>
                </a:path>
                <a:path w="873125" h="77469">
                  <a:moveTo>
                    <a:pt x="872705" y="46888"/>
                  </a:moveTo>
                  <a:lnTo>
                    <a:pt x="871296" y="41427"/>
                  </a:lnTo>
                  <a:lnTo>
                    <a:pt x="867930" y="42176"/>
                  </a:lnTo>
                  <a:lnTo>
                    <a:pt x="866254" y="42545"/>
                  </a:lnTo>
                  <a:lnTo>
                    <a:pt x="865352" y="48856"/>
                  </a:lnTo>
                  <a:lnTo>
                    <a:pt x="872705" y="4688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5733489" y="2689748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5943" y="0"/>
                  </a:moveTo>
                  <a:lnTo>
                    <a:pt x="2578" y="736"/>
                  </a:lnTo>
                  <a:lnTo>
                    <a:pt x="901" y="1104"/>
                  </a:lnTo>
                  <a:lnTo>
                    <a:pt x="0" y="7416"/>
                  </a:lnTo>
                  <a:lnTo>
                    <a:pt x="7353" y="5460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5680722" y="2620644"/>
              <a:ext cx="1092200" cy="77470"/>
            </a:xfrm>
            <a:custGeom>
              <a:avLst/>
              <a:gdLst/>
              <a:ahLst/>
              <a:cxnLst/>
              <a:rect l="l" t="t" r="r" b="b"/>
              <a:pathLst>
                <a:path w="1092200" h="77469">
                  <a:moveTo>
                    <a:pt x="6769" y="73050"/>
                  </a:moveTo>
                  <a:lnTo>
                    <a:pt x="4660" y="68453"/>
                  </a:lnTo>
                  <a:lnTo>
                    <a:pt x="3352" y="68440"/>
                  </a:lnTo>
                  <a:lnTo>
                    <a:pt x="723" y="68427"/>
                  </a:lnTo>
                  <a:lnTo>
                    <a:pt x="0" y="76492"/>
                  </a:lnTo>
                  <a:lnTo>
                    <a:pt x="6769" y="73050"/>
                  </a:lnTo>
                  <a:close/>
                </a:path>
                <a:path w="1092200" h="77469">
                  <a:moveTo>
                    <a:pt x="21221" y="57213"/>
                  </a:moveTo>
                  <a:lnTo>
                    <a:pt x="16611" y="55448"/>
                  </a:lnTo>
                  <a:lnTo>
                    <a:pt x="16002" y="55803"/>
                  </a:lnTo>
                  <a:lnTo>
                    <a:pt x="11493" y="58407"/>
                  </a:lnTo>
                  <a:lnTo>
                    <a:pt x="20294" y="63563"/>
                  </a:lnTo>
                  <a:lnTo>
                    <a:pt x="21221" y="57213"/>
                  </a:lnTo>
                  <a:close/>
                </a:path>
                <a:path w="1092200" h="77469">
                  <a:moveTo>
                    <a:pt x="100012" y="1955"/>
                  </a:moveTo>
                  <a:lnTo>
                    <a:pt x="96164" y="0"/>
                  </a:lnTo>
                  <a:lnTo>
                    <a:pt x="94665" y="1016"/>
                  </a:lnTo>
                  <a:lnTo>
                    <a:pt x="91465" y="3187"/>
                  </a:lnTo>
                  <a:lnTo>
                    <a:pt x="95999" y="7442"/>
                  </a:lnTo>
                  <a:lnTo>
                    <a:pt x="99580" y="4521"/>
                  </a:lnTo>
                  <a:lnTo>
                    <a:pt x="100012" y="1955"/>
                  </a:lnTo>
                  <a:close/>
                </a:path>
                <a:path w="1092200" h="77469">
                  <a:moveTo>
                    <a:pt x="458482" y="40005"/>
                  </a:moveTo>
                  <a:lnTo>
                    <a:pt x="454304" y="40347"/>
                  </a:lnTo>
                  <a:lnTo>
                    <a:pt x="451688" y="40563"/>
                  </a:lnTo>
                  <a:lnTo>
                    <a:pt x="452716" y="46393"/>
                  </a:lnTo>
                  <a:lnTo>
                    <a:pt x="458457" y="45580"/>
                  </a:lnTo>
                  <a:lnTo>
                    <a:pt x="458482" y="40005"/>
                  </a:lnTo>
                  <a:close/>
                </a:path>
                <a:path w="1092200" h="77469">
                  <a:moveTo>
                    <a:pt x="877620" y="72859"/>
                  </a:moveTo>
                  <a:lnTo>
                    <a:pt x="875906" y="68745"/>
                  </a:lnTo>
                  <a:lnTo>
                    <a:pt x="874356" y="68440"/>
                  </a:lnTo>
                  <a:lnTo>
                    <a:pt x="870775" y="67779"/>
                  </a:lnTo>
                  <a:lnTo>
                    <a:pt x="870699" y="77343"/>
                  </a:lnTo>
                  <a:lnTo>
                    <a:pt x="877620" y="72859"/>
                  </a:lnTo>
                  <a:close/>
                </a:path>
                <a:path w="1092200" h="77469">
                  <a:moveTo>
                    <a:pt x="905814" y="73164"/>
                  </a:moveTo>
                  <a:lnTo>
                    <a:pt x="904417" y="67703"/>
                  </a:lnTo>
                  <a:lnTo>
                    <a:pt x="901039" y="68440"/>
                  </a:lnTo>
                  <a:lnTo>
                    <a:pt x="899363" y="68821"/>
                  </a:lnTo>
                  <a:lnTo>
                    <a:pt x="898461" y="75133"/>
                  </a:lnTo>
                  <a:lnTo>
                    <a:pt x="905814" y="73164"/>
                  </a:lnTo>
                  <a:close/>
                </a:path>
                <a:path w="1092200" h="77469">
                  <a:moveTo>
                    <a:pt x="1091907" y="18605"/>
                  </a:moveTo>
                  <a:lnTo>
                    <a:pt x="1087196" y="13512"/>
                  </a:lnTo>
                  <a:lnTo>
                    <a:pt x="1086485" y="13652"/>
                  </a:lnTo>
                  <a:lnTo>
                    <a:pt x="1084326" y="14084"/>
                  </a:lnTo>
                  <a:lnTo>
                    <a:pt x="1082167" y="20231"/>
                  </a:lnTo>
                  <a:lnTo>
                    <a:pt x="1091907" y="18605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6509078" y="2676324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4216" y="0"/>
                  </a:moveTo>
                  <a:lnTo>
                    <a:pt x="0" y="5410"/>
                  </a:lnTo>
                  <a:lnTo>
                    <a:pt x="8127" y="6083"/>
                  </a:lnTo>
                  <a:lnTo>
                    <a:pt x="7912" y="406"/>
                  </a:lnTo>
                  <a:lnTo>
                    <a:pt x="5270" y="114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6523975" y="266239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5">
                  <a:moveTo>
                    <a:pt x="1612" y="0"/>
                  </a:moveTo>
                  <a:lnTo>
                    <a:pt x="0" y="3365"/>
                  </a:lnTo>
                  <a:lnTo>
                    <a:pt x="215" y="6502"/>
                  </a:lnTo>
                  <a:lnTo>
                    <a:pt x="4419" y="5613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5760807" y="263567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736" y="0"/>
                  </a:moveTo>
                  <a:lnTo>
                    <a:pt x="0" y="8077"/>
                  </a:lnTo>
                  <a:lnTo>
                    <a:pt x="6769" y="4622"/>
                  </a:lnTo>
                  <a:lnTo>
                    <a:pt x="4673" y="38"/>
                  </a:lnTo>
                  <a:lnTo>
                    <a:pt x="3352" y="2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6452728" y="2621219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9029" y="0"/>
                  </a:moveTo>
                  <a:lnTo>
                    <a:pt x="4013" y="431"/>
                  </a:lnTo>
                  <a:lnTo>
                    <a:pt x="3771" y="457"/>
                  </a:lnTo>
                  <a:lnTo>
                    <a:pt x="0" y="3619"/>
                  </a:lnTo>
                  <a:lnTo>
                    <a:pt x="1206" y="4648"/>
                  </a:lnTo>
                  <a:lnTo>
                    <a:pt x="7569" y="6248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7157210" y="263567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736" y="0"/>
                  </a:moveTo>
                  <a:lnTo>
                    <a:pt x="0" y="8077"/>
                  </a:lnTo>
                  <a:lnTo>
                    <a:pt x="6769" y="4622"/>
                  </a:lnTo>
                  <a:lnTo>
                    <a:pt x="4673" y="38"/>
                  </a:lnTo>
                  <a:lnTo>
                    <a:pt x="3352" y="2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5748032" y="2619908"/>
              <a:ext cx="1236345" cy="76200"/>
            </a:xfrm>
            <a:custGeom>
              <a:avLst/>
              <a:gdLst/>
              <a:ahLst/>
              <a:cxnLst/>
              <a:rect l="l" t="t" r="r" b="b"/>
              <a:pathLst>
                <a:path w="1236345" h="76200">
                  <a:moveTo>
                    <a:pt x="8255" y="4025"/>
                  </a:moveTo>
                  <a:lnTo>
                    <a:pt x="5270" y="1282"/>
                  </a:lnTo>
                  <a:lnTo>
                    <a:pt x="3479" y="1752"/>
                  </a:lnTo>
                  <a:lnTo>
                    <a:pt x="0" y="2641"/>
                  </a:lnTo>
                  <a:lnTo>
                    <a:pt x="787" y="7658"/>
                  </a:lnTo>
                  <a:lnTo>
                    <a:pt x="6286" y="5969"/>
                  </a:lnTo>
                  <a:lnTo>
                    <a:pt x="8255" y="4025"/>
                  </a:lnTo>
                  <a:close/>
                </a:path>
                <a:path w="1236345" h="76200">
                  <a:moveTo>
                    <a:pt x="46189" y="19481"/>
                  </a:moveTo>
                  <a:lnTo>
                    <a:pt x="43205" y="16738"/>
                  </a:lnTo>
                  <a:lnTo>
                    <a:pt x="41402" y="17208"/>
                  </a:lnTo>
                  <a:lnTo>
                    <a:pt x="37934" y="18097"/>
                  </a:lnTo>
                  <a:lnTo>
                    <a:pt x="38722" y="23114"/>
                  </a:lnTo>
                  <a:lnTo>
                    <a:pt x="44221" y="21424"/>
                  </a:lnTo>
                  <a:lnTo>
                    <a:pt x="46189" y="19481"/>
                  </a:lnTo>
                  <a:close/>
                </a:path>
                <a:path w="1236345" h="76200">
                  <a:moveTo>
                    <a:pt x="61772" y="4241"/>
                  </a:moveTo>
                  <a:lnTo>
                    <a:pt x="58153" y="2286"/>
                  </a:lnTo>
                  <a:lnTo>
                    <a:pt x="56857" y="3149"/>
                  </a:lnTo>
                  <a:lnTo>
                    <a:pt x="52095" y="6375"/>
                  </a:lnTo>
                  <a:lnTo>
                    <a:pt x="61772" y="9525"/>
                  </a:lnTo>
                  <a:lnTo>
                    <a:pt x="61772" y="4241"/>
                  </a:lnTo>
                  <a:close/>
                </a:path>
                <a:path w="1236345" h="76200">
                  <a:moveTo>
                    <a:pt x="228295" y="0"/>
                  </a:moveTo>
                  <a:lnTo>
                    <a:pt x="224040" y="342"/>
                  </a:lnTo>
                  <a:lnTo>
                    <a:pt x="220179" y="660"/>
                  </a:lnTo>
                  <a:lnTo>
                    <a:pt x="224383" y="6083"/>
                  </a:lnTo>
                  <a:lnTo>
                    <a:pt x="228092" y="5676"/>
                  </a:lnTo>
                  <a:lnTo>
                    <a:pt x="228295" y="0"/>
                  </a:lnTo>
                  <a:close/>
                </a:path>
                <a:path w="1236345" h="76200">
                  <a:moveTo>
                    <a:pt x="403161" y="31153"/>
                  </a:moveTo>
                  <a:lnTo>
                    <a:pt x="402297" y="28181"/>
                  </a:lnTo>
                  <a:lnTo>
                    <a:pt x="398233" y="28448"/>
                  </a:lnTo>
                  <a:lnTo>
                    <a:pt x="394309" y="28689"/>
                  </a:lnTo>
                  <a:lnTo>
                    <a:pt x="398106" y="34747"/>
                  </a:lnTo>
                  <a:lnTo>
                    <a:pt x="403161" y="31153"/>
                  </a:lnTo>
                  <a:close/>
                </a:path>
                <a:path w="1236345" h="76200">
                  <a:moveTo>
                    <a:pt x="552640" y="19189"/>
                  </a:moveTo>
                  <a:lnTo>
                    <a:pt x="547738" y="14249"/>
                  </a:lnTo>
                  <a:lnTo>
                    <a:pt x="547154" y="14389"/>
                  </a:lnTo>
                  <a:lnTo>
                    <a:pt x="546633" y="14516"/>
                  </a:lnTo>
                  <a:lnTo>
                    <a:pt x="542417" y="21247"/>
                  </a:lnTo>
                  <a:lnTo>
                    <a:pt x="552640" y="19189"/>
                  </a:lnTo>
                  <a:close/>
                </a:path>
                <a:path w="1236345" h="76200">
                  <a:moveTo>
                    <a:pt x="604799" y="48463"/>
                  </a:moveTo>
                  <a:lnTo>
                    <a:pt x="604583" y="42786"/>
                  </a:lnTo>
                  <a:lnTo>
                    <a:pt x="601941" y="42494"/>
                  </a:lnTo>
                  <a:lnTo>
                    <a:pt x="600887" y="42379"/>
                  </a:lnTo>
                  <a:lnTo>
                    <a:pt x="596671" y="47790"/>
                  </a:lnTo>
                  <a:lnTo>
                    <a:pt x="604799" y="48463"/>
                  </a:lnTo>
                  <a:close/>
                </a:path>
                <a:path w="1236345" h="76200">
                  <a:moveTo>
                    <a:pt x="879602" y="55105"/>
                  </a:moveTo>
                  <a:lnTo>
                    <a:pt x="875880" y="55130"/>
                  </a:lnTo>
                  <a:lnTo>
                    <a:pt x="875080" y="55143"/>
                  </a:lnTo>
                  <a:lnTo>
                    <a:pt x="871982" y="60134"/>
                  </a:lnTo>
                  <a:lnTo>
                    <a:pt x="877239" y="63144"/>
                  </a:lnTo>
                  <a:lnTo>
                    <a:pt x="879602" y="55105"/>
                  </a:lnTo>
                  <a:close/>
                </a:path>
                <a:path w="1236345" h="76200">
                  <a:moveTo>
                    <a:pt x="1236116" y="72377"/>
                  </a:moveTo>
                  <a:lnTo>
                    <a:pt x="1234020" y="67792"/>
                  </a:lnTo>
                  <a:lnTo>
                    <a:pt x="1232700" y="67779"/>
                  </a:lnTo>
                  <a:lnTo>
                    <a:pt x="1230083" y="67754"/>
                  </a:lnTo>
                  <a:lnTo>
                    <a:pt x="1229347" y="75819"/>
                  </a:lnTo>
                  <a:lnTo>
                    <a:pt x="1236116" y="72377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6788643" y="2691539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8127" y="0"/>
                  </a:moveTo>
                  <a:lnTo>
                    <a:pt x="3860" y="355"/>
                  </a:lnTo>
                  <a:lnTo>
                    <a:pt x="0" y="673"/>
                  </a:lnTo>
                  <a:lnTo>
                    <a:pt x="4203" y="6083"/>
                  </a:lnTo>
                  <a:lnTo>
                    <a:pt x="7912" y="5676"/>
                  </a:lnTo>
                  <a:lnTo>
                    <a:pt x="8127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5884492" y="263380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4584" y="0"/>
                  </a:moveTo>
                  <a:lnTo>
                    <a:pt x="1892" y="1892"/>
                  </a:lnTo>
                  <a:lnTo>
                    <a:pt x="736" y="2705"/>
                  </a:lnTo>
                  <a:lnTo>
                    <a:pt x="0" y="7391"/>
                  </a:lnTo>
                  <a:lnTo>
                    <a:pt x="6794" y="7645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6291313" y="2674048"/>
              <a:ext cx="617855" cy="22860"/>
            </a:xfrm>
            <a:custGeom>
              <a:avLst/>
              <a:gdLst/>
              <a:ahLst/>
              <a:cxnLst/>
              <a:rect l="l" t="t" r="r" b="b"/>
              <a:pathLst>
                <a:path w="617854" h="22860">
                  <a:moveTo>
                    <a:pt x="8128" y="22415"/>
                  </a:moveTo>
                  <a:lnTo>
                    <a:pt x="7924" y="16738"/>
                  </a:lnTo>
                  <a:lnTo>
                    <a:pt x="5270" y="16446"/>
                  </a:lnTo>
                  <a:lnTo>
                    <a:pt x="4216" y="16332"/>
                  </a:lnTo>
                  <a:lnTo>
                    <a:pt x="0" y="21755"/>
                  </a:lnTo>
                  <a:lnTo>
                    <a:pt x="8128" y="22415"/>
                  </a:lnTo>
                  <a:close/>
                </a:path>
                <a:path w="617854" h="22860">
                  <a:moveTo>
                    <a:pt x="617232" y="0"/>
                  </a:moveTo>
                  <a:lnTo>
                    <a:pt x="612165" y="990"/>
                  </a:lnTo>
                  <a:lnTo>
                    <a:pt x="609295" y="1549"/>
                  </a:lnTo>
                  <a:lnTo>
                    <a:pt x="610044" y="6515"/>
                  </a:lnTo>
                  <a:lnTo>
                    <a:pt x="614273" y="6705"/>
                  </a:lnTo>
                  <a:lnTo>
                    <a:pt x="617232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5813729" y="2608300"/>
              <a:ext cx="608965" cy="88900"/>
            </a:xfrm>
            <a:custGeom>
              <a:avLst/>
              <a:gdLst/>
              <a:ahLst/>
              <a:cxnLst/>
              <a:rect l="l" t="t" r="r" b="b"/>
              <a:pathLst>
                <a:path w="608964" h="88900">
                  <a:moveTo>
                    <a:pt x="8890" y="3975"/>
                  </a:moveTo>
                  <a:lnTo>
                    <a:pt x="4953" y="0"/>
                  </a:lnTo>
                  <a:lnTo>
                    <a:pt x="3810" y="711"/>
                  </a:lnTo>
                  <a:lnTo>
                    <a:pt x="0" y="3098"/>
                  </a:lnTo>
                  <a:lnTo>
                    <a:pt x="6642" y="7353"/>
                  </a:lnTo>
                  <a:lnTo>
                    <a:pt x="8890" y="3975"/>
                  </a:lnTo>
                  <a:close/>
                </a:path>
                <a:path w="608964" h="88900">
                  <a:moveTo>
                    <a:pt x="608482" y="84493"/>
                  </a:moveTo>
                  <a:lnTo>
                    <a:pt x="605383" y="81661"/>
                  </a:lnTo>
                  <a:lnTo>
                    <a:pt x="603669" y="82194"/>
                  </a:lnTo>
                  <a:lnTo>
                    <a:pt x="601814" y="82778"/>
                  </a:lnTo>
                  <a:lnTo>
                    <a:pt x="600608" y="88417"/>
                  </a:lnTo>
                  <a:lnTo>
                    <a:pt x="606475" y="86410"/>
                  </a:lnTo>
                  <a:lnTo>
                    <a:pt x="608482" y="84493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5667667" y="2620251"/>
              <a:ext cx="1577975" cy="63500"/>
            </a:xfrm>
            <a:custGeom>
              <a:avLst/>
              <a:gdLst/>
              <a:ahLst/>
              <a:cxnLst/>
              <a:rect l="l" t="t" r="r" b="b"/>
              <a:pathLst>
                <a:path w="1577975" h="63500">
                  <a:moveTo>
                    <a:pt x="8191" y="59829"/>
                  </a:moveTo>
                  <a:lnTo>
                    <a:pt x="6654" y="55410"/>
                  </a:lnTo>
                  <a:lnTo>
                    <a:pt x="3771" y="56197"/>
                  </a:lnTo>
                  <a:lnTo>
                    <a:pt x="1397" y="56845"/>
                  </a:lnTo>
                  <a:lnTo>
                    <a:pt x="0" y="61404"/>
                  </a:lnTo>
                  <a:lnTo>
                    <a:pt x="8191" y="59829"/>
                  </a:lnTo>
                  <a:close/>
                </a:path>
                <a:path w="1577975" h="63500">
                  <a:moveTo>
                    <a:pt x="60528" y="60718"/>
                  </a:moveTo>
                  <a:lnTo>
                    <a:pt x="58508" y="56261"/>
                  </a:lnTo>
                  <a:lnTo>
                    <a:pt x="57150" y="56197"/>
                  </a:lnTo>
                  <a:lnTo>
                    <a:pt x="53886" y="56045"/>
                  </a:lnTo>
                  <a:lnTo>
                    <a:pt x="55524" y="63500"/>
                  </a:lnTo>
                  <a:lnTo>
                    <a:pt x="60528" y="60718"/>
                  </a:lnTo>
                  <a:close/>
                </a:path>
                <a:path w="1577975" h="63500">
                  <a:moveTo>
                    <a:pt x="1089875" y="31610"/>
                  </a:moveTo>
                  <a:lnTo>
                    <a:pt x="1084351" y="29349"/>
                  </a:lnTo>
                  <a:lnTo>
                    <a:pt x="1084084" y="29502"/>
                  </a:lnTo>
                  <a:lnTo>
                    <a:pt x="1080198" y="31762"/>
                  </a:lnTo>
                  <a:lnTo>
                    <a:pt x="1087018" y="36207"/>
                  </a:lnTo>
                  <a:lnTo>
                    <a:pt x="1089875" y="31610"/>
                  </a:lnTo>
                  <a:close/>
                </a:path>
                <a:path w="1577975" h="63500">
                  <a:moveTo>
                    <a:pt x="1577898" y="3200"/>
                  </a:moveTo>
                  <a:lnTo>
                    <a:pt x="1575777" y="0"/>
                  </a:lnTo>
                  <a:lnTo>
                    <a:pt x="1571561" y="5626"/>
                  </a:lnTo>
                  <a:lnTo>
                    <a:pt x="1575396" y="6248"/>
                  </a:lnTo>
                  <a:lnTo>
                    <a:pt x="1577898" y="320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5682678" y="2620060"/>
              <a:ext cx="1548765" cy="62230"/>
            </a:xfrm>
            <a:custGeom>
              <a:avLst/>
              <a:gdLst/>
              <a:ahLst/>
              <a:cxnLst/>
              <a:rect l="l" t="t" r="r" b="b"/>
              <a:pathLst>
                <a:path w="1548765" h="62230">
                  <a:moveTo>
                    <a:pt x="4419" y="17907"/>
                  </a:moveTo>
                  <a:lnTo>
                    <a:pt x="4191" y="14757"/>
                  </a:lnTo>
                  <a:lnTo>
                    <a:pt x="0" y="15646"/>
                  </a:lnTo>
                  <a:lnTo>
                    <a:pt x="2806" y="21272"/>
                  </a:lnTo>
                  <a:lnTo>
                    <a:pt x="4419" y="17907"/>
                  </a:lnTo>
                  <a:close/>
                </a:path>
                <a:path w="1548765" h="62230">
                  <a:moveTo>
                    <a:pt x="670814" y="58623"/>
                  </a:moveTo>
                  <a:lnTo>
                    <a:pt x="667131" y="55587"/>
                  </a:lnTo>
                  <a:lnTo>
                    <a:pt x="665886" y="56388"/>
                  </a:lnTo>
                  <a:lnTo>
                    <a:pt x="663765" y="57746"/>
                  </a:lnTo>
                  <a:lnTo>
                    <a:pt x="665200" y="61912"/>
                  </a:lnTo>
                  <a:lnTo>
                    <a:pt x="668693" y="60604"/>
                  </a:lnTo>
                  <a:lnTo>
                    <a:pt x="670814" y="58623"/>
                  </a:lnTo>
                  <a:close/>
                </a:path>
                <a:path w="1548765" h="62230">
                  <a:moveTo>
                    <a:pt x="1129423" y="0"/>
                  </a:moveTo>
                  <a:lnTo>
                    <a:pt x="1125270" y="190"/>
                  </a:lnTo>
                  <a:lnTo>
                    <a:pt x="1122718" y="317"/>
                  </a:lnTo>
                  <a:lnTo>
                    <a:pt x="1122934" y="5803"/>
                  </a:lnTo>
                  <a:lnTo>
                    <a:pt x="1126756" y="5816"/>
                  </a:lnTo>
                  <a:lnTo>
                    <a:pt x="1129423" y="0"/>
                  </a:lnTo>
                  <a:close/>
                </a:path>
                <a:path w="1548765" h="62230">
                  <a:moveTo>
                    <a:pt x="1548333" y="20688"/>
                  </a:moveTo>
                  <a:lnTo>
                    <a:pt x="1546783" y="16268"/>
                  </a:lnTo>
                  <a:lnTo>
                    <a:pt x="1543900" y="17056"/>
                  </a:lnTo>
                  <a:lnTo>
                    <a:pt x="1541526" y="17703"/>
                  </a:lnTo>
                  <a:lnTo>
                    <a:pt x="1540141" y="22263"/>
                  </a:lnTo>
                  <a:lnTo>
                    <a:pt x="1548333" y="2068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6090767" y="2636303"/>
              <a:ext cx="1062990" cy="62230"/>
            </a:xfrm>
            <a:custGeom>
              <a:avLst/>
              <a:gdLst/>
              <a:ahLst/>
              <a:cxnLst/>
              <a:rect l="l" t="t" r="r" b="b"/>
              <a:pathLst>
                <a:path w="1062990" h="62230">
                  <a:moveTo>
                    <a:pt x="7048" y="3048"/>
                  </a:moveTo>
                  <a:lnTo>
                    <a:pt x="3365" y="0"/>
                  </a:lnTo>
                  <a:lnTo>
                    <a:pt x="2120" y="812"/>
                  </a:lnTo>
                  <a:lnTo>
                    <a:pt x="0" y="2171"/>
                  </a:lnTo>
                  <a:lnTo>
                    <a:pt x="1435" y="6337"/>
                  </a:lnTo>
                  <a:lnTo>
                    <a:pt x="4927" y="5029"/>
                  </a:lnTo>
                  <a:lnTo>
                    <a:pt x="7048" y="3048"/>
                  </a:lnTo>
                  <a:close/>
                </a:path>
                <a:path w="1062990" h="62230">
                  <a:moveTo>
                    <a:pt x="604812" y="54838"/>
                  </a:moveTo>
                  <a:lnTo>
                    <a:pt x="599922" y="51206"/>
                  </a:lnTo>
                  <a:lnTo>
                    <a:pt x="599173" y="51384"/>
                  </a:lnTo>
                  <a:lnTo>
                    <a:pt x="596963" y="51917"/>
                  </a:lnTo>
                  <a:lnTo>
                    <a:pt x="595261" y="56540"/>
                  </a:lnTo>
                  <a:lnTo>
                    <a:pt x="604812" y="54838"/>
                  </a:lnTo>
                  <a:close/>
                </a:path>
                <a:path w="1062990" h="62230">
                  <a:moveTo>
                    <a:pt x="1062736" y="55397"/>
                  </a:moveTo>
                  <a:lnTo>
                    <a:pt x="1058557" y="55600"/>
                  </a:lnTo>
                  <a:lnTo>
                    <a:pt x="1057173" y="55664"/>
                  </a:lnTo>
                  <a:lnTo>
                    <a:pt x="1055179" y="60223"/>
                  </a:lnTo>
                  <a:lnTo>
                    <a:pt x="1058824" y="62064"/>
                  </a:lnTo>
                  <a:lnTo>
                    <a:pt x="1062736" y="55397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5761202" y="2606103"/>
              <a:ext cx="155575" cy="76835"/>
            </a:xfrm>
            <a:custGeom>
              <a:avLst/>
              <a:gdLst/>
              <a:ahLst/>
              <a:cxnLst/>
              <a:rect l="l" t="t" r="r" b="b"/>
              <a:pathLst>
                <a:path w="155575" h="76835">
                  <a:moveTo>
                    <a:pt x="4533" y="6413"/>
                  </a:moveTo>
                  <a:lnTo>
                    <a:pt x="3987" y="0"/>
                  </a:lnTo>
                  <a:lnTo>
                    <a:pt x="1549" y="1511"/>
                  </a:lnTo>
                  <a:lnTo>
                    <a:pt x="0" y="2463"/>
                  </a:lnTo>
                  <a:lnTo>
                    <a:pt x="355" y="8305"/>
                  </a:lnTo>
                  <a:lnTo>
                    <a:pt x="4533" y="6413"/>
                  </a:lnTo>
                  <a:close/>
                </a:path>
                <a:path w="155575" h="76835">
                  <a:moveTo>
                    <a:pt x="155003" y="68389"/>
                  </a:moveTo>
                  <a:lnTo>
                    <a:pt x="149059" y="71755"/>
                  </a:lnTo>
                  <a:lnTo>
                    <a:pt x="147116" y="72834"/>
                  </a:lnTo>
                  <a:lnTo>
                    <a:pt x="149669" y="75895"/>
                  </a:lnTo>
                  <a:lnTo>
                    <a:pt x="153466" y="76212"/>
                  </a:lnTo>
                  <a:lnTo>
                    <a:pt x="155003" y="68389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5843206" y="2662389"/>
              <a:ext cx="1213485" cy="36830"/>
            </a:xfrm>
            <a:custGeom>
              <a:avLst/>
              <a:gdLst/>
              <a:ahLst/>
              <a:cxnLst/>
              <a:rect l="l" t="t" r="r" b="b"/>
              <a:pathLst>
                <a:path w="1213484" h="36830">
                  <a:moveTo>
                    <a:pt x="4851" y="12"/>
                  </a:moveTo>
                  <a:lnTo>
                    <a:pt x="2425" y="12"/>
                  </a:lnTo>
                  <a:lnTo>
                    <a:pt x="12" y="0"/>
                  </a:lnTo>
                  <a:lnTo>
                    <a:pt x="0" y="5626"/>
                  </a:lnTo>
                  <a:lnTo>
                    <a:pt x="2425" y="5626"/>
                  </a:lnTo>
                  <a:lnTo>
                    <a:pt x="4838" y="5638"/>
                  </a:lnTo>
                  <a:lnTo>
                    <a:pt x="4851" y="12"/>
                  </a:lnTo>
                  <a:close/>
                </a:path>
                <a:path w="1213484" h="36830">
                  <a:moveTo>
                    <a:pt x="1213205" y="29083"/>
                  </a:moveTo>
                  <a:lnTo>
                    <a:pt x="1210589" y="29514"/>
                  </a:lnTo>
                  <a:lnTo>
                    <a:pt x="1208989" y="29768"/>
                  </a:lnTo>
                  <a:lnTo>
                    <a:pt x="1207300" y="34188"/>
                  </a:lnTo>
                  <a:lnTo>
                    <a:pt x="1211859" y="36474"/>
                  </a:lnTo>
                  <a:lnTo>
                    <a:pt x="1213205" y="29083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6077483" y="2635707"/>
              <a:ext cx="962660" cy="60960"/>
            </a:xfrm>
            <a:custGeom>
              <a:avLst/>
              <a:gdLst/>
              <a:ahLst/>
              <a:cxnLst/>
              <a:rect l="l" t="t" r="r" b="b"/>
              <a:pathLst>
                <a:path w="962659" h="60960">
                  <a:moveTo>
                    <a:pt x="6921" y="59956"/>
                  </a:moveTo>
                  <a:lnTo>
                    <a:pt x="6070" y="55651"/>
                  </a:lnTo>
                  <a:lnTo>
                    <a:pt x="2755" y="56197"/>
                  </a:lnTo>
                  <a:lnTo>
                    <a:pt x="0" y="56654"/>
                  </a:lnTo>
                  <a:lnTo>
                    <a:pt x="850" y="60960"/>
                  </a:lnTo>
                  <a:lnTo>
                    <a:pt x="6921" y="59956"/>
                  </a:lnTo>
                  <a:close/>
                </a:path>
                <a:path w="962659" h="60960">
                  <a:moveTo>
                    <a:pt x="547446" y="0"/>
                  </a:moveTo>
                  <a:lnTo>
                    <a:pt x="545020" y="0"/>
                  </a:lnTo>
                  <a:lnTo>
                    <a:pt x="542607" y="0"/>
                  </a:lnTo>
                  <a:lnTo>
                    <a:pt x="542594" y="5613"/>
                  </a:lnTo>
                  <a:lnTo>
                    <a:pt x="545020" y="5626"/>
                  </a:lnTo>
                  <a:lnTo>
                    <a:pt x="547433" y="5626"/>
                  </a:lnTo>
                  <a:lnTo>
                    <a:pt x="547446" y="0"/>
                  </a:lnTo>
                  <a:close/>
                </a:path>
                <a:path w="962659" h="60960">
                  <a:moveTo>
                    <a:pt x="962431" y="31597"/>
                  </a:moveTo>
                  <a:lnTo>
                    <a:pt x="961885" y="25184"/>
                  </a:lnTo>
                  <a:lnTo>
                    <a:pt x="959446" y="26695"/>
                  </a:lnTo>
                  <a:lnTo>
                    <a:pt x="957910" y="27647"/>
                  </a:lnTo>
                  <a:lnTo>
                    <a:pt x="958265" y="33489"/>
                  </a:lnTo>
                  <a:lnTo>
                    <a:pt x="962431" y="31597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6899324" y="263654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>
                  <a:moveTo>
                    <a:pt x="6057" y="0"/>
                  </a:moveTo>
                  <a:lnTo>
                    <a:pt x="2755" y="558"/>
                  </a:lnTo>
                  <a:lnTo>
                    <a:pt x="0" y="1015"/>
                  </a:lnTo>
                  <a:lnTo>
                    <a:pt x="850" y="5321"/>
                  </a:lnTo>
                  <a:lnTo>
                    <a:pt x="6908" y="431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5735028" y="2635160"/>
              <a:ext cx="1196975" cy="33020"/>
            </a:xfrm>
            <a:custGeom>
              <a:avLst/>
              <a:gdLst/>
              <a:ahLst/>
              <a:cxnLst/>
              <a:rect l="l" t="t" r="r" b="b"/>
              <a:pathLst>
                <a:path w="1196975" h="33019">
                  <a:moveTo>
                    <a:pt x="4864" y="27241"/>
                  </a:moveTo>
                  <a:lnTo>
                    <a:pt x="2438" y="27241"/>
                  </a:lnTo>
                  <a:lnTo>
                    <a:pt x="12" y="27228"/>
                  </a:lnTo>
                  <a:lnTo>
                    <a:pt x="0" y="32854"/>
                  </a:lnTo>
                  <a:lnTo>
                    <a:pt x="2438" y="32854"/>
                  </a:lnTo>
                  <a:lnTo>
                    <a:pt x="4851" y="32867"/>
                  </a:lnTo>
                  <a:lnTo>
                    <a:pt x="4864" y="27241"/>
                  </a:lnTo>
                  <a:close/>
                </a:path>
                <a:path w="1196975" h="33019">
                  <a:moveTo>
                    <a:pt x="227152" y="4305"/>
                  </a:moveTo>
                  <a:lnTo>
                    <a:pt x="226301" y="0"/>
                  </a:lnTo>
                  <a:lnTo>
                    <a:pt x="222986" y="546"/>
                  </a:lnTo>
                  <a:lnTo>
                    <a:pt x="220243" y="1003"/>
                  </a:lnTo>
                  <a:lnTo>
                    <a:pt x="221094" y="5308"/>
                  </a:lnTo>
                  <a:lnTo>
                    <a:pt x="227152" y="4305"/>
                  </a:lnTo>
                  <a:close/>
                </a:path>
                <a:path w="1196975" h="33019">
                  <a:moveTo>
                    <a:pt x="1196479" y="29591"/>
                  </a:moveTo>
                  <a:lnTo>
                    <a:pt x="1195641" y="25285"/>
                  </a:lnTo>
                  <a:lnTo>
                    <a:pt x="1192326" y="25831"/>
                  </a:lnTo>
                  <a:lnTo>
                    <a:pt x="1189570" y="26289"/>
                  </a:lnTo>
                  <a:lnTo>
                    <a:pt x="1190421" y="30594"/>
                  </a:lnTo>
                  <a:lnTo>
                    <a:pt x="1196479" y="29591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5884861" y="267633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254" y="0"/>
                  </a:moveTo>
                  <a:lnTo>
                    <a:pt x="2933" y="101"/>
                  </a:lnTo>
                  <a:lnTo>
                    <a:pt x="838" y="253"/>
                  </a:lnTo>
                  <a:lnTo>
                    <a:pt x="0" y="4965"/>
                  </a:lnTo>
                  <a:lnTo>
                    <a:pt x="5194" y="6299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579A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6674407" y="263694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1587" y="5803"/>
                  </a:lnTo>
                  <a:lnTo>
                    <a:pt x="4305" y="4381"/>
                  </a:lnTo>
                  <a:lnTo>
                    <a:pt x="5638" y="3670"/>
                  </a:lnTo>
                  <a:lnTo>
                    <a:pt x="6007" y="330"/>
                  </a:lnTo>
                  <a:lnTo>
                    <a:pt x="2895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5868922" y="260835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667" y="0"/>
                  </a:moveTo>
                  <a:lnTo>
                    <a:pt x="2006" y="2057"/>
                  </a:lnTo>
                  <a:lnTo>
                    <a:pt x="0" y="2946"/>
                  </a:lnTo>
                  <a:lnTo>
                    <a:pt x="2705" y="6299"/>
                  </a:lnTo>
                  <a:lnTo>
                    <a:pt x="5816" y="6197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6172528" y="267641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962" y="0"/>
                  </a:moveTo>
                  <a:lnTo>
                    <a:pt x="3251" y="25"/>
                  </a:lnTo>
                  <a:lnTo>
                    <a:pt x="850" y="101"/>
                  </a:lnTo>
                  <a:lnTo>
                    <a:pt x="0" y="6286"/>
                  </a:lnTo>
                  <a:lnTo>
                    <a:pt x="6667" y="335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5803341" y="2674683"/>
              <a:ext cx="1223645" cy="23495"/>
            </a:xfrm>
            <a:custGeom>
              <a:avLst/>
              <a:gdLst/>
              <a:ahLst/>
              <a:cxnLst/>
              <a:rect l="l" t="t" r="r" b="b"/>
              <a:pathLst>
                <a:path w="1223645" h="23494">
                  <a:moveTo>
                    <a:pt x="5283" y="0"/>
                  </a:moveTo>
                  <a:lnTo>
                    <a:pt x="2959" y="355"/>
                  </a:lnTo>
                  <a:lnTo>
                    <a:pt x="0" y="825"/>
                  </a:lnTo>
                  <a:lnTo>
                    <a:pt x="1028" y="6121"/>
                  </a:lnTo>
                  <a:lnTo>
                    <a:pt x="4279" y="5880"/>
                  </a:lnTo>
                  <a:lnTo>
                    <a:pt x="5283" y="0"/>
                  </a:lnTo>
                  <a:close/>
                </a:path>
                <a:path w="1223645" h="23494">
                  <a:moveTo>
                    <a:pt x="1223276" y="16852"/>
                  </a:moveTo>
                  <a:lnTo>
                    <a:pt x="1220952" y="17221"/>
                  </a:lnTo>
                  <a:lnTo>
                    <a:pt x="1217993" y="17678"/>
                  </a:lnTo>
                  <a:lnTo>
                    <a:pt x="1219022" y="22974"/>
                  </a:lnTo>
                  <a:lnTo>
                    <a:pt x="1222273" y="22745"/>
                  </a:lnTo>
                  <a:lnTo>
                    <a:pt x="1223276" y="16852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6211023" y="2612719"/>
              <a:ext cx="993775" cy="85090"/>
            </a:xfrm>
            <a:custGeom>
              <a:avLst/>
              <a:gdLst/>
              <a:ahLst/>
              <a:cxnLst/>
              <a:rect l="l" t="t" r="r" b="b"/>
              <a:pathLst>
                <a:path w="993775" h="85089">
                  <a:moveTo>
                    <a:pt x="8102" y="4394"/>
                  </a:moveTo>
                  <a:lnTo>
                    <a:pt x="7556" y="0"/>
                  </a:lnTo>
                  <a:lnTo>
                    <a:pt x="4076" y="508"/>
                  </a:lnTo>
                  <a:lnTo>
                    <a:pt x="0" y="1104"/>
                  </a:lnTo>
                  <a:lnTo>
                    <a:pt x="4406" y="4864"/>
                  </a:lnTo>
                  <a:lnTo>
                    <a:pt x="8102" y="4394"/>
                  </a:lnTo>
                  <a:close/>
                </a:path>
                <a:path w="993775" h="85089">
                  <a:moveTo>
                    <a:pt x="183197" y="12446"/>
                  </a:moveTo>
                  <a:lnTo>
                    <a:pt x="182283" y="10985"/>
                  </a:lnTo>
                  <a:lnTo>
                    <a:pt x="179641" y="9436"/>
                  </a:lnTo>
                  <a:lnTo>
                    <a:pt x="178282" y="10337"/>
                  </a:lnTo>
                  <a:lnTo>
                    <a:pt x="175120" y="12458"/>
                  </a:lnTo>
                  <a:lnTo>
                    <a:pt x="180759" y="14605"/>
                  </a:lnTo>
                  <a:lnTo>
                    <a:pt x="183197" y="12446"/>
                  </a:lnTo>
                  <a:close/>
                </a:path>
                <a:path w="993775" h="85089">
                  <a:moveTo>
                    <a:pt x="828522" y="84467"/>
                  </a:moveTo>
                  <a:lnTo>
                    <a:pt x="827976" y="80073"/>
                  </a:lnTo>
                  <a:lnTo>
                    <a:pt x="824509" y="80581"/>
                  </a:lnTo>
                  <a:lnTo>
                    <a:pt x="820420" y="81178"/>
                  </a:lnTo>
                  <a:lnTo>
                    <a:pt x="824826" y="84937"/>
                  </a:lnTo>
                  <a:lnTo>
                    <a:pt x="828522" y="84467"/>
                  </a:lnTo>
                  <a:close/>
                </a:path>
                <a:path w="993775" h="85089">
                  <a:moveTo>
                    <a:pt x="926566" y="12103"/>
                  </a:moveTo>
                  <a:lnTo>
                    <a:pt x="923556" y="7124"/>
                  </a:lnTo>
                  <a:lnTo>
                    <a:pt x="922845" y="7531"/>
                  </a:lnTo>
                  <a:lnTo>
                    <a:pt x="921321" y="8394"/>
                  </a:lnTo>
                  <a:lnTo>
                    <a:pt x="921626" y="14338"/>
                  </a:lnTo>
                  <a:lnTo>
                    <a:pt x="926566" y="12103"/>
                  </a:lnTo>
                  <a:close/>
                </a:path>
                <a:path w="993775" h="85089">
                  <a:moveTo>
                    <a:pt x="993521" y="49034"/>
                  </a:moveTo>
                  <a:lnTo>
                    <a:pt x="988872" y="51079"/>
                  </a:lnTo>
                  <a:lnTo>
                    <a:pt x="986853" y="51968"/>
                  </a:lnTo>
                  <a:lnTo>
                    <a:pt x="989558" y="55321"/>
                  </a:lnTo>
                  <a:lnTo>
                    <a:pt x="992670" y="55219"/>
                  </a:lnTo>
                  <a:lnTo>
                    <a:pt x="993521" y="49034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6371931" y="2661820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7670" y="0"/>
                  </a:moveTo>
                  <a:lnTo>
                    <a:pt x="3340" y="571"/>
                  </a:lnTo>
                  <a:lnTo>
                    <a:pt x="2412" y="685"/>
                  </a:lnTo>
                  <a:lnTo>
                    <a:pt x="0" y="3924"/>
                  </a:lnTo>
                  <a:lnTo>
                    <a:pt x="4292" y="5829"/>
                  </a:lnTo>
                  <a:lnTo>
                    <a:pt x="767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6735546" y="2648432"/>
              <a:ext cx="401320" cy="20320"/>
            </a:xfrm>
            <a:custGeom>
              <a:avLst/>
              <a:gdLst/>
              <a:ahLst/>
              <a:cxnLst/>
              <a:rect l="l" t="t" r="r" b="b"/>
              <a:pathLst>
                <a:path w="401320" h="20319">
                  <a:moveTo>
                    <a:pt x="6934" y="14338"/>
                  </a:moveTo>
                  <a:lnTo>
                    <a:pt x="2159" y="13970"/>
                  </a:lnTo>
                  <a:lnTo>
                    <a:pt x="1955" y="13957"/>
                  </a:lnTo>
                  <a:lnTo>
                    <a:pt x="0" y="15240"/>
                  </a:lnTo>
                  <a:lnTo>
                    <a:pt x="2311" y="19964"/>
                  </a:lnTo>
                  <a:lnTo>
                    <a:pt x="6934" y="14338"/>
                  </a:lnTo>
                  <a:close/>
                </a:path>
                <a:path w="401320" h="20319">
                  <a:moveTo>
                    <a:pt x="401002" y="5778"/>
                  </a:moveTo>
                  <a:lnTo>
                    <a:pt x="399910" y="0"/>
                  </a:lnTo>
                  <a:lnTo>
                    <a:pt x="396913" y="1320"/>
                  </a:lnTo>
                  <a:lnTo>
                    <a:pt x="394970" y="2184"/>
                  </a:lnTo>
                  <a:lnTo>
                    <a:pt x="397446" y="5461"/>
                  </a:lnTo>
                  <a:lnTo>
                    <a:pt x="401002" y="577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6949679" y="268800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3987" y="0"/>
                  </a:moveTo>
                  <a:lnTo>
                    <a:pt x="1574" y="1066"/>
                  </a:lnTo>
                  <a:lnTo>
                    <a:pt x="0" y="1765"/>
                  </a:lnTo>
                  <a:lnTo>
                    <a:pt x="558" y="6362"/>
                  </a:lnTo>
                  <a:lnTo>
                    <a:pt x="4546" y="4584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6037935" y="2620581"/>
              <a:ext cx="702945" cy="47625"/>
            </a:xfrm>
            <a:custGeom>
              <a:avLst/>
              <a:gdLst/>
              <a:ahLst/>
              <a:cxnLst/>
              <a:rect l="l" t="t" r="r" b="b"/>
              <a:pathLst>
                <a:path w="702945" h="47625">
                  <a:moveTo>
                    <a:pt x="4533" y="4597"/>
                  </a:moveTo>
                  <a:lnTo>
                    <a:pt x="3987" y="0"/>
                  </a:lnTo>
                  <a:lnTo>
                    <a:pt x="1562" y="1079"/>
                  </a:lnTo>
                  <a:lnTo>
                    <a:pt x="0" y="1778"/>
                  </a:lnTo>
                  <a:lnTo>
                    <a:pt x="546" y="6362"/>
                  </a:lnTo>
                  <a:lnTo>
                    <a:pt x="2971" y="5295"/>
                  </a:lnTo>
                  <a:lnTo>
                    <a:pt x="4533" y="4597"/>
                  </a:lnTo>
                  <a:close/>
                </a:path>
                <a:path w="702945" h="47625">
                  <a:moveTo>
                    <a:pt x="5943" y="45339"/>
                  </a:moveTo>
                  <a:lnTo>
                    <a:pt x="5384" y="40741"/>
                  </a:lnTo>
                  <a:lnTo>
                    <a:pt x="2971" y="41821"/>
                  </a:lnTo>
                  <a:lnTo>
                    <a:pt x="1397" y="42519"/>
                  </a:lnTo>
                  <a:lnTo>
                    <a:pt x="1955" y="47104"/>
                  </a:lnTo>
                  <a:lnTo>
                    <a:pt x="5943" y="45339"/>
                  </a:lnTo>
                  <a:close/>
                </a:path>
                <a:path w="702945" h="47625">
                  <a:moveTo>
                    <a:pt x="476948" y="32524"/>
                  </a:moveTo>
                  <a:lnTo>
                    <a:pt x="474459" y="29248"/>
                  </a:lnTo>
                  <a:lnTo>
                    <a:pt x="473583" y="29171"/>
                  </a:lnTo>
                  <a:lnTo>
                    <a:pt x="470916" y="28943"/>
                  </a:lnTo>
                  <a:lnTo>
                    <a:pt x="471995" y="34721"/>
                  </a:lnTo>
                  <a:lnTo>
                    <a:pt x="476948" y="32524"/>
                  </a:lnTo>
                  <a:close/>
                </a:path>
                <a:path w="702945" h="47625">
                  <a:moveTo>
                    <a:pt x="702741" y="18643"/>
                  </a:moveTo>
                  <a:lnTo>
                    <a:pt x="702183" y="14046"/>
                  </a:lnTo>
                  <a:lnTo>
                    <a:pt x="699770" y="15125"/>
                  </a:lnTo>
                  <a:lnTo>
                    <a:pt x="698195" y="15824"/>
                  </a:lnTo>
                  <a:lnTo>
                    <a:pt x="698754" y="20421"/>
                  </a:lnTo>
                  <a:lnTo>
                    <a:pt x="702741" y="18643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7210982" y="267676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3987" y="0"/>
                  </a:moveTo>
                  <a:lnTo>
                    <a:pt x="1562" y="1079"/>
                  </a:lnTo>
                  <a:lnTo>
                    <a:pt x="0" y="1765"/>
                  </a:lnTo>
                  <a:lnTo>
                    <a:pt x="546" y="6362"/>
                  </a:lnTo>
                  <a:lnTo>
                    <a:pt x="4533" y="4597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6429132" y="2677822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171" y="0"/>
                  </a:moveTo>
                  <a:lnTo>
                    <a:pt x="0" y="1422"/>
                  </a:lnTo>
                  <a:lnTo>
                    <a:pt x="3213" y="6311"/>
                  </a:lnTo>
                  <a:lnTo>
                    <a:pt x="5651" y="419"/>
                  </a:lnTo>
                  <a:lnTo>
                    <a:pt x="2324" y="25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6675169" y="267487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3060" y="0"/>
                  </a:moveTo>
                  <a:lnTo>
                    <a:pt x="0" y="3543"/>
                  </a:lnTo>
                  <a:lnTo>
                    <a:pt x="4737" y="5384"/>
                  </a:lnTo>
                  <a:lnTo>
                    <a:pt x="4978" y="596"/>
                  </a:lnTo>
                  <a:lnTo>
                    <a:pt x="3543" y="152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6644663" y="263639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>
                  <a:moveTo>
                    <a:pt x="4317" y="0"/>
                  </a:moveTo>
                  <a:lnTo>
                    <a:pt x="3136" y="711"/>
                  </a:lnTo>
                  <a:lnTo>
                    <a:pt x="0" y="2616"/>
                  </a:lnTo>
                  <a:lnTo>
                    <a:pt x="5587" y="5143"/>
                  </a:lnTo>
                  <a:lnTo>
                    <a:pt x="6743" y="2628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7186077" y="2606829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19">
                  <a:moveTo>
                    <a:pt x="4190" y="0"/>
                  </a:moveTo>
                  <a:lnTo>
                    <a:pt x="1181" y="2171"/>
                  </a:lnTo>
                  <a:lnTo>
                    <a:pt x="0" y="3035"/>
                  </a:lnTo>
                  <a:lnTo>
                    <a:pt x="101" y="5918"/>
                  </a:lnTo>
                  <a:lnTo>
                    <a:pt x="2895" y="7137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6103201" y="2623045"/>
              <a:ext cx="639445" cy="72390"/>
            </a:xfrm>
            <a:custGeom>
              <a:avLst/>
              <a:gdLst/>
              <a:ahLst/>
              <a:cxnLst/>
              <a:rect l="l" t="t" r="r" b="b"/>
              <a:pathLst>
                <a:path w="639445" h="72389">
                  <a:moveTo>
                    <a:pt x="5651" y="419"/>
                  </a:moveTo>
                  <a:lnTo>
                    <a:pt x="2324" y="12"/>
                  </a:lnTo>
                  <a:lnTo>
                    <a:pt x="2171" y="0"/>
                  </a:lnTo>
                  <a:lnTo>
                    <a:pt x="0" y="1422"/>
                  </a:lnTo>
                  <a:lnTo>
                    <a:pt x="3213" y="6311"/>
                  </a:lnTo>
                  <a:lnTo>
                    <a:pt x="5651" y="419"/>
                  </a:lnTo>
                  <a:close/>
                </a:path>
                <a:path w="639445" h="72389">
                  <a:moveTo>
                    <a:pt x="639229" y="66446"/>
                  </a:moveTo>
                  <a:lnTo>
                    <a:pt x="635901" y="66040"/>
                  </a:lnTo>
                  <a:lnTo>
                    <a:pt x="635749" y="66027"/>
                  </a:lnTo>
                  <a:lnTo>
                    <a:pt x="633577" y="67449"/>
                  </a:lnTo>
                  <a:lnTo>
                    <a:pt x="636790" y="72339"/>
                  </a:lnTo>
                  <a:lnTo>
                    <a:pt x="639229" y="66446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5693587" y="2649041"/>
              <a:ext cx="986790" cy="19050"/>
            </a:xfrm>
            <a:custGeom>
              <a:avLst/>
              <a:gdLst/>
              <a:ahLst/>
              <a:cxnLst/>
              <a:rect l="l" t="t" r="r" b="b"/>
              <a:pathLst>
                <a:path w="986790" h="19050">
                  <a:moveTo>
                    <a:pt x="6731" y="2628"/>
                  </a:moveTo>
                  <a:lnTo>
                    <a:pt x="4305" y="0"/>
                  </a:lnTo>
                  <a:lnTo>
                    <a:pt x="3136" y="711"/>
                  </a:lnTo>
                  <a:lnTo>
                    <a:pt x="0" y="2628"/>
                  </a:lnTo>
                  <a:lnTo>
                    <a:pt x="5588" y="5156"/>
                  </a:lnTo>
                  <a:lnTo>
                    <a:pt x="6731" y="2628"/>
                  </a:lnTo>
                  <a:close/>
                </a:path>
                <a:path w="986790" h="19050">
                  <a:moveTo>
                    <a:pt x="986548" y="13804"/>
                  </a:moveTo>
                  <a:lnTo>
                    <a:pt x="985113" y="13360"/>
                  </a:lnTo>
                  <a:lnTo>
                    <a:pt x="984631" y="13208"/>
                  </a:lnTo>
                  <a:lnTo>
                    <a:pt x="981570" y="16738"/>
                  </a:lnTo>
                  <a:lnTo>
                    <a:pt x="983703" y="17576"/>
                  </a:lnTo>
                  <a:lnTo>
                    <a:pt x="986307" y="18580"/>
                  </a:lnTo>
                  <a:lnTo>
                    <a:pt x="986548" y="13804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6482510" y="2621625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171" y="0"/>
                  </a:moveTo>
                  <a:lnTo>
                    <a:pt x="0" y="1422"/>
                  </a:lnTo>
                  <a:lnTo>
                    <a:pt x="3213" y="6324"/>
                  </a:lnTo>
                  <a:lnTo>
                    <a:pt x="5651" y="431"/>
                  </a:lnTo>
                  <a:lnTo>
                    <a:pt x="2336" y="25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7186407" y="2673530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5067" y="0"/>
                  </a:moveTo>
                  <a:lnTo>
                    <a:pt x="850" y="2908"/>
                  </a:lnTo>
                  <a:lnTo>
                    <a:pt x="0" y="3492"/>
                  </a:lnTo>
                  <a:lnTo>
                    <a:pt x="2032" y="7137"/>
                  </a:lnTo>
                  <a:lnTo>
                    <a:pt x="3771" y="7010"/>
                  </a:lnTo>
                  <a:lnTo>
                    <a:pt x="5067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6659726" y="2649590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3048" y="0"/>
                  </a:moveTo>
                  <a:lnTo>
                    <a:pt x="0" y="3543"/>
                  </a:lnTo>
                  <a:lnTo>
                    <a:pt x="4724" y="5384"/>
                  </a:lnTo>
                  <a:lnTo>
                    <a:pt x="4965" y="596"/>
                  </a:lnTo>
                  <a:lnTo>
                    <a:pt x="3530" y="152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5855589" y="2636596"/>
              <a:ext cx="470534" cy="5080"/>
            </a:xfrm>
            <a:custGeom>
              <a:avLst/>
              <a:gdLst/>
              <a:ahLst/>
              <a:cxnLst/>
              <a:rect l="l" t="t" r="r" b="b"/>
              <a:pathLst>
                <a:path w="470535" h="5080">
                  <a:moveTo>
                    <a:pt x="6197" y="2628"/>
                  </a:moveTo>
                  <a:lnTo>
                    <a:pt x="4902" y="2425"/>
                  </a:lnTo>
                  <a:lnTo>
                    <a:pt x="2870" y="419"/>
                  </a:lnTo>
                  <a:lnTo>
                    <a:pt x="2692" y="520"/>
                  </a:lnTo>
                  <a:lnTo>
                    <a:pt x="0" y="1917"/>
                  </a:lnTo>
                  <a:lnTo>
                    <a:pt x="3733" y="5003"/>
                  </a:lnTo>
                  <a:lnTo>
                    <a:pt x="6197" y="2628"/>
                  </a:lnTo>
                  <a:close/>
                </a:path>
                <a:path w="470535" h="5080">
                  <a:moveTo>
                    <a:pt x="470344" y="4432"/>
                  </a:moveTo>
                  <a:lnTo>
                    <a:pt x="469900" y="0"/>
                  </a:lnTo>
                  <a:lnTo>
                    <a:pt x="466280" y="1917"/>
                  </a:lnTo>
                  <a:lnTo>
                    <a:pt x="464845" y="2679"/>
                  </a:lnTo>
                  <a:lnTo>
                    <a:pt x="467537" y="4749"/>
                  </a:lnTo>
                  <a:lnTo>
                    <a:pt x="470344" y="4432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6965707" y="260900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2400" y="0"/>
                  </a:moveTo>
                  <a:lnTo>
                    <a:pt x="1536" y="1117"/>
                  </a:lnTo>
                  <a:lnTo>
                    <a:pt x="0" y="1282"/>
                  </a:lnTo>
                  <a:lnTo>
                    <a:pt x="990" y="2819"/>
                  </a:lnTo>
                  <a:lnTo>
                    <a:pt x="2946" y="5803"/>
                  </a:lnTo>
                  <a:lnTo>
                    <a:pt x="4140" y="2578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5983032" y="267707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3822" y="0"/>
                  </a:moveTo>
                  <a:lnTo>
                    <a:pt x="1689" y="774"/>
                  </a:lnTo>
                  <a:lnTo>
                    <a:pt x="0" y="1384"/>
                  </a:lnTo>
                  <a:lnTo>
                    <a:pt x="1041" y="4483"/>
                  </a:lnTo>
                  <a:lnTo>
                    <a:pt x="3098" y="3581"/>
                  </a:lnTo>
                  <a:lnTo>
                    <a:pt x="4775" y="2832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5775553" y="2675254"/>
              <a:ext cx="168910" cy="7620"/>
            </a:xfrm>
            <a:custGeom>
              <a:avLst/>
              <a:gdLst/>
              <a:ahLst/>
              <a:cxnLst/>
              <a:rect l="l" t="t" r="r" b="b"/>
              <a:pathLst>
                <a:path w="168910" h="7619">
                  <a:moveTo>
                    <a:pt x="5486" y="4648"/>
                  </a:moveTo>
                  <a:lnTo>
                    <a:pt x="2806" y="2578"/>
                  </a:lnTo>
                  <a:lnTo>
                    <a:pt x="2654" y="2603"/>
                  </a:lnTo>
                  <a:lnTo>
                    <a:pt x="0" y="2895"/>
                  </a:lnTo>
                  <a:lnTo>
                    <a:pt x="431" y="7327"/>
                  </a:lnTo>
                  <a:lnTo>
                    <a:pt x="5486" y="4648"/>
                  </a:lnTo>
                  <a:close/>
                </a:path>
                <a:path w="168910" h="7619">
                  <a:moveTo>
                    <a:pt x="168859" y="6578"/>
                  </a:moveTo>
                  <a:lnTo>
                    <a:pt x="168744" y="0"/>
                  </a:lnTo>
                  <a:lnTo>
                    <a:pt x="167017" y="1193"/>
                  </a:lnTo>
                  <a:lnTo>
                    <a:pt x="165811" y="2032"/>
                  </a:lnTo>
                  <a:lnTo>
                    <a:pt x="165950" y="4737"/>
                  </a:lnTo>
                  <a:lnTo>
                    <a:pt x="168859" y="657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6279705" y="2661881"/>
              <a:ext cx="870585" cy="18415"/>
            </a:xfrm>
            <a:custGeom>
              <a:avLst/>
              <a:gdLst/>
              <a:ahLst/>
              <a:cxnLst/>
              <a:rect l="l" t="t" r="r" b="b"/>
              <a:pathLst>
                <a:path w="870584" h="18414">
                  <a:moveTo>
                    <a:pt x="5486" y="4432"/>
                  </a:moveTo>
                  <a:lnTo>
                    <a:pt x="5041" y="0"/>
                  </a:lnTo>
                  <a:lnTo>
                    <a:pt x="1422" y="1917"/>
                  </a:lnTo>
                  <a:lnTo>
                    <a:pt x="0" y="2679"/>
                  </a:lnTo>
                  <a:lnTo>
                    <a:pt x="2679" y="4749"/>
                  </a:lnTo>
                  <a:lnTo>
                    <a:pt x="5486" y="4432"/>
                  </a:lnTo>
                  <a:close/>
                </a:path>
                <a:path w="870584" h="18414">
                  <a:moveTo>
                    <a:pt x="870546" y="16383"/>
                  </a:moveTo>
                  <a:lnTo>
                    <a:pt x="868591" y="14312"/>
                  </a:lnTo>
                  <a:lnTo>
                    <a:pt x="868210" y="13157"/>
                  </a:lnTo>
                  <a:lnTo>
                    <a:pt x="866736" y="15049"/>
                  </a:lnTo>
                  <a:lnTo>
                    <a:pt x="867029" y="17894"/>
                  </a:lnTo>
                  <a:lnTo>
                    <a:pt x="869619" y="17373"/>
                  </a:lnTo>
                  <a:lnTo>
                    <a:pt x="870546" y="16383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6347166" y="261041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0" y="0"/>
                  </a:moveTo>
                  <a:lnTo>
                    <a:pt x="711" y="2108"/>
                  </a:lnTo>
                  <a:lnTo>
                    <a:pt x="1409" y="2806"/>
                  </a:lnTo>
                  <a:lnTo>
                    <a:pt x="2108" y="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6926972" y="2610373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489" y="0"/>
                  </a:moveTo>
                  <a:lnTo>
                    <a:pt x="1803" y="38"/>
                  </a:lnTo>
                  <a:lnTo>
                    <a:pt x="0" y="139"/>
                  </a:lnTo>
                  <a:lnTo>
                    <a:pt x="1701" y="7365"/>
                  </a:lnTo>
                  <a:lnTo>
                    <a:pt x="2501" y="2146"/>
                  </a:lnTo>
                  <a:lnTo>
                    <a:pt x="2743" y="126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6119582" y="2638503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0" y="2819"/>
                  </a:lnTo>
                  <a:lnTo>
                    <a:pt x="1409" y="2819"/>
                  </a:lnTo>
                  <a:lnTo>
                    <a:pt x="1409" y="1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6256563" y="264974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698" y="0"/>
                  </a:moveTo>
                  <a:lnTo>
                    <a:pt x="0" y="2108"/>
                  </a:lnTo>
                  <a:lnTo>
                    <a:pt x="698" y="2806"/>
                  </a:lnTo>
                  <a:lnTo>
                    <a:pt x="2806" y="711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6848308" y="2649705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476" y="0"/>
                  </a:moveTo>
                  <a:lnTo>
                    <a:pt x="1790" y="38"/>
                  </a:lnTo>
                  <a:lnTo>
                    <a:pt x="0" y="139"/>
                  </a:lnTo>
                  <a:lnTo>
                    <a:pt x="1701" y="7378"/>
                  </a:lnTo>
                  <a:lnTo>
                    <a:pt x="2489" y="2146"/>
                  </a:lnTo>
                  <a:lnTo>
                    <a:pt x="2743" y="126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6863435" y="2624467"/>
              <a:ext cx="3175" cy="28575"/>
            </a:xfrm>
            <a:custGeom>
              <a:avLst/>
              <a:gdLst/>
              <a:ahLst/>
              <a:cxnLst/>
              <a:rect l="l" t="t" r="r" b="b"/>
              <a:pathLst>
                <a:path w="3175" h="28575">
                  <a:moveTo>
                    <a:pt x="2108" y="26695"/>
                  </a:moveTo>
                  <a:lnTo>
                    <a:pt x="698" y="25285"/>
                  </a:lnTo>
                  <a:lnTo>
                    <a:pt x="698" y="28092"/>
                  </a:lnTo>
                  <a:lnTo>
                    <a:pt x="2108" y="28092"/>
                  </a:lnTo>
                  <a:lnTo>
                    <a:pt x="2108" y="26695"/>
                  </a:lnTo>
                  <a:close/>
                </a:path>
                <a:path w="3175" h="28575">
                  <a:moveTo>
                    <a:pt x="2806" y="698"/>
                  </a:moveTo>
                  <a:lnTo>
                    <a:pt x="698" y="0"/>
                  </a:lnTo>
                  <a:lnTo>
                    <a:pt x="0" y="2108"/>
                  </a:lnTo>
                  <a:lnTo>
                    <a:pt x="698" y="2806"/>
                  </a:lnTo>
                  <a:lnTo>
                    <a:pt x="2806" y="698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6868361" y="261182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0" y="0"/>
                  </a:moveTo>
                  <a:lnTo>
                    <a:pt x="698" y="2095"/>
                  </a:lnTo>
                  <a:lnTo>
                    <a:pt x="1409" y="2806"/>
                  </a:lnTo>
                  <a:lnTo>
                    <a:pt x="2108" y="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5976999" y="2528739"/>
              <a:ext cx="135255" cy="67945"/>
            </a:xfrm>
            <a:custGeom>
              <a:avLst/>
              <a:gdLst/>
              <a:ahLst/>
              <a:cxnLst/>
              <a:rect l="l" t="t" r="r" b="b"/>
              <a:pathLst>
                <a:path w="135254" h="67944">
                  <a:moveTo>
                    <a:pt x="61537" y="0"/>
                  </a:moveTo>
                  <a:lnTo>
                    <a:pt x="50432" y="2508"/>
                  </a:lnTo>
                  <a:lnTo>
                    <a:pt x="39331" y="12126"/>
                  </a:lnTo>
                  <a:lnTo>
                    <a:pt x="36880" y="15111"/>
                  </a:lnTo>
                  <a:lnTo>
                    <a:pt x="30099" y="30211"/>
                  </a:lnTo>
                  <a:lnTo>
                    <a:pt x="25819" y="33120"/>
                  </a:lnTo>
                  <a:lnTo>
                    <a:pt x="0" y="66216"/>
                  </a:lnTo>
                  <a:lnTo>
                    <a:pt x="95322" y="67600"/>
                  </a:lnTo>
                  <a:lnTo>
                    <a:pt x="129997" y="67600"/>
                  </a:lnTo>
                  <a:lnTo>
                    <a:pt x="134416" y="63409"/>
                  </a:lnTo>
                  <a:lnTo>
                    <a:pt x="134861" y="63409"/>
                  </a:lnTo>
                  <a:lnTo>
                    <a:pt x="109575" y="29691"/>
                  </a:lnTo>
                  <a:lnTo>
                    <a:pt x="107873" y="29513"/>
                  </a:lnTo>
                  <a:lnTo>
                    <a:pt x="94881" y="31481"/>
                  </a:lnTo>
                  <a:lnTo>
                    <a:pt x="94818" y="35317"/>
                  </a:lnTo>
                  <a:lnTo>
                    <a:pt x="93525" y="28428"/>
                  </a:lnTo>
                  <a:lnTo>
                    <a:pt x="90666" y="21715"/>
                  </a:lnTo>
                  <a:lnTo>
                    <a:pt x="87601" y="15478"/>
                  </a:lnTo>
                  <a:lnTo>
                    <a:pt x="85686" y="10018"/>
                  </a:lnTo>
                  <a:lnTo>
                    <a:pt x="73128" y="3027"/>
                  </a:lnTo>
                  <a:lnTo>
                    <a:pt x="61537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6147954" y="2514881"/>
              <a:ext cx="189230" cy="80645"/>
            </a:xfrm>
            <a:custGeom>
              <a:avLst/>
              <a:gdLst/>
              <a:ahLst/>
              <a:cxnLst/>
              <a:rect l="l" t="t" r="r" b="b"/>
              <a:pathLst>
                <a:path w="189229" h="80644">
                  <a:moveTo>
                    <a:pt x="100177" y="0"/>
                  </a:moveTo>
                  <a:lnTo>
                    <a:pt x="88116" y="2789"/>
                  </a:lnTo>
                  <a:lnTo>
                    <a:pt x="78862" y="9853"/>
                  </a:lnTo>
                  <a:lnTo>
                    <a:pt x="72715" y="20068"/>
                  </a:lnTo>
                  <a:lnTo>
                    <a:pt x="69976" y="32308"/>
                  </a:lnTo>
                  <a:lnTo>
                    <a:pt x="52675" y="23134"/>
                  </a:lnTo>
                  <a:lnTo>
                    <a:pt x="40771" y="29316"/>
                  </a:lnTo>
                  <a:lnTo>
                    <a:pt x="33284" y="40858"/>
                  </a:lnTo>
                  <a:lnTo>
                    <a:pt x="29235" y="47764"/>
                  </a:lnTo>
                  <a:lnTo>
                    <a:pt x="26454" y="49072"/>
                  </a:lnTo>
                  <a:lnTo>
                    <a:pt x="176" y="69916"/>
                  </a:lnTo>
                  <a:lnTo>
                    <a:pt x="431" y="77266"/>
                  </a:lnTo>
                  <a:lnTo>
                    <a:pt x="571" y="77266"/>
                  </a:lnTo>
                  <a:lnTo>
                    <a:pt x="0" y="80086"/>
                  </a:lnTo>
                  <a:lnTo>
                    <a:pt x="188683" y="78676"/>
                  </a:lnTo>
                  <a:lnTo>
                    <a:pt x="187439" y="68217"/>
                  </a:lnTo>
                  <a:lnTo>
                    <a:pt x="179730" y="62356"/>
                  </a:lnTo>
                  <a:lnTo>
                    <a:pt x="170878" y="59563"/>
                  </a:lnTo>
                  <a:lnTo>
                    <a:pt x="166204" y="58305"/>
                  </a:lnTo>
                  <a:lnTo>
                    <a:pt x="165455" y="57378"/>
                  </a:lnTo>
                  <a:lnTo>
                    <a:pt x="168579" y="51727"/>
                  </a:lnTo>
                  <a:lnTo>
                    <a:pt x="167601" y="48463"/>
                  </a:lnTo>
                  <a:lnTo>
                    <a:pt x="163838" y="42506"/>
                  </a:lnTo>
                  <a:lnTo>
                    <a:pt x="157595" y="38574"/>
                  </a:lnTo>
                  <a:lnTo>
                    <a:pt x="150212" y="36602"/>
                  </a:lnTo>
                  <a:lnTo>
                    <a:pt x="143027" y="36525"/>
                  </a:lnTo>
                  <a:lnTo>
                    <a:pt x="140436" y="36855"/>
                  </a:lnTo>
                  <a:lnTo>
                    <a:pt x="135521" y="44856"/>
                  </a:lnTo>
                  <a:lnTo>
                    <a:pt x="133896" y="40043"/>
                  </a:lnTo>
                  <a:lnTo>
                    <a:pt x="116824" y="4570"/>
                  </a:lnTo>
                  <a:lnTo>
                    <a:pt x="108187" y="1177"/>
                  </a:lnTo>
                  <a:lnTo>
                    <a:pt x="100177" y="0"/>
                  </a:lnTo>
                  <a:close/>
                </a:path>
              </a:pathLst>
            </a:custGeom>
            <a:solidFill>
              <a:srgbClr val="2E7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5635623" y="2517688"/>
              <a:ext cx="168910" cy="79375"/>
            </a:xfrm>
            <a:custGeom>
              <a:avLst/>
              <a:gdLst/>
              <a:ahLst/>
              <a:cxnLst/>
              <a:rect l="l" t="t" r="r" b="b"/>
              <a:pathLst>
                <a:path w="168910" h="79375">
                  <a:moveTo>
                    <a:pt x="0" y="0"/>
                  </a:moveTo>
                  <a:lnTo>
                    <a:pt x="0" y="78676"/>
                  </a:lnTo>
                  <a:lnTo>
                    <a:pt x="40207" y="78524"/>
                  </a:lnTo>
                  <a:lnTo>
                    <a:pt x="120679" y="78892"/>
                  </a:lnTo>
                  <a:lnTo>
                    <a:pt x="162369" y="78651"/>
                  </a:lnTo>
                  <a:lnTo>
                    <a:pt x="167995" y="74460"/>
                  </a:lnTo>
                  <a:lnTo>
                    <a:pt x="168579" y="74460"/>
                  </a:lnTo>
                  <a:lnTo>
                    <a:pt x="147510" y="40741"/>
                  </a:lnTo>
                  <a:lnTo>
                    <a:pt x="138214" y="39446"/>
                  </a:lnTo>
                  <a:lnTo>
                    <a:pt x="135610" y="32994"/>
                  </a:lnTo>
                  <a:lnTo>
                    <a:pt x="117538" y="34150"/>
                  </a:lnTo>
                  <a:lnTo>
                    <a:pt x="111137" y="39255"/>
                  </a:lnTo>
                  <a:lnTo>
                    <a:pt x="105359" y="42151"/>
                  </a:lnTo>
                  <a:lnTo>
                    <a:pt x="100203" y="42694"/>
                  </a:lnTo>
                  <a:lnTo>
                    <a:pt x="97193" y="38977"/>
                  </a:lnTo>
                  <a:lnTo>
                    <a:pt x="94754" y="33159"/>
                  </a:lnTo>
                  <a:lnTo>
                    <a:pt x="91312" y="27393"/>
                  </a:lnTo>
                  <a:lnTo>
                    <a:pt x="82996" y="20584"/>
                  </a:lnTo>
                  <a:lnTo>
                    <a:pt x="73945" y="17418"/>
                  </a:lnTo>
                  <a:lnTo>
                    <a:pt x="64095" y="16956"/>
                  </a:lnTo>
                  <a:lnTo>
                    <a:pt x="53378" y="18262"/>
                  </a:lnTo>
                  <a:lnTo>
                    <a:pt x="48920" y="20624"/>
                  </a:lnTo>
                  <a:lnTo>
                    <a:pt x="42214" y="28105"/>
                  </a:lnTo>
                  <a:lnTo>
                    <a:pt x="41440" y="28105"/>
                  </a:lnTo>
                  <a:lnTo>
                    <a:pt x="35615" y="23101"/>
                  </a:lnTo>
                  <a:lnTo>
                    <a:pt x="24368" y="12428"/>
                  </a:lnTo>
                  <a:lnTo>
                    <a:pt x="11297" y="2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C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5689001" y="2530739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70" h="29844">
                  <a:moveTo>
                    <a:pt x="17407" y="0"/>
                  </a:moveTo>
                  <a:lnTo>
                    <a:pt x="0" y="5211"/>
                  </a:lnTo>
                  <a:lnTo>
                    <a:pt x="10717" y="3905"/>
                  </a:lnTo>
                  <a:lnTo>
                    <a:pt x="20567" y="4366"/>
                  </a:lnTo>
                  <a:lnTo>
                    <a:pt x="29617" y="7533"/>
                  </a:lnTo>
                  <a:lnTo>
                    <a:pt x="37934" y="14342"/>
                  </a:lnTo>
                  <a:lnTo>
                    <a:pt x="41376" y="20107"/>
                  </a:lnTo>
                  <a:lnTo>
                    <a:pt x="43815" y="25926"/>
                  </a:lnTo>
                  <a:lnTo>
                    <a:pt x="46825" y="29642"/>
                  </a:lnTo>
                  <a:lnTo>
                    <a:pt x="51981" y="29100"/>
                  </a:lnTo>
                  <a:lnTo>
                    <a:pt x="42339" y="14037"/>
                  </a:lnTo>
                  <a:lnTo>
                    <a:pt x="31167" y="3639"/>
                  </a:lnTo>
                  <a:lnTo>
                    <a:pt x="17407" y="0"/>
                  </a:lnTo>
                  <a:close/>
                </a:path>
              </a:pathLst>
            </a:custGeom>
            <a:solidFill>
              <a:srgbClr val="BDD7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6880820" y="2172108"/>
              <a:ext cx="187960" cy="314960"/>
            </a:xfrm>
            <a:custGeom>
              <a:avLst/>
              <a:gdLst/>
              <a:ahLst/>
              <a:cxnLst/>
              <a:rect l="l" t="t" r="r" b="b"/>
              <a:pathLst>
                <a:path w="187959" h="314960">
                  <a:moveTo>
                    <a:pt x="94310" y="0"/>
                  </a:moveTo>
                  <a:lnTo>
                    <a:pt x="81259" y="51803"/>
                  </a:lnTo>
                  <a:lnTo>
                    <a:pt x="58483" y="100444"/>
                  </a:lnTo>
                  <a:lnTo>
                    <a:pt x="39431" y="126320"/>
                  </a:lnTo>
                  <a:lnTo>
                    <a:pt x="27681" y="142214"/>
                  </a:lnTo>
                  <a:lnTo>
                    <a:pt x="15391" y="157573"/>
                  </a:lnTo>
                  <a:lnTo>
                    <a:pt x="10718" y="165061"/>
                  </a:lnTo>
                  <a:lnTo>
                    <a:pt x="0" y="204286"/>
                  </a:lnTo>
                  <a:lnTo>
                    <a:pt x="4406" y="243550"/>
                  </a:lnTo>
                  <a:lnTo>
                    <a:pt x="22178" y="278163"/>
                  </a:lnTo>
                  <a:lnTo>
                    <a:pt x="51560" y="303436"/>
                  </a:lnTo>
                  <a:lnTo>
                    <a:pt x="90792" y="314680"/>
                  </a:lnTo>
                  <a:lnTo>
                    <a:pt x="91283" y="206115"/>
                  </a:lnTo>
                  <a:lnTo>
                    <a:pt x="92405" y="165633"/>
                  </a:lnTo>
                  <a:lnTo>
                    <a:pt x="93624" y="154952"/>
                  </a:lnTo>
                  <a:lnTo>
                    <a:pt x="97116" y="151714"/>
                  </a:lnTo>
                  <a:lnTo>
                    <a:pt x="96157" y="225010"/>
                  </a:lnTo>
                  <a:lnTo>
                    <a:pt x="96418" y="249351"/>
                  </a:lnTo>
                  <a:lnTo>
                    <a:pt x="97459" y="265592"/>
                  </a:lnTo>
                  <a:lnTo>
                    <a:pt x="101004" y="298482"/>
                  </a:lnTo>
                  <a:lnTo>
                    <a:pt x="102031" y="314680"/>
                  </a:lnTo>
                  <a:lnTo>
                    <a:pt x="140884" y="302026"/>
                  </a:lnTo>
                  <a:lnTo>
                    <a:pt x="169365" y="275343"/>
                  </a:lnTo>
                  <a:lnTo>
                    <a:pt x="185604" y="239176"/>
                  </a:lnTo>
                  <a:lnTo>
                    <a:pt x="187731" y="198069"/>
                  </a:lnTo>
                  <a:lnTo>
                    <a:pt x="177497" y="171196"/>
                  </a:lnTo>
                  <a:lnTo>
                    <a:pt x="157657" y="138695"/>
                  </a:lnTo>
                  <a:lnTo>
                    <a:pt x="135646" y="105677"/>
                  </a:lnTo>
                  <a:lnTo>
                    <a:pt x="118897" y="77254"/>
                  </a:lnTo>
                  <a:lnTo>
                    <a:pt x="112490" y="63132"/>
                  </a:lnTo>
                  <a:lnTo>
                    <a:pt x="106752" y="48769"/>
                  </a:lnTo>
                  <a:lnTo>
                    <a:pt x="101820" y="34075"/>
                  </a:lnTo>
                  <a:lnTo>
                    <a:pt x="97827" y="18961"/>
                  </a:lnTo>
                  <a:lnTo>
                    <a:pt x="93611" y="27393"/>
                  </a:lnTo>
                  <a:lnTo>
                    <a:pt x="94231" y="20388"/>
                  </a:lnTo>
                  <a:lnTo>
                    <a:pt x="96170" y="14030"/>
                  </a:lnTo>
                  <a:lnTo>
                    <a:pt x="97004" y="7505"/>
                  </a:lnTo>
                  <a:lnTo>
                    <a:pt x="94310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6971612" y="2323823"/>
              <a:ext cx="11430" cy="268605"/>
            </a:xfrm>
            <a:custGeom>
              <a:avLst/>
              <a:gdLst/>
              <a:ahLst/>
              <a:cxnLst/>
              <a:rect l="l" t="t" r="r" b="b"/>
              <a:pathLst>
                <a:path w="11429" h="268605">
                  <a:moveTo>
                    <a:pt x="6324" y="0"/>
                  </a:moveTo>
                  <a:lnTo>
                    <a:pt x="2832" y="3238"/>
                  </a:lnTo>
                  <a:lnTo>
                    <a:pt x="1612" y="13919"/>
                  </a:lnTo>
                  <a:lnTo>
                    <a:pt x="491" y="54401"/>
                  </a:lnTo>
                  <a:lnTo>
                    <a:pt x="0" y="162966"/>
                  </a:lnTo>
                  <a:lnTo>
                    <a:pt x="0" y="268325"/>
                  </a:lnTo>
                  <a:lnTo>
                    <a:pt x="11239" y="268325"/>
                  </a:lnTo>
                  <a:lnTo>
                    <a:pt x="10000" y="242015"/>
                  </a:lnTo>
                  <a:lnTo>
                    <a:pt x="10363" y="215588"/>
                  </a:lnTo>
                  <a:lnTo>
                    <a:pt x="11164" y="189190"/>
                  </a:lnTo>
                  <a:lnTo>
                    <a:pt x="11239" y="162966"/>
                  </a:lnTo>
                  <a:lnTo>
                    <a:pt x="10212" y="146768"/>
                  </a:lnTo>
                  <a:lnTo>
                    <a:pt x="6667" y="113878"/>
                  </a:lnTo>
                  <a:lnTo>
                    <a:pt x="5626" y="97637"/>
                  </a:lnTo>
                  <a:lnTo>
                    <a:pt x="5365" y="73296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836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7106486" y="2380020"/>
              <a:ext cx="22860" cy="153670"/>
            </a:xfrm>
            <a:custGeom>
              <a:avLst/>
              <a:gdLst/>
              <a:ahLst/>
              <a:cxnLst/>
              <a:rect l="l" t="t" r="r" b="b"/>
              <a:pathLst>
                <a:path w="22859" h="153669">
                  <a:moveTo>
                    <a:pt x="18262" y="0"/>
                  </a:moveTo>
                  <a:lnTo>
                    <a:pt x="14820" y="2222"/>
                  </a:lnTo>
                  <a:lnTo>
                    <a:pt x="7708" y="508"/>
                  </a:lnTo>
                  <a:lnTo>
                    <a:pt x="5016" y="1663"/>
                  </a:lnTo>
                  <a:lnTo>
                    <a:pt x="4000" y="1282"/>
                  </a:lnTo>
                  <a:lnTo>
                    <a:pt x="4216" y="2806"/>
                  </a:lnTo>
                  <a:lnTo>
                    <a:pt x="0" y="153123"/>
                  </a:lnTo>
                  <a:lnTo>
                    <a:pt x="1168" y="152793"/>
                  </a:lnTo>
                  <a:lnTo>
                    <a:pt x="3289" y="153504"/>
                  </a:lnTo>
                  <a:lnTo>
                    <a:pt x="4216" y="153123"/>
                  </a:lnTo>
                  <a:lnTo>
                    <a:pt x="4597" y="152146"/>
                  </a:lnTo>
                  <a:lnTo>
                    <a:pt x="2717" y="151231"/>
                  </a:lnTo>
                  <a:lnTo>
                    <a:pt x="4559" y="146646"/>
                  </a:lnTo>
                  <a:lnTo>
                    <a:pt x="17462" y="138315"/>
                  </a:lnTo>
                  <a:lnTo>
                    <a:pt x="22478" y="137668"/>
                  </a:lnTo>
                  <a:lnTo>
                    <a:pt x="22666" y="103668"/>
                  </a:lnTo>
                  <a:lnTo>
                    <a:pt x="21504" y="69594"/>
                  </a:lnTo>
                  <a:lnTo>
                    <a:pt x="19775" y="35489"/>
                  </a:lnTo>
                  <a:lnTo>
                    <a:pt x="18262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6999717" y="1945921"/>
              <a:ext cx="231775" cy="437515"/>
            </a:xfrm>
            <a:custGeom>
              <a:avLst/>
              <a:gdLst/>
              <a:ahLst/>
              <a:cxnLst/>
              <a:rect l="l" t="t" r="r" b="b"/>
              <a:pathLst>
                <a:path w="231775" h="437514">
                  <a:moveTo>
                    <a:pt x="107467" y="0"/>
                  </a:moveTo>
                  <a:lnTo>
                    <a:pt x="74410" y="41203"/>
                  </a:lnTo>
                  <a:lnTo>
                    <a:pt x="46355" y="91312"/>
                  </a:lnTo>
                  <a:lnTo>
                    <a:pt x="25513" y="149996"/>
                  </a:lnTo>
                  <a:lnTo>
                    <a:pt x="13696" y="200574"/>
                  </a:lnTo>
                  <a:lnTo>
                    <a:pt x="5566" y="252013"/>
                  </a:lnTo>
                  <a:lnTo>
                    <a:pt x="0" y="303441"/>
                  </a:lnTo>
                  <a:lnTo>
                    <a:pt x="16748" y="331864"/>
                  </a:lnTo>
                  <a:lnTo>
                    <a:pt x="38760" y="364882"/>
                  </a:lnTo>
                  <a:lnTo>
                    <a:pt x="58600" y="397383"/>
                  </a:lnTo>
                  <a:lnTo>
                    <a:pt x="89095" y="433343"/>
                  </a:lnTo>
                  <a:lnTo>
                    <a:pt x="110985" y="436905"/>
                  </a:lnTo>
                  <a:lnTo>
                    <a:pt x="110769" y="435381"/>
                  </a:lnTo>
                  <a:lnTo>
                    <a:pt x="111785" y="435762"/>
                  </a:lnTo>
                  <a:lnTo>
                    <a:pt x="112382" y="435495"/>
                  </a:lnTo>
                  <a:lnTo>
                    <a:pt x="111973" y="426805"/>
                  </a:lnTo>
                  <a:lnTo>
                    <a:pt x="113141" y="406197"/>
                  </a:lnTo>
                  <a:lnTo>
                    <a:pt x="112382" y="398271"/>
                  </a:lnTo>
                  <a:lnTo>
                    <a:pt x="107295" y="392447"/>
                  </a:lnTo>
                  <a:lnTo>
                    <a:pt x="98652" y="385630"/>
                  </a:lnTo>
                  <a:lnTo>
                    <a:pt x="91606" y="377406"/>
                  </a:lnTo>
                  <a:lnTo>
                    <a:pt x="91313" y="367360"/>
                  </a:lnTo>
                  <a:lnTo>
                    <a:pt x="94567" y="374571"/>
                  </a:lnTo>
                  <a:lnTo>
                    <a:pt x="98861" y="379883"/>
                  </a:lnTo>
                  <a:lnTo>
                    <a:pt x="104648" y="383503"/>
                  </a:lnTo>
                  <a:lnTo>
                    <a:pt x="112382" y="385635"/>
                  </a:lnTo>
                  <a:lnTo>
                    <a:pt x="113324" y="376181"/>
                  </a:lnTo>
                  <a:lnTo>
                    <a:pt x="113992" y="357589"/>
                  </a:lnTo>
                  <a:lnTo>
                    <a:pt x="114207" y="338970"/>
                  </a:lnTo>
                  <a:lnTo>
                    <a:pt x="113792" y="329438"/>
                  </a:lnTo>
                  <a:lnTo>
                    <a:pt x="113385" y="328460"/>
                  </a:lnTo>
                  <a:lnTo>
                    <a:pt x="102844" y="323888"/>
                  </a:lnTo>
                  <a:lnTo>
                    <a:pt x="99745" y="319608"/>
                  </a:lnTo>
                  <a:lnTo>
                    <a:pt x="95051" y="308985"/>
                  </a:lnTo>
                  <a:lnTo>
                    <a:pt x="91940" y="295579"/>
                  </a:lnTo>
                  <a:lnTo>
                    <a:pt x="89921" y="283650"/>
                  </a:lnTo>
                  <a:lnTo>
                    <a:pt x="88506" y="277456"/>
                  </a:lnTo>
                  <a:lnTo>
                    <a:pt x="83454" y="275314"/>
                  </a:lnTo>
                  <a:lnTo>
                    <a:pt x="76703" y="274404"/>
                  </a:lnTo>
                  <a:lnTo>
                    <a:pt x="72516" y="270629"/>
                  </a:lnTo>
                  <a:lnTo>
                    <a:pt x="75158" y="259892"/>
                  </a:lnTo>
                  <a:lnTo>
                    <a:pt x="79223" y="269434"/>
                  </a:lnTo>
                  <a:lnTo>
                    <a:pt x="84074" y="272588"/>
                  </a:lnTo>
                  <a:lnTo>
                    <a:pt x="88153" y="268867"/>
                  </a:lnTo>
                  <a:lnTo>
                    <a:pt x="89903" y="257784"/>
                  </a:lnTo>
                  <a:lnTo>
                    <a:pt x="91382" y="275016"/>
                  </a:lnTo>
                  <a:lnTo>
                    <a:pt x="94627" y="294509"/>
                  </a:lnTo>
                  <a:lnTo>
                    <a:pt x="101483" y="311798"/>
                  </a:lnTo>
                  <a:lnTo>
                    <a:pt x="113792" y="322414"/>
                  </a:lnTo>
                  <a:lnTo>
                    <a:pt x="112382" y="142595"/>
                  </a:lnTo>
                  <a:lnTo>
                    <a:pt x="117297" y="139077"/>
                  </a:lnTo>
                  <a:lnTo>
                    <a:pt x="118142" y="175510"/>
                  </a:lnTo>
                  <a:lnTo>
                    <a:pt x="117905" y="236150"/>
                  </a:lnTo>
                  <a:lnTo>
                    <a:pt x="118770" y="293561"/>
                  </a:lnTo>
                  <a:lnTo>
                    <a:pt x="122923" y="320306"/>
                  </a:lnTo>
                  <a:lnTo>
                    <a:pt x="131343" y="317499"/>
                  </a:lnTo>
                  <a:lnTo>
                    <a:pt x="146100" y="297129"/>
                  </a:lnTo>
                  <a:lnTo>
                    <a:pt x="144416" y="305176"/>
                  </a:lnTo>
                  <a:lnTo>
                    <a:pt x="122821" y="327024"/>
                  </a:lnTo>
                  <a:lnTo>
                    <a:pt x="122212" y="328028"/>
                  </a:lnTo>
                  <a:lnTo>
                    <a:pt x="121439" y="344685"/>
                  </a:lnTo>
                  <a:lnTo>
                    <a:pt x="122435" y="377877"/>
                  </a:lnTo>
                  <a:lnTo>
                    <a:pt x="125031" y="435495"/>
                  </a:lnTo>
                  <a:lnTo>
                    <a:pt x="158327" y="428412"/>
                  </a:lnTo>
                  <a:lnTo>
                    <a:pt x="187309" y="410149"/>
                  </a:lnTo>
                  <a:lnTo>
                    <a:pt x="210084" y="384014"/>
                  </a:lnTo>
                  <a:lnTo>
                    <a:pt x="224764" y="353313"/>
                  </a:lnTo>
                  <a:lnTo>
                    <a:pt x="231210" y="312946"/>
                  </a:lnTo>
                  <a:lnTo>
                    <a:pt x="229256" y="265053"/>
                  </a:lnTo>
                  <a:lnTo>
                    <a:pt x="220406" y="212950"/>
                  </a:lnTo>
                  <a:lnTo>
                    <a:pt x="206162" y="159957"/>
                  </a:lnTo>
                  <a:lnTo>
                    <a:pt x="188028" y="109389"/>
                  </a:lnTo>
                  <a:lnTo>
                    <a:pt x="167506" y="64566"/>
                  </a:lnTo>
                  <a:lnTo>
                    <a:pt x="146100" y="28803"/>
                  </a:lnTo>
                  <a:lnTo>
                    <a:pt x="119436" y="962"/>
                  </a:lnTo>
                  <a:lnTo>
                    <a:pt x="107467" y="0"/>
                  </a:lnTo>
                  <a:close/>
                </a:path>
              </a:pathLst>
            </a:custGeom>
            <a:solidFill>
              <a:srgbClr val="EFB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7072234" y="2084999"/>
              <a:ext cx="73660" cy="297815"/>
            </a:xfrm>
            <a:custGeom>
              <a:avLst/>
              <a:gdLst/>
              <a:ahLst/>
              <a:cxnLst/>
              <a:rect l="l" t="t" r="r" b="b"/>
              <a:pathLst>
                <a:path w="73659" h="297814">
                  <a:moveTo>
                    <a:pt x="44780" y="0"/>
                  </a:moveTo>
                  <a:lnTo>
                    <a:pt x="39865" y="3517"/>
                  </a:lnTo>
                  <a:lnTo>
                    <a:pt x="41275" y="183337"/>
                  </a:lnTo>
                  <a:lnTo>
                    <a:pt x="28966" y="172720"/>
                  </a:lnTo>
                  <a:lnTo>
                    <a:pt x="22110" y="155432"/>
                  </a:lnTo>
                  <a:lnTo>
                    <a:pt x="18865" y="135938"/>
                  </a:lnTo>
                  <a:lnTo>
                    <a:pt x="17386" y="118706"/>
                  </a:lnTo>
                  <a:lnTo>
                    <a:pt x="15636" y="129789"/>
                  </a:lnTo>
                  <a:lnTo>
                    <a:pt x="11557" y="133510"/>
                  </a:lnTo>
                  <a:lnTo>
                    <a:pt x="6706" y="130356"/>
                  </a:lnTo>
                  <a:lnTo>
                    <a:pt x="2641" y="120815"/>
                  </a:lnTo>
                  <a:lnTo>
                    <a:pt x="0" y="131551"/>
                  </a:lnTo>
                  <a:lnTo>
                    <a:pt x="4186" y="135326"/>
                  </a:lnTo>
                  <a:lnTo>
                    <a:pt x="10937" y="136236"/>
                  </a:lnTo>
                  <a:lnTo>
                    <a:pt x="15989" y="138379"/>
                  </a:lnTo>
                  <a:lnTo>
                    <a:pt x="17404" y="144572"/>
                  </a:lnTo>
                  <a:lnTo>
                    <a:pt x="19423" y="156502"/>
                  </a:lnTo>
                  <a:lnTo>
                    <a:pt x="22534" y="169908"/>
                  </a:lnTo>
                  <a:lnTo>
                    <a:pt x="27228" y="180530"/>
                  </a:lnTo>
                  <a:lnTo>
                    <a:pt x="30327" y="184810"/>
                  </a:lnTo>
                  <a:lnTo>
                    <a:pt x="40868" y="189382"/>
                  </a:lnTo>
                  <a:lnTo>
                    <a:pt x="41275" y="190360"/>
                  </a:lnTo>
                  <a:lnTo>
                    <a:pt x="41690" y="199893"/>
                  </a:lnTo>
                  <a:lnTo>
                    <a:pt x="41475" y="218511"/>
                  </a:lnTo>
                  <a:lnTo>
                    <a:pt x="40807" y="237103"/>
                  </a:lnTo>
                  <a:lnTo>
                    <a:pt x="39865" y="246557"/>
                  </a:lnTo>
                  <a:lnTo>
                    <a:pt x="32131" y="244425"/>
                  </a:lnTo>
                  <a:lnTo>
                    <a:pt x="26344" y="240806"/>
                  </a:lnTo>
                  <a:lnTo>
                    <a:pt x="22050" y="235493"/>
                  </a:lnTo>
                  <a:lnTo>
                    <a:pt x="18796" y="228282"/>
                  </a:lnTo>
                  <a:lnTo>
                    <a:pt x="19089" y="238329"/>
                  </a:lnTo>
                  <a:lnTo>
                    <a:pt x="26135" y="246553"/>
                  </a:lnTo>
                  <a:lnTo>
                    <a:pt x="34778" y="253369"/>
                  </a:lnTo>
                  <a:lnTo>
                    <a:pt x="39865" y="259194"/>
                  </a:lnTo>
                  <a:lnTo>
                    <a:pt x="40624" y="267119"/>
                  </a:lnTo>
                  <a:lnTo>
                    <a:pt x="39456" y="287728"/>
                  </a:lnTo>
                  <a:lnTo>
                    <a:pt x="39865" y="296418"/>
                  </a:lnTo>
                  <a:lnTo>
                    <a:pt x="41960" y="295529"/>
                  </a:lnTo>
                  <a:lnTo>
                    <a:pt x="49072" y="297243"/>
                  </a:lnTo>
                  <a:lnTo>
                    <a:pt x="52514" y="295021"/>
                  </a:lnTo>
                  <a:lnTo>
                    <a:pt x="49919" y="238799"/>
                  </a:lnTo>
                  <a:lnTo>
                    <a:pt x="48923" y="205608"/>
                  </a:lnTo>
                  <a:lnTo>
                    <a:pt x="49695" y="188950"/>
                  </a:lnTo>
                  <a:lnTo>
                    <a:pt x="50304" y="187947"/>
                  </a:lnTo>
                  <a:lnTo>
                    <a:pt x="57886" y="187604"/>
                  </a:lnTo>
                  <a:lnTo>
                    <a:pt x="58826" y="186842"/>
                  </a:lnTo>
                  <a:lnTo>
                    <a:pt x="64397" y="181074"/>
                  </a:lnTo>
                  <a:lnTo>
                    <a:pt x="68796" y="173966"/>
                  </a:lnTo>
                  <a:lnTo>
                    <a:pt x="71899" y="166098"/>
                  </a:lnTo>
                  <a:lnTo>
                    <a:pt x="73583" y="158051"/>
                  </a:lnTo>
                  <a:lnTo>
                    <a:pt x="58826" y="178422"/>
                  </a:lnTo>
                  <a:lnTo>
                    <a:pt x="50406" y="181229"/>
                  </a:lnTo>
                  <a:lnTo>
                    <a:pt x="46253" y="154483"/>
                  </a:lnTo>
                  <a:lnTo>
                    <a:pt x="45388" y="97072"/>
                  </a:lnTo>
                  <a:lnTo>
                    <a:pt x="45625" y="36432"/>
                  </a:lnTo>
                  <a:lnTo>
                    <a:pt x="44780" y="0"/>
                  </a:lnTo>
                  <a:close/>
                </a:path>
              </a:pathLst>
            </a:custGeom>
            <a:solidFill>
              <a:srgbClr val="AC60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7141893" y="2194473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10820" y="0"/>
                  </a:moveTo>
                  <a:lnTo>
                    <a:pt x="6032" y="101"/>
                  </a:lnTo>
                  <a:lnTo>
                    <a:pt x="0" y="241"/>
                  </a:lnTo>
                  <a:lnTo>
                    <a:pt x="1219" y="12344"/>
                  </a:lnTo>
                  <a:lnTo>
                    <a:pt x="10693" y="8674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DE9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7086357" y="2172578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>
                  <a:moveTo>
                    <a:pt x="9461" y="0"/>
                  </a:moveTo>
                  <a:lnTo>
                    <a:pt x="3975" y="2336"/>
                  </a:lnTo>
                  <a:lnTo>
                    <a:pt x="2298" y="3048"/>
                  </a:lnTo>
                  <a:lnTo>
                    <a:pt x="0" y="10909"/>
                  </a:lnTo>
                  <a:lnTo>
                    <a:pt x="10998" y="10604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E9A8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5745897" y="2158050"/>
              <a:ext cx="89535" cy="434340"/>
            </a:xfrm>
            <a:custGeom>
              <a:avLst/>
              <a:gdLst/>
              <a:ahLst/>
              <a:cxnLst/>
              <a:rect l="l" t="t" r="r" b="b"/>
              <a:pathLst>
                <a:path w="89535" h="434339">
                  <a:moveTo>
                    <a:pt x="51981" y="0"/>
                  </a:moveTo>
                  <a:lnTo>
                    <a:pt x="48303" y="7638"/>
                  </a:lnTo>
                  <a:lnTo>
                    <a:pt x="47293" y="20839"/>
                  </a:lnTo>
                  <a:lnTo>
                    <a:pt x="46871" y="33455"/>
                  </a:lnTo>
                  <a:lnTo>
                    <a:pt x="44957" y="39344"/>
                  </a:lnTo>
                  <a:lnTo>
                    <a:pt x="32631" y="29922"/>
                  </a:lnTo>
                  <a:lnTo>
                    <a:pt x="25410" y="25387"/>
                  </a:lnTo>
                  <a:lnTo>
                    <a:pt x="21780" y="25996"/>
                  </a:lnTo>
                  <a:lnTo>
                    <a:pt x="25012" y="30656"/>
                  </a:lnTo>
                  <a:lnTo>
                    <a:pt x="33008" y="36460"/>
                  </a:lnTo>
                  <a:lnTo>
                    <a:pt x="41359" y="41947"/>
                  </a:lnTo>
                  <a:lnTo>
                    <a:pt x="45656" y="45656"/>
                  </a:lnTo>
                  <a:lnTo>
                    <a:pt x="46924" y="58788"/>
                  </a:lnTo>
                  <a:lnTo>
                    <a:pt x="45624" y="76380"/>
                  </a:lnTo>
                  <a:lnTo>
                    <a:pt x="43992" y="94416"/>
                  </a:lnTo>
                  <a:lnTo>
                    <a:pt x="44259" y="108877"/>
                  </a:lnTo>
                  <a:lnTo>
                    <a:pt x="35630" y="105120"/>
                  </a:lnTo>
                  <a:lnTo>
                    <a:pt x="28687" y="99528"/>
                  </a:lnTo>
                  <a:lnTo>
                    <a:pt x="16154" y="86398"/>
                  </a:lnTo>
                  <a:lnTo>
                    <a:pt x="20726" y="95671"/>
                  </a:lnTo>
                  <a:lnTo>
                    <a:pt x="29906" y="104143"/>
                  </a:lnTo>
                  <a:lnTo>
                    <a:pt x="39237" y="111819"/>
                  </a:lnTo>
                  <a:lnTo>
                    <a:pt x="44259" y="118706"/>
                  </a:lnTo>
                  <a:lnTo>
                    <a:pt x="44819" y="131374"/>
                  </a:lnTo>
                  <a:lnTo>
                    <a:pt x="42068" y="162596"/>
                  </a:lnTo>
                  <a:lnTo>
                    <a:pt x="42849" y="176314"/>
                  </a:lnTo>
                  <a:lnTo>
                    <a:pt x="40043" y="177711"/>
                  </a:lnTo>
                  <a:lnTo>
                    <a:pt x="35103" y="174649"/>
                  </a:lnTo>
                  <a:lnTo>
                    <a:pt x="18318" y="161487"/>
                  </a:lnTo>
                  <a:lnTo>
                    <a:pt x="11595" y="157200"/>
                  </a:lnTo>
                  <a:lnTo>
                    <a:pt x="5511" y="158826"/>
                  </a:lnTo>
                  <a:lnTo>
                    <a:pt x="4927" y="154533"/>
                  </a:lnTo>
                  <a:lnTo>
                    <a:pt x="4571" y="154952"/>
                  </a:lnTo>
                  <a:lnTo>
                    <a:pt x="761" y="154063"/>
                  </a:lnTo>
                  <a:lnTo>
                    <a:pt x="0" y="154533"/>
                  </a:lnTo>
                  <a:lnTo>
                    <a:pt x="5504" y="159322"/>
                  </a:lnTo>
                  <a:lnTo>
                    <a:pt x="35124" y="179140"/>
                  </a:lnTo>
                  <a:lnTo>
                    <a:pt x="42849" y="186143"/>
                  </a:lnTo>
                  <a:lnTo>
                    <a:pt x="43788" y="195772"/>
                  </a:lnTo>
                  <a:lnTo>
                    <a:pt x="42884" y="208099"/>
                  </a:lnTo>
                  <a:lnTo>
                    <a:pt x="41613" y="220687"/>
                  </a:lnTo>
                  <a:lnTo>
                    <a:pt x="41452" y="231101"/>
                  </a:lnTo>
                  <a:lnTo>
                    <a:pt x="36416" y="228676"/>
                  </a:lnTo>
                  <a:lnTo>
                    <a:pt x="28374" y="222264"/>
                  </a:lnTo>
                  <a:lnTo>
                    <a:pt x="20900" y="216759"/>
                  </a:lnTo>
                  <a:lnTo>
                    <a:pt x="17564" y="217055"/>
                  </a:lnTo>
                  <a:lnTo>
                    <a:pt x="22073" y="222623"/>
                  </a:lnTo>
                  <a:lnTo>
                    <a:pt x="37407" y="233714"/>
                  </a:lnTo>
                  <a:lnTo>
                    <a:pt x="41452" y="238125"/>
                  </a:lnTo>
                  <a:lnTo>
                    <a:pt x="42470" y="248178"/>
                  </a:lnTo>
                  <a:lnTo>
                    <a:pt x="41857" y="261713"/>
                  </a:lnTo>
                  <a:lnTo>
                    <a:pt x="40690" y="275570"/>
                  </a:lnTo>
                  <a:lnTo>
                    <a:pt x="40043" y="286588"/>
                  </a:lnTo>
                  <a:lnTo>
                    <a:pt x="39477" y="343517"/>
                  </a:lnTo>
                  <a:lnTo>
                    <a:pt x="38660" y="371989"/>
                  </a:lnTo>
                  <a:lnTo>
                    <a:pt x="37236" y="400380"/>
                  </a:lnTo>
                  <a:lnTo>
                    <a:pt x="47220" y="406738"/>
                  </a:lnTo>
                  <a:lnTo>
                    <a:pt x="54595" y="413105"/>
                  </a:lnTo>
                  <a:lnTo>
                    <a:pt x="58558" y="421539"/>
                  </a:lnTo>
                  <a:lnTo>
                    <a:pt x="58305" y="434098"/>
                  </a:lnTo>
                  <a:lnTo>
                    <a:pt x="65328" y="434098"/>
                  </a:lnTo>
                  <a:lnTo>
                    <a:pt x="62522" y="285191"/>
                  </a:lnTo>
                  <a:lnTo>
                    <a:pt x="61699" y="274432"/>
                  </a:lnTo>
                  <a:lnTo>
                    <a:pt x="60209" y="259919"/>
                  </a:lnTo>
                  <a:lnTo>
                    <a:pt x="59173" y="245923"/>
                  </a:lnTo>
                  <a:lnTo>
                    <a:pt x="59715" y="236715"/>
                  </a:lnTo>
                  <a:lnTo>
                    <a:pt x="63932" y="232777"/>
                  </a:lnTo>
                  <a:lnTo>
                    <a:pt x="72513" y="227041"/>
                  </a:lnTo>
                  <a:lnTo>
                    <a:pt x="82071" y="219995"/>
                  </a:lnTo>
                  <a:lnTo>
                    <a:pt x="89217" y="212128"/>
                  </a:lnTo>
                  <a:lnTo>
                    <a:pt x="87807" y="210731"/>
                  </a:lnTo>
                  <a:lnTo>
                    <a:pt x="82558" y="215768"/>
                  </a:lnTo>
                  <a:lnTo>
                    <a:pt x="75680" y="220243"/>
                  </a:lnTo>
                  <a:lnTo>
                    <a:pt x="61810" y="227584"/>
                  </a:lnTo>
                  <a:lnTo>
                    <a:pt x="60202" y="220265"/>
                  </a:lnTo>
                  <a:lnTo>
                    <a:pt x="58915" y="204690"/>
                  </a:lnTo>
                  <a:lnTo>
                    <a:pt x="58199" y="188798"/>
                  </a:lnTo>
                  <a:lnTo>
                    <a:pt x="58305" y="180530"/>
                  </a:lnTo>
                  <a:lnTo>
                    <a:pt x="63177" y="175612"/>
                  </a:lnTo>
                  <a:lnTo>
                    <a:pt x="72885" y="167008"/>
                  </a:lnTo>
                  <a:lnTo>
                    <a:pt x="82326" y="157084"/>
                  </a:lnTo>
                  <a:lnTo>
                    <a:pt x="86398" y="148209"/>
                  </a:lnTo>
                  <a:lnTo>
                    <a:pt x="60413" y="172796"/>
                  </a:lnTo>
                  <a:lnTo>
                    <a:pt x="58094" y="163730"/>
                  </a:lnTo>
                  <a:lnTo>
                    <a:pt x="56735" y="144364"/>
                  </a:lnTo>
                  <a:lnTo>
                    <a:pt x="56336" y="124640"/>
                  </a:lnTo>
                  <a:lnTo>
                    <a:pt x="56895" y="114503"/>
                  </a:lnTo>
                  <a:lnTo>
                    <a:pt x="57454" y="113423"/>
                  </a:lnTo>
                  <a:lnTo>
                    <a:pt x="71907" y="107226"/>
                  </a:lnTo>
                  <a:lnTo>
                    <a:pt x="80556" y="94640"/>
                  </a:lnTo>
                  <a:lnTo>
                    <a:pt x="84289" y="83515"/>
                  </a:lnTo>
                  <a:lnTo>
                    <a:pt x="83591" y="76568"/>
                  </a:lnTo>
                  <a:lnTo>
                    <a:pt x="80829" y="85688"/>
                  </a:lnTo>
                  <a:lnTo>
                    <a:pt x="74096" y="97286"/>
                  </a:lnTo>
                  <a:lnTo>
                    <a:pt x="65437" y="105548"/>
                  </a:lnTo>
                  <a:lnTo>
                    <a:pt x="56895" y="104660"/>
                  </a:lnTo>
                  <a:lnTo>
                    <a:pt x="55599" y="94890"/>
                  </a:lnTo>
                  <a:lnTo>
                    <a:pt x="54959" y="75126"/>
                  </a:lnTo>
                  <a:lnTo>
                    <a:pt x="54938" y="55029"/>
                  </a:lnTo>
                  <a:lnTo>
                    <a:pt x="55498" y="44259"/>
                  </a:lnTo>
                  <a:lnTo>
                    <a:pt x="60008" y="39002"/>
                  </a:lnTo>
                  <a:lnTo>
                    <a:pt x="68373" y="32081"/>
                  </a:lnTo>
                  <a:lnTo>
                    <a:pt x="76448" y="24401"/>
                  </a:lnTo>
                  <a:lnTo>
                    <a:pt x="80086" y="16865"/>
                  </a:lnTo>
                  <a:lnTo>
                    <a:pt x="56197" y="35128"/>
                  </a:lnTo>
                  <a:lnTo>
                    <a:pt x="51981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5674955" y="1964974"/>
              <a:ext cx="241935" cy="480059"/>
            </a:xfrm>
            <a:custGeom>
              <a:avLst/>
              <a:gdLst/>
              <a:ahLst/>
              <a:cxnLst/>
              <a:rect l="l" t="t" r="r" b="b"/>
              <a:pathLst>
                <a:path w="241935" h="480060">
                  <a:moveTo>
                    <a:pt x="124372" y="0"/>
                  </a:moveTo>
                  <a:lnTo>
                    <a:pt x="88792" y="55578"/>
                  </a:lnTo>
                  <a:lnTo>
                    <a:pt x="46257" y="147780"/>
                  </a:lnTo>
                  <a:lnTo>
                    <a:pt x="29116" y="190651"/>
                  </a:lnTo>
                  <a:lnTo>
                    <a:pt x="15329" y="234733"/>
                  </a:lnTo>
                  <a:lnTo>
                    <a:pt x="5626" y="281581"/>
                  </a:lnTo>
                  <a:lnTo>
                    <a:pt x="4056" y="296756"/>
                  </a:lnTo>
                  <a:lnTo>
                    <a:pt x="2681" y="304318"/>
                  </a:lnTo>
                  <a:lnTo>
                    <a:pt x="0" y="311083"/>
                  </a:lnTo>
                  <a:lnTo>
                    <a:pt x="1625" y="312010"/>
                  </a:lnTo>
                  <a:lnTo>
                    <a:pt x="2806" y="311083"/>
                  </a:lnTo>
                  <a:lnTo>
                    <a:pt x="4216" y="314601"/>
                  </a:lnTo>
                  <a:lnTo>
                    <a:pt x="5558" y="359596"/>
                  </a:lnTo>
                  <a:lnTo>
                    <a:pt x="15722" y="401991"/>
                  </a:lnTo>
                  <a:lnTo>
                    <a:pt x="35892" y="438395"/>
                  </a:lnTo>
                  <a:lnTo>
                    <a:pt x="67251" y="465416"/>
                  </a:lnTo>
                  <a:lnTo>
                    <a:pt x="110985" y="479663"/>
                  </a:lnTo>
                  <a:lnTo>
                    <a:pt x="111632" y="468645"/>
                  </a:lnTo>
                  <a:lnTo>
                    <a:pt x="112799" y="454788"/>
                  </a:lnTo>
                  <a:lnTo>
                    <a:pt x="113412" y="441253"/>
                  </a:lnTo>
                  <a:lnTo>
                    <a:pt x="112395" y="431200"/>
                  </a:lnTo>
                  <a:lnTo>
                    <a:pt x="108349" y="426790"/>
                  </a:lnTo>
                  <a:lnTo>
                    <a:pt x="93015" y="415698"/>
                  </a:lnTo>
                  <a:lnTo>
                    <a:pt x="88506" y="410130"/>
                  </a:lnTo>
                  <a:lnTo>
                    <a:pt x="91842" y="409834"/>
                  </a:lnTo>
                  <a:lnTo>
                    <a:pt x="99317" y="415339"/>
                  </a:lnTo>
                  <a:lnTo>
                    <a:pt x="107358" y="421751"/>
                  </a:lnTo>
                  <a:lnTo>
                    <a:pt x="112395" y="424177"/>
                  </a:lnTo>
                  <a:lnTo>
                    <a:pt x="112556" y="413762"/>
                  </a:lnTo>
                  <a:lnTo>
                    <a:pt x="113826" y="401174"/>
                  </a:lnTo>
                  <a:lnTo>
                    <a:pt x="114731" y="388847"/>
                  </a:lnTo>
                  <a:lnTo>
                    <a:pt x="113792" y="379219"/>
                  </a:lnTo>
                  <a:lnTo>
                    <a:pt x="106066" y="372215"/>
                  </a:lnTo>
                  <a:lnTo>
                    <a:pt x="76446" y="352397"/>
                  </a:lnTo>
                  <a:lnTo>
                    <a:pt x="70942" y="347608"/>
                  </a:lnTo>
                  <a:lnTo>
                    <a:pt x="71704" y="347138"/>
                  </a:lnTo>
                  <a:lnTo>
                    <a:pt x="75514" y="348027"/>
                  </a:lnTo>
                  <a:lnTo>
                    <a:pt x="80495" y="340368"/>
                  </a:lnTo>
                  <a:lnTo>
                    <a:pt x="82102" y="341406"/>
                  </a:lnTo>
                  <a:lnTo>
                    <a:pt x="82892" y="350415"/>
                  </a:lnTo>
                  <a:lnTo>
                    <a:pt x="89261" y="354562"/>
                  </a:lnTo>
                  <a:lnTo>
                    <a:pt x="106045" y="367724"/>
                  </a:lnTo>
                  <a:lnTo>
                    <a:pt x="110985" y="370786"/>
                  </a:lnTo>
                  <a:lnTo>
                    <a:pt x="113792" y="369389"/>
                  </a:lnTo>
                  <a:lnTo>
                    <a:pt x="113010" y="355671"/>
                  </a:lnTo>
                  <a:lnTo>
                    <a:pt x="115761" y="324449"/>
                  </a:lnTo>
                  <a:lnTo>
                    <a:pt x="115201" y="311782"/>
                  </a:lnTo>
                  <a:lnTo>
                    <a:pt x="110179" y="304894"/>
                  </a:lnTo>
                  <a:lnTo>
                    <a:pt x="100849" y="297218"/>
                  </a:lnTo>
                  <a:lnTo>
                    <a:pt x="91668" y="288747"/>
                  </a:lnTo>
                  <a:lnTo>
                    <a:pt x="87096" y="279473"/>
                  </a:lnTo>
                  <a:lnTo>
                    <a:pt x="99629" y="292603"/>
                  </a:lnTo>
                  <a:lnTo>
                    <a:pt x="106572" y="298195"/>
                  </a:lnTo>
                  <a:lnTo>
                    <a:pt x="115201" y="301952"/>
                  </a:lnTo>
                  <a:lnTo>
                    <a:pt x="114934" y="287491"/>
                  </a:lnTo>
                  <a:lnTo>
                    <a:pt x="116566" y="269456"/>
                  </a:lnTo>
                  <a:lnTo>
                    <a:pt x="117866" y="251863"/>
                  </a:lnTo>
                  <a:lnTo>
                    <a:pt x="116598" y="238731"/>
                  </a:lnTo>
                  <a:lnTo>
                    <a:pt x="112301" y="235022"/>
                  </a:lnTo>
                  <a:lnTo>
                    <a:pt x="103951" y="229535"/>
                  </a:lnTo>
                  <a:lnTo>
                    <a:pt x="95955" y="223731"/>
                  </a:lnTo>
                  <a:lnTo>
                    <a:pt x="92722" y="219072"/>
                  </a:lnTo>
                  <a:lnTo>
                    <a:pt x="96353" y="218462"/>
                  </a:lnTo>
                  <a:lnTo>
                    <a:pt x="103573" y="222997"/>
                  </a:lnTo>
                  <a:lnTo>
                    <a:pt x="115900" y="232419"/>
                  </a:lnTo>
                  <a:lnTo>
                    <a:pt x="117813" y="226531"/>
                  </a:lnTo>
                  <a:lnTo>
                    <a:pt x="118235" y="213914"/>
                  </a:lnTo>
                  <a:lnTo>
                    <a:pt x="119245" y="200713"/>
                  </a:lnTo>
                  <a:lnTo>
                    <a:pt x="122923" y="193075"/>
                  </a:lnTo>
                  <a:lnTo>
                    <a:pt x="127139" y="228203"/>
                  </a:lnTo>
                  <a:lnTo>
                    <a:pt x="151028" y="209940"/>
                  </a:lnTo>
                  <a:lnTo>
                    <a:pt x="147390" y="217476"/>
                  </a:lnTo>
                  <a:lnTo>
                    <a:pt x="139315" y="225156"/>
                  </a:lnTo>
                  <a:lnTo>
                    <a:pt x="130950" y="232077"/>
                  </a:lnTo>
                  <a:lnTo>
                    <a:pt x="126441" y="237334"/>
                  </a:lnTo>
                  <a:lnTo>
                    <a:pt x="125880" y="248104"/>
                  </a:lnTo>
                  <a:lnTo>
                    <a:pt x="125901" y="268201"/>
                  </a:lnTo>
                  <a:lnTo>
                    <a:pt x="126541" y="287965"/>
                  </a:lnTo>
                  <a:lnTo>
                    <a:pt x="127838" y="297735"/>
                  </a:lnTo>
                  <a:lnTo>
                    <a:pt x="136379" y="298623"/>
                  </a:lnTo>
                  <a:lnTo>
                    <a:pt x="145038" y="290361"/>
                  </a:lnTo>
                  <a:lnTo>
                    <a:pt x="151771" y="278763"/>
                  </a:lnTo>
                  <a:lnTo>
                    <a:pt x="154533" y="269643"/>
                  </a:lnTo>
                  <a:lnTo>
                    <a:pt x="155232" y="276590"/>
                  </a:lnTo>
                  <a:lnTo>
                    <a:pt x="151498" y="287715"/>
                  </a:lnTo>
                  <a:lnTo>
                    <a:pt x="142849" y="300301"/>
                  </a:lnTo>
                  <a:lnTo>
                    <a:pt x="128397" y="306498"/>
                  </a:lnTo>
                  <a:lnTo>
                    <a:pt x="127838" y="307578"/>
                  </a:lnTo>
                  <a:lnTo>
                    <a:pt x="127278" y="317715"/>
                  </a:lnTo>
                  <a:lnTo>
                    <a:pt x="127677" y="337439"/>
                  </a:lnTo>
                  <a:lnTo>
                    <a:pt x="129036" y="356805"/>
                  </a:lnTo>
                  <a:lnTo>
                    <a:pt x="131356" y="365871"/>
                  </a:lnTo>
                  <a:lnTo>
                    <a:pt x="157340" y="341284"/>
                  </a:lnTo>
                  <a:lnTo>
                    <a:pt x="153268" y="350159"/>
                  </a:lnTo>
                  <a:lnTo>
                    <a:pt x="143827" y="360083"/>
                  </a:lnTo>
                  <a:lnTo>
                    <a:pt x="134119" y="368687"/>
                  </a:lnTo>
                  <a:lnTo>
                    <a:pt x="129247" y="373605"/>
                  </a:lnTo>
                  <a:lnTo>
                    <a:pt x="129141" y="381873"/>
                  </a:lnTo>
                  <a:lnTo>
                    <a:pt x="129857" y="397765"/>
                  </a:lnTo>
                  <a:lnTo>
                    <a:pt x="131144" y="413340"/>
                  </a:lnTo>
                  <a:lnTo>
                    <a:pt x="132753" y="420659"/>
                  </a:lnTo>
                  <a:lnTo>
                    <a:pt x="146623" y="413318"/>
                  </a:lnTo>
                  <a:lnTo>
                    <a:pt x="153500" y="408843"/>
                  </a:lnTo>
                  <a:lnTo>
                    <a:pt x="158750" y="403806"/>
                  </a:lnTo>
                  <a:lnTo>
                    <a:pt x="161747" y="399856"/>
                  </a:lnTo>
                  <a:lnTo>
                    <a:pt x="157556" y="391588"/>
                  </a:lnTo>
                  <a:lnTo>
                    <a:pt x="164363" y="394674"/>
                  </a:lnTo>
                  <a:lnTo>
                    <a:pt x="167335" y="403310"/>
                  </a:lnTo>
                  <a:lnTo>
                    <a:pt x="160489" y="404644"/>
                  </a:lnTo>
                  <a:lnTo>
                    <a:pt x="153013" y="413070"/>
                  </a:lnTo>
                  <a:lnTo>
                    <a:pt x="143456" y="420116"/>
                  </a:lnTo>
                  <a:lnTo>
                    <a:pt x="134874" y="425852"/>
                  </a:lnTo>
                  <a:lnTo>
                    <a:pt x="130657" y="429790"/>
                  </a:lnTo>
                  <a:lnTo>
                    <a:pt x="130115" y="438998"/>
                  </a:lnTo>
                  <a:lnTo>
                    <a:pt x="131151" y="452994"/>
                  </a:lnTo>
                  <a:lnTo>
                    <a:pt x="132641" y="467507"/>
                  </a:lnTo>
                  <a:lnTo>
                    <a:pt x="133464" y="478266"/>
                  </a:lnTo>
                  <a:lnTo>
                    <a:pt x="179053" y="465222"/>
                  </a:lnTo>
                  <a:lnTo>
                    <a:pt x="211099" y="437365"/>
                  </a:lnTo>
                  <a:lnTo>
                    <a:pt x="231167" y="399030"/>
                  </a:lnTo>
                  <a:lnTo>
                    <a:pt x="240822" y="354555"/>
                  </a:lnTo>
                  <a:lnTo>
                    <a:pt x="241630" y="308276"/>
                  </a:lnTo>
                  <a:lnTo>
                    <a:pt x="234757" y="260562"/>
                  </a:lnTo>
                  <a:lnTo>
                    <a:pt x="221845" y="214660"/>
                  </a:lnTo>
                  <a:lnTo>
                    <a:pt x="204568" y="170143"/>
                  </a:lnTo>
                  <a:lnTo>
                    <a:pt x="184601" y="126586"/>
                  </a:lnTo>
                  <a:lnTo>
                    <a:pt x="163618" y="83564"/>
                  </a:lnTo>
                  <a:lnTo>
                    <a:pt x="143294" y="40649"/>
                  </a:lnTo>
                  <a:lnTo>
                    <a:pt x="138525" y="25818"/>
                  </a:lnTo>
                  <a:lnTo>
                    <a:pt x="132649" y="8812"/>
                  </a:lnTo>
                  <a:lnTo>
                    <a:pt x="124372" y="0"/>
                  </a:lnTo>
                  <a:close/>
                </a:path>
              </a:pathLst>
            </a:custGeom>
            <a:solidFill>
              <a:srgbClr val="7FB4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5750823" y="2305343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4625" y="0"/>
                  </a:moveTo>
                  <a:lnTo>
                    <a:pt x="2461" y="3283"/>
                  </a:lnTo>
                  <a:lnTo>
                    <a:pt x="0" y="7240"/>
                  </a:lnTo>
                  <a:lnTo>
                    <a:pt x="584" y="11533"/>
                  </a:lnTo>
                  <a:lnTo>
                    <a:pt x="6667" y="9907"/>
                  </a:lnTo>
                  <a:lnTo>
                    <a:pt x="7023" y="10047"/>
                  </a:lnTo>
                  <a:lnTo>
                    <a:pt x="6232" y="1038"/>
                  </a:lnTo>
                  <a:lnTo>
                    <a:pt x="4625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5750520" y="2146721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4">
                  <a:moveTo>
                    <a:pt x="9105" y="0"/>
                  </a:moveTo>
                  <a:lnTo>
                    <a:pt x="5219" y="88"/>
                  </a:lnTo>
                  <a:lnTo>
                    <a:pt x="0" y="215"/>
                  </a:lnTo>
                  <a:lnTo>
                    <a:pt x="38" y="10769"/>
                  </a:lnTo>
                  <a:lnTo>
                    <a:pt x="10922" y="7708"/>
                  </a:lnTo>
                  <a:lnTo>
                    <a:pt x="9105" y="0"/>
                  </a:lnTo>
                  <a:close/>
                </a:path>
              </a:pathLst>
            </a:custGeom>
            <a:solidFill>
              <a:srgbClr val="98C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5780786" y="2012721"/>
              <a:ext cx="71755" cy="263525"/>
            </a:xfrm>
            <a:custGeom>
              <a:avLst/>
              <a:gdLst/>
              <a:ahLst/>
              <a:cxnLst/>
              <a:rect l="l" t="t" r="r" b="b"/>
              <a:pathLst>
                <a:path w="71754" h="263525">
                  <a:moveTo>
                    <a:pt x="11785" y="75196"/>
                  </a:moveTo>
                  <a:lnTo>
                    <a:pt x="11188" y="65570"/>
                  </a:lnTo>
                  <a:lnTo>
                    <a:pt x="7251" y="65265"/>
                  </a:lnTo>
                  <a:lnTo>
                    <a:pt x="5308" y="65112"/>
                  </a:lnTo>
                  <a:lnTo>
                    <a:pt x="0" y="75006"/>
                  </a:lnTo>
                  <a:lnTo>
                    <a:pt x="11785" y="75196"/>
                  </a:lnTo>
                  <a:close/>
                </a:path>
                <a:path w="71754" h="263525">
                  <a:moveTo>
                    <a:pt x="27190" y="3581"/>
                  </a:moveTo>
                  <a:lnTo>
                    <a:pt x="22707" y="2044"/>
                  </a:lnTo>
                  <a:lnTo>
                    <a:pt x="16713" y="0"/>
                  </a:lnTo>
                  <a:lnTo>
                    <a:pt x="16802" y="11963"/>
                  </a:lnTo>
                  <a:lnTo>
                    <a:pt x="23685" y="11836"/>
                  </a:lnTo>
                  <a:lnTo>
                    <a:pt x="27190" y="3581"/>
                  </a:lnTo>
                  <a:close/>
                </a:path>
                <a:path w="71754" h="263525">
                  <a:moveTo>
                    <a:pt x="71488" y="251866"/>
                  </a:moveTo>
                  <a:lnTo>
                    <a:pt x="64846" y="253517"/>
                  </a:lnTo>
                  <a:lnTo>
                    <a:pt x="59182" y="254927"/>
                  </a:lnTo>
                  <a:lnTo>
                    <a:pt x="62611" y="263067"/>
                  </a:lnTo>
                  <a:lnTo>
                    <a:pt x="68922" y="261124"/>
                  </a:lnTo>
                  <a:lnTo>
                    <a:pt x="71488" y="251866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5832511" y="2356563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60" h="13969">
                  <a:moveTo>
                    <a:pt x="0" y="0"/>
                  </a:moveTo>
                  <a:lnTo>
                    <a:pt x="4190" y="8267"/>
                  </a:lnTo>
                  <a:lnTo>
                    <a:pt x="1193" y="12217"/>
                  </a:lnTo>
                  <a:lnTo>
                    <a:pt x="2603" y="13614"/>
                  </a:lnTo>
                  <a:lnTo>
                    <a:pt x="2933" y="13055"/>
                  </a:lnTo>
                  <a:lnTo>
                    <a:pt x="9778" y="11722"/>
                  </a:lnTo>
                  <a:lnTo>
                    <a:pt x="6807" y="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5789446" y="1981050"/>
              <a:ext cx="3810" cy="19685"/>
            </a:xfrm>
            <a:custGeom>
              <a:avLst/>
              <a:gdLst/>
              <a:ahLst/>
              <a:cxnLst/>
              <a:rect l="l" t="t" r="r" b="b"/>
              <a:pathLst>
                <a:path w="3810" h="19685">
                  <a:moveTo>
                    <a:pt x="2819" y="0"/>
                  </a:moveTo>
                  <a:lnTo>
                    <a:pt x="0" y="19659"/>
                  </a:lnTo>
                  <a:lnTo>
                    <a:pt x="2740" y="17782"/>
                  </a:lnTo>
                  <a:lnTo>
                    <a:pt x="3714" y="10891"/>
                  </a:lnTo>
                  <a:lnTo>
                    <a:pt x="3536" y="3470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F85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5852653" y="2124344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9867" y="0"/>
                  </a:moveTo>
                  <a:lnTo>
                    <a:pt x="4229" y="1397"/>
                  </a:lnTo>
                  <a:lnTo>
                    <a:pt x="1638" y="2044"/>
                  </a:lnTo>
                  <a:lnTo>
                    <a:pt x="0" y="11226"/>
                  </a:lnTo>
                  <a:lnTo>
                    <a:pt x="8229" y="9182"/>
                  </a:lnTo>
                  <a:lnTo>
                    <a:pt x="9867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5704840" y="2233942"/>
              <a:ext cx="193675" cy="107314"/>
            </a:xfrm>
            <a:custGeom>
              <a:avLst/>
              <a:gdLst/>
              <a:ahLst/>
              <a:cxnLst/>
              <a:rect l="l" t="t" r="r" b="b"/>
              <a:pathLst>
                <a:path w="193675" h="107314">
                  <a:moveTo>
                    <a:pt x="11023" y="32600"/>
                  </a:moveTo>
                  <a:lnTo>
                    <a:pt x="4521" y="35102"/>
                  </a:lnTo>
                  <a:lnTo>
                    <a:pt x="0" y="36842"/>
                  </a:lnTo>
                  <a:lnTo>
                    <a:pt x="4114" y="43510"/>
                  </a:lnTo>
                  <a:lnTo>
                    <a:pt x="9804" y="43586"/>
                  </a:lnTo>
                  <a:lnTo>
                    <a:pt x="11023" y="32600"/>
                  </a:lnTo>
                  <a:close/>
                </a:path>
                <a:path w="193675" h="107314">
                  <a:moveTo>
                    <a:pt x="156857" y="94932"/>
                  </a:moveTo>
                  <a:lnTo>
                    <a:pt x="150622" y="96913"/>
                  </a:lnTo>
                  <a:lnTo>
                    <a:pt x="146532" y="98221"/>
                  </a:lnTo>
                  <a:lnTo>
                    <a:pt x="148983" y="106184"/>
                  </a:lnTo>
                  <a:lnTo>
                    <a:pt x="153174" y="106959"/>
                  </a:lnTo>
                  <a:lnTo>
                    <a:pt x="156857" y="94932"/>
                  </a:lnTo>
                  <a:close/>
                </a:path>
                <a:path w="193675" h="107314">
                  <a:moveTo>
                    <a:pt x="164693" y="0"/>
                  </a:moveTo>
                  <a:lnTo>
                    <a:pt x="159054" y="1384"/>
                  </a:lnTo>
                  <a:lnTo>
                    <a:pt x="155562" y="2247"/>
                  </a:lnTo>
                  <a:lnTo>
                    <a:pt x="156413" y="10820"/>
                  </a:lnTo>
                  <a:lnTo>
                    <a:pt x="163055" y="9169"/>
                  </a:lnTo>
                  <a:lnTo>
                    <a:pt x="164693" y="0"/>
                  </a:lnTo>
                  <a:close/>
                </a:path>
                <a:path w="193675" h="107314">
                  <a:moveTo>
                    <a:pt x="193509" y="82956"/>
                  </a:moveTo>
                  <a:lnTo>
                    <a:pt x="188556" y="84277"/>
                  </a:lnTo>
                  <a:lnTo>
                    <a:pt x="185826" y="85001"/>
                  </a:lnTo>
                  <a:lnTo>
                    <a:pt x="185813" y="91998"/>
                  </a:lnTo>
                  <a:lnTo>
                    <a:pt x="187147" y="94107"/>
                  </a:lnTo>
                  <a:lnTo>
                    <a:pt x="191909" y="93992"/>
                  </a:lnTo>
                  <a:lnTo>
                    <a:pt x="193509" y="82956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5737464" y="2334770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4">
                  <a:moveTo>
                    <a:pt x="8737" y="0"/>
                  </a:moveTo>
                  <a:lnTo>
                    <a:pt x="4216" y="1701"/>
                  </a:lnTo>
                  <a:lnTo>
                    <a:pt x="0" y="3289"/>
                  </a:lnTo>
                  <a:lnTo>
                    <a:pt x="2514" y="10426"/>
                  </a:lnTo>
                  <a:lnTo>
                    <a:pt x="11252" y="7137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5717629" y="2238044"/>
              <a:ext cx="153035" cy="135255"/>
            </a:xfrm>
            <a:custGeom>
              <a:avLst/>
              <a:gdLst/>
              <a:ahLst/>
              <a:cxnLst/>
              <a:rect l="l" t="t" r="r" b="b"/>
              <a:pathLst>
                <a:path w="153035" h="135255">
                  <a:moveTo>
                    <a:pt x="10045" y="125056"/>
                  </a:moveTo>
                  <a:lnTo>
                    <a:pt x="5778" y="125120"/>
                  </a:lnTo>
                  <a:lnTo>
                    <a:pt x="3721" y="125158"/>
                  </a:lnTo>
                  <a:lnTo>
                    <a:pt x="0" y="132410"/>
                  </a:lnTo>
                  <a:lnTo>
                    <a:pt x="8686" y="134683"/>
                  </a:lnTo>
                  <a:lnTo>
                    <a:pt x="10045" y="125056"/>
                  </a:lnTo>
                  <a:close/>
                </a:path>
                <a:path w="153035" h="135255">
                  <a:moveTo>
                    <a:pt x="17741" y="0"/>
                  </a:moveTo>
                  <a:lnTo>
                    <a:pt x="15621" y="88"/>
                  </a:lnTo>
                  <a:lnTo>
                    <a:pt x="10934" y="1993"/>
                  </a:lnTo>
                  <a:lnTo>
                    <a:pt x="10642" y="6769"/>
                  </a:lnTo>
                  <a:lnTo>
                    <a:pt x="14211" y="9931"/>
                  </a:lnTo>
                  <a:lnTo>
                    <a:pt x="17322" y="10045"/>
                  </a:lnTo>
                  <a:lnTo>
                    <a:pt x="17741" y="0"/>
                  </a:lnTo>
                  <a:close/>
                </a:path>
                <a:path w="153035" h="135255">
                  <a:moveTo>
                    <a:pt x="152565" y="63855"/>
                  </a:moveTo>
                  <a:lnTo>
                    <a:pt x="151726" y="55295"/>
                  </a:lnTo>
                  <a:lnTo>
                    <a:pt x="147675" y="56286"/>
                  </a:lnTo>
                  <a:lnTo>
                    <a:pt x="144183" y="57150"/>
                  </a:lnTo>
                  <a:lnTo>
                    <a:pt x="145034" y="65722"/>
                  </a:lnTo>
                  <a:lnTo>
                    <a:pt x="152565" y="63855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5833005" y="2318552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6413" y="0"/>
                  </a:moveTo>
                  <a:lnTo>
                    <a:pt x="0" y="1054"/>
                  </a:lnTo>
                  <a:lnTo>
                    <a:pt x="9131" y="8788"/>
                  </a:lnTo>
                  <a:lnTo>
                    <a:pt x="6934" y="4445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5738988" y="2391171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9156" y="0"/>
                  </a:moveTo>
                  <a:lnTo>
                    <a:pt x="4102" y="1485"/>
                  </a:lnTo>
                  <a:lnTo>
                    <a:pt x="0" y="2692"/>
                  </a:lnTo>
                  <a:lnTo>
                    <a:pt x="4356" y="12001"/>
                  </a:lnTo>
                  <a:lnTo>
                    <a:pt x="8254" y="8826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5756008" y="2359824"/>
              <a:ext cx="89535" cy="52705"/>
            </a:xfrm>
            <a:custGeom>
              <a:avLst/>
              <a:gdLst/>
              <a:ahLst/>
              <a:cxnLst/>
              <a:rect l="l" t="t" r="r" b="b"/>
              <a:pathLst>
                <a:path w="89535" h="52705">
                  <a:moveTo>
                    <a:pt x="9144" y="8724"/>
                  </a:moveTo>
                  <a:lnTo>
                    <a:pt x="6210" y="0"/>
                  </a:lnTo>
                  <a:lnTo>
                    <a:pt x="2527" y="1943"/>
                  </a:lnTo>
                  <a:lnTo>
                    <a:pt x="0" y="3263"/>
                  </a:lnTo>
                  <a:lnTo>
                    <a:pt x="4610" y="11836"/>
                  </a:lnTo>
                  <a:lnTo>
                    <a:pt x="9144" y="8724"/>
                  </a:lnTo>
                  <a:close/>
                </a:path>
                <a:path w="89535" h="52705">
                  <a:moveTo>
                    <a:pt x="88963" y="50063"/>
                  </a:moveTo>
                  <a:lnTo>
                    <a:pt x="86385" y="40906"/>
                  </a:lnTo>
                  <a:lnTo>
                    <a:pt x="82600" y="44081"/>
                  </a:lnTo>
                  <a:lnTo>
                    <a:pt x="81026" y="45402"/>
                  </a:lnTo>
                  <a:lnTo>
                    <a:pt x="80695" y="52501"/>
                  </a:lnTo>
                  <a:lnTo>
                    <a:pt x="88963" y="50063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5730214" y="2128316"/>
              <a:ext cx="163195" cy="88900"/>
            </a:xfrm>
            <a:custGeom>
              <a:avLst/>
              <a:gdLst/>
              <a:ahLst/>
              <a:cxnLst/>
              <a:rect l="l" t="t" r="r" b="b"/>
              <a:pathLst>
                <a:path w="163195" h="88900">
                  <a:moveTo>
                    <a:pt x="9334" y="711"/>
                  </a:moveTo>
                  <a:lnTo>
                    <a:pt x="5842" y="241"/>
                  </a:lnTo>
                  <a:lnTo>
                    <a:pt x="3949" y="0"/>
                  </a:lnTo>
                  <a:lnTo>
                    <a:pt x="0" y="7886"/>
                  </a:lnTo>
                  <a:lnTo>
                    <a:pt x="7696" y="9245"/>
                  </a:lnTo>
                  <a:lnTo>
                    <a:pt x="9334" y="711"/>
                  </a:lnTo>
                  <a:close/>
                </a:path>
                <a:path w="163195" h="88900">
                  <a:moveTo>
                    <a:pt x="143764" y="46062"/>
                  </a:moveTo>
                  <a:lnTo>
                    <a:pt x="139306" y="45199"/>
                  </a:lnTo>
                  <a:lnTo>
                    <a:pt x="135928" y="44551"/>
                  </a:lnTo>
                  <a:lnTo>
                    <a:pt x="134061" y="53098"/>
                  </a:lnTo>
                  <a:lnTo>
                    <a:pt x="139750" y="53886"/>
                  </a:lnTo>
                  <a:lnTo>
                    <a:pt x="143764" y="46062"/>
                  </a:lnTo>
                  <a:close/>
                </a:path>
                <a:path w="163195" h="88900">
                  <a:moveTo>
                    <a:pt x="162674" y="79603"/>
                  </a:moveTo>
                  <a:lnTo>
                    <a:pt x="156159" y="81724"/>
                  </a:lnTo>
                  <a:lnTo>
                    <a:pt x="151790" y="83159"/>
                  </a:lnTo>
                  <a:lnTo>
                    <a:pt x="156273" y="88747"/>
                  </a:lnTo>
                  <a:lnTo>
                    <a:pt x="160934" y="88773"/>
                  </a:lnTo>
                  <a:lnTo>
                    <a:pt x="162674" y="79603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5745213" y="2223147"/>
              <a:ext cx="27940" cy="59690"/>
            </a:xfrm>
            <a:custGeom>
              <a:avLst/>
              <a:gdLst/>
              <a:ahLst/>
              <a:cxnLst/>
              <a:rect l="l" t="t" r="r" b="b"/>
              <a:pathLst>
                <a:path w="27939" h="59689">
                  <a:moveTo>
                    <a:pt x="8382" y="57683"/>
                  </a:moveTo>
                  <a:lnTo>
                    <a:pt x="7200" y="50609"/>
                  </a:lnTo>
                  <a:lnTo>
                    <a:pt x="3492" y="51523"/>
                  </a:lnTo>
                  <a:lnTo>
                    <a:pt x="0" y="52374"/>
                  </a:lnTo>
                  <a:lnTo>
                    <a:pt x="1181" y="59448"/>
                  </a:lnTo>
                  <a:lnTo>
                    <a:pt x="8382" y="57683"/>
                  </a:lnTo>
                  <a:close/>
                </a:path>
                <a:path w="27939" h="59689">
                  <a:moveTo>
                    <a:pt x="27495" y="8458"/>
                  </a:moveTo>
                  <a:lnTo>
                    <a:pt x="23241" y="0"/>
                  </a:lnTo>
                  <a:lnTo>
                    <a:pt x="20345" y="2349"/>
                  </a:lnTo>
                  <a:lnTo>
                    <a:pt x="18275" y="4025"/>
                  </a:lnTo>
                  <a:lnTo>
                    <a:pt x="19875" y="10071"/>
                  </a:lnTo>
                  <a:lnTo>
                    <a:pt x="27495" y="8458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5725541" y="2047493"/>
              <a:ext cx="136525" cy="346710"/>
            </a:xfrm>
            <a:custGeom>
              <a:avLst/>
              <a:gdLst/>
              <a:ahLst/>
              <a:cxnLst/>
              <a:rect l="l" t="t" r="r" b="b"/>
              <a:pathLst>
                <a:path w="136525" h="346710">
                  <a:moveTo>
                    <a:pt x="8382" y="254406"/>
                  </a:moveTo>
                  <a:lnTo>
                    <a:pt x="7213" y="247332"/>
                  </a:lnTo>
                  <a:lnTo>
                    <a:pt x="3492" y="248246"/>
                  </a:lnTo>
                  <a:lnTo>
                    <a:pt x="0" y="249097"/>
                  </a:lnTo>
                  <a:lnTo>
                    <a:pt x="1181" y="256184"/>
                  </a:lnTo>
                  <a:lnTo>
                    <a:pt x="8382" y="254406"/>
                  </a:lnTo>
                  <a:close/>
                </a:path>
                <a:path w="136525" h="346710">
                  <a:moveTo>
                    <a:pt x="59855" y="1714"/>
                  </a:moveTo>
                  <a:lnTo>
                    <a:pt x="55473" y="990"/>
                  </a:lnTo>
                  <a:lnTo>
                    <a:pt x="54864" y="889"/>
                  </a:lnTo>
                  <a:lnTo>
                    <a:pt x="49822" y="6159"/>
                  </a:lnTo>
                  <a:lnTo>
                    <a:pt x="56629" y="10617"/>
                  </a:lnTo>
                  <a:lnTo>
                    <a:pt x="59855" y="1714"/>
                  </a:lnTo>
                  <a:close/>
                </a:path>
                <a:path w="136525" h="346710">
                  <a:moveTo>
                    <a:pt x="97231" y="10833"/>
                  </a:moveTo>
                  <a:lnTo>
                    <a:pt x="95148" y="0"/>
                  </a:lnTo>
                  <a:lnTo>
                    <a:pt x="91998" y="2400"/>
                  </a:lnTo>
                  <a:lnTo>
                    <a:pt x="90208" y="3759"/>
                  </a:lnTo>
                  <a:lnTo>
                    <a:pt x="91376" y="10820"/>
                  </a:lnTo>
                  <a:lnTo>
                    <a:pt x="97231" y="10833"/>
                  </a:lnTo>
                  <a:close/>
                </a:path>
                <a:path w="136525" h="346710">
                  <a:moveTo>
                    <a:pt x="128612" y="153835"/>
                  </a:moveTo>
                  <a:lnTo>
                    <a:pt x="124307" y="154114"/>
                  </a:lnTo>
                  <a:lnTo>
                    <a:pt x="122999" y="154203"/>
                  </a:lnTo>
                  <a:lnTo>
                    <a:pt x="120497" y="162915"/>
                  </a:lnTo>
                  <a:lnTo>
                    <a:pt x="124307" y="163957"/>
                  </a:lnTo>
                  <a:lnTo>
                    <a:pt x="125755" y="162572"/>
                  </a:lnTo>
                  <a:lnTo>
                    <a:pt x="128612" y="153835"/>
                  </a:lnTo>
                  <a:close/>
                </a:path>
                <a:path w="136525" h="346710">
                  <a:moveTo>
                    <a:pt x="136220" y="335343"/>
                  </a:moveTo>
                  <a:lnTo>
                    <a:pt x="132740" y="335343"/>
                  </a:lnTo>
                  <a:lnTo>
                    <a:pt x="128905" y="335343"/>
                  </a:lnTo>
                  <a:lnTo>
                    <a:pt x="130987" y="346163"/>
                  </a:lnTo>
                  <a:lnTo>
                    <a:pt x="135128" y="343027"/>
                  </a:lnTo>
                  <a:lnTo>
                    <a:pt x="136220" y="335343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5806236" y="2091892"/>
              <a:ext cx="32384" cy="67945"/>
            </a:xfrm>
            <a:custGeom>
              <a:avLst/>
              <a:gdLst/>
              <a:ahLst/>
              <a:cxnLst/>
              <a:rect l="l" t="t" r="r" b="b"/>
              <a:pathLst>
                <a:path w="32385" h="67944">
                  <a:moveTo>
                    <a:pt x="6921" y="0"/>
                  </a:moveTo>
                  <a:lnTo>
                    <a:pt x="2870" y="139"/>
                  </a:lnTo>
                  <a:lnTo>
                    <a:pt x="0" y="254"/>
                  </a:lnTo>
                  <a:lnTo>
                    <a:pt x="177" y="8597"/>
                  </a:lnTo>
                  <a:lnTo>
                    <a:pt x="4889" y="8559"/>
                  </a:lnTo>
                  <a:lnTo>
                    <a:pt x="6921" y="0"/>
                  </a:lnTo>
                  <a:close/>
                </a:path>
                <a:path w="32385" h="67944">
                  <a:moveTo>
                    <a:pt x="32016" y="58661"/>
                  </a:moveTo>
                  <a:lnTo>
                    <a:pt x="28155" y="59143"/>
                  </a:lnTo>
                  <a:lnTo>
                    <a:pt x="26085" y="59410"/>
                  </a:lnTo>
                  <a:lnTo>
                    <a:pt x="20675" y="67449"/>
                  </a:lnTo>
                  <a:lnTo>
                    <a:pt x="27305" y="67627"/>
                  </a:lnTo>
                  <a:lnTo>
                    <a:pt x="32016" y="58661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5710123" y="2096744"/>
              <a:ext cx="184785" cy="332740"/>
            </a:xfrm>
            <a:custGeom>
              <a:avLst/>
              <a:gdLst/>
              <a:ahLst/>
              <a:cxnLst/>
              <a:rect l="l" t="t" r="r" b="b"/>
              <a:pathLst>
                <a:path w="184785" h="332739">
                  <a:moveTo>
                    <a:pt x="3454" y="234111"/>
                  </a:moveTo>
                  <a:lnTo>
                    <a:pt x="2057" y="225691"/>
                  </a:lnTo>
                  <a:lnTo>
                    <a:pt x="63" y="225361"/>
                  </a:lnTo>
                  <a:lnTo>
                    <a:pt x="0" y="233629"/>
                  </a:lnTo>
                  <a:lnTo>
                    <a:pt x="3454" y="234111"/>
                  </a:lnTo>
                  <a:close/>
                </a:path>
                <a:path w="184785" h="332739">
                  <a:moveTo>
                    <a:pt x="23406" y="88011"/>
                  </a:moveTo>
                  <a:lnTo>
                    <a:pt x="23329" y="77952"/>
                  </a:lnTo>
                  <a:lnTo>
                    <a:pt x="18910" y="80987"/>
                  </a:lnTo>
                  <a:lnTo>
                    <a:pt x="17868" y="81699"/>
                  </a:lnTo>
                  <a:lnTo>
                    <a:pt x="16891" y="88011"/>
                  </a:lnTo>
                  <a:lnTo>
                    <a:pt x="23406" y="88011"/>
                  </a:lnTo>
                  <a:close/>
                </a:path>
                <a:path w="184785" h="332739">
                  <a:moveTo>
                    <a:pt x="46139" y="107442"/>
                  </a:moveTo>
                  <a:lnTo>
                    <a:pt x="39979" y="109080"/>
                  </a:lnTo>
                  <a:lnTo>
                    <a:pt x="37833" y="109664"/>
                  </a:lnTo>
                  <a:lnTo>
                    <a:pt x="36893" y="114884"/>
                  </a:lnTo>
                  <a:lnTo>
                    <a:pt x="38582" y="116103"/>
                  </a:lnTo>
                  <a:lnTo>
                    <a:pt x="41516" y="118262"/>
                  </a:lnTo>
                  <a:lnTo>
                    <a:pt x="46139" y="107442"/>
                  </a:lnTo>
                  <a:close/>
                </a:path>
                <a:path w="184785" h="332739">
                  <a:moveTo>
                    <a:pt x="50177" y="6985"/>
                  </a:moveTo>
                  <a:lnTo>
                    <a:pt x="45758" y="0"/>
                  </a:lnTo>
                  <a:lnTo>
                    <a:pt x="42786" y="2311"/>
                  </a:lnTo>
                  <a:lnTo>
                    <a:pt x="41084" y="3657"/>
                  </a:lnTo>
                  <a:lnTo>
                    <a:pt x="41046" y="8890"/>
                  </a:lnTo>
                  <a:lnTo>
                    <a:pt x="50177" y="6985"/>
                  </a:lnTo>
                  <a:close/>
                </a:path>
                <a:path w="184785" h="332739">
                  <a:moveTo>
                    <a:pt x="53771" y="329234"/>
                  </a:moveTo>
                  <a:lnTo>
                    <a:pt x="50609" y="322453"/>
                  </a:lnTo>
                  <a:lnTo>
                    <a:pt x="48412" y="324027"/>
                  </a:lnTo>
                  <a:lnTo>
                    <a:pt x="45859" y="325843"/>
                  </a:lnTo>
                  <a:lnTo>
                    <a:pt x="49022" y="332613"/>
                  </a:lnTo>
                  <a:lnTo>
                    <a:pt x="53771" y="329234"/>
                  </a:lnTo>
                  <a:close/>
                </a:path>
                <a:path w="184785" h="332739">
                  <a:moveTo>
                    <a:pt x="120434" y="134416"/>
                  </a:moveTo>
                  <a:lnTo>
                    <a:pt x="119265" y="127355"/>
                  </a:lnTo>
                  <a:lnTo>
                    <a:pt x="117246" y="127342"/>
                  </a:lnTo>
                  <a:lnTo>
                    <a:pt x="113411" y="127342"/>
                  </a:lnTo>
                  <a:lnTo>
                    <a:pt x="115493" y="138176"/>
                  </a:lnTo>
                  <a:lnTo>
                    <a:pt x="120434" y="134416"/>
                  </a:lnTo>
                  <a:close/>
                </a:path>
                <a:path w="184785" h="332739">
                  <a:moveTo>
                    <a:pt x="122491" y="29006"/>
                  </a:moveTo>
                  <a:lnTo>
                    <a:pt x="118656" y="29006"/>
                  </a:lnTo>
                  <a:lnTo>
                    <a:pt x="116636" y="29006"/>
                  </a:lnTo>
                  <a:lnTo>
                    <a:pt x="115455" y="36080"/>
                  </a:lnTo>
                  <a:lnTo>
                    <a:pt x="120408" y="39827"/>
                  </a:lnTo>
                  <a:lnTo>
                    <a:pt x="122491" y="29006"/>
                  </a:lnTo>
                  <a:close/>
                </a:path>
                <a:path w="184785" h="332739">
                  <a:moveTo>
                    <a:pt x="144602" y="67195"/>
                  </a:moveTo>
                  <a:lnTo>
                    <a:pt x="143637" y="60032"/>
                  </a:lnTo>
                  <a:lnTo>
                    <a:pt x="141135" y="59918"/>
                  </a:lnTo>
                  <a:lnTo>
                    <a:pt x="139725" y="59855"/>
                  </a:lnTo>
                  <a:lnTo>
                    <a:pt x="136309" y="66763"/>
                  </a:lnTo>
                  <a:lnTo>
                    <a:pt x="144602" y="67195"/>
                  </a:lnTo>
                  <a:close/>
                </a:path>
                <a:path w="184785" h="332739">
                  <a:moveTo>
                    <a:pt x="175552" y="260718"/>
                  </a:moveTo>
                  <a:lnTo>
                    <a:pt x="172034" y="260807"/>
                  </a:lnTo>
                  <a:lnTo>
                    <a:pt x="170065" y="260858"/>
                  </a:lnTo>
                  <a:lnTo>
                    <a:pt x="167754" y="269595"/>
                  </a:lnTo>
                  <a:lnTo>
                    <a:pt x="170637" y="269240"/>
                  </a:lnTo>
                  <a:lnTo>
                    <a:pt x="172847" y="268947"/>
                  </a:lnTo>
                  <a:lnTo>
                    <a:pt x="175552" y="260718"/>
                  </a:lnTo>
                  <a:close/>
                </a:path>
                <a:path w="184785" h="332739">
                  <a:moveTo>
                    <a:pt x="184302" y="168084"/>
                  </a:moveTo>
                  <a:lnTo>
                    <a:pt x="180467" y="168084"/>
                  </a:lnTo>
                  <a:lnTo>
                    <a:pt x="178447" y="168084"/>
                  </a:lnTo>
                  <a:lnTo>
                    <a:pt x="177279" y="175158"/>
                  </a:lnTo>
                  <a:lnTo>
                    <a:pt x="182219" y="178904"/>
                  </a:lnTo>
                  <a:lnTo>
                    <a:pt x="184302" y="168084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5827888" y="2184453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19">
                  <a:moveTo>
                    <a:pt x="1816" y="0"/>
                  </a:moveTo>
                  <a:lnTo>
                    <a:pt x="901" y="292"/>
                  </a:lnTo>
                  <a:lnTo>
                    <a:pt x="0" y="584"/>
                  </a:lnTo>
                  <a:lnTo>
                    <a:pt x="622" y="6667"/>
                  </a:lnTo>
                  <a:lnTo>
                    <a:pt x="2298" y="7315"/>
                  </a:lnTo>
                  <a:lnTo>
                    <a:pt x="4406" y="990"/>
                  </a:lnTo>
                  <a:lnTo>
                    <a:pt x="3784" y="38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5837452" y="209689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5943" y="0"/>
                  </a:moveTo>
                  <a:lnTo>
                    <a:pt x="2578" y="749"/>
                  </a:lnTo>
                  <a:lnTo>
                    <a:pt x="888" y="1117"/>
                  </a:lnTo>
                  <a:lnTo>
                    <a:pt x="0" y="7429"/>
                  </a:lnTo>
                  <a:lnTo>
                    <a:pt x="7353" y="5461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5822681" y="2424483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4584" y="0"/>
                  </a:moveTo>
                  <a:lnTo>
                    <a:pt x="1892" y="1892"/>
                  </a:lnTo>
                  <a:lnTo>
                    <a:pt x="736" y="2705"/>
                  </a:lnTo>
                  <a:lnTo>
                    <a:pt x="0" y="7391"/>
                  </a:lnTo>
                  <a:lnTo>
                    <a:pt x="6794" y="7645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5711023" y="221424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1168" y="0"/>
                  </a:moveTo>
                  <a:lnTo>
                    <a:pt x="0" y="1803"/>
                  </a:lnTo>
                  <a:lnTo>
                    <a:pt x="12" y="5295"/>
                  </a:lnTo>
                  <a:lnTo>
                    <a:pt x="1168" y="7023"/>
                  </a:lnTo>
                  <a:lnTo>
                    <a:pt x="3479" y="5765"/>
                  </a:lnTo>
                  <a:lnTo>
                    <a:pt x="5041" y="152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5649669" y="2246556"/>
              <a:ext cx="31115" cy="29845"/>
            </a:xfrm>
            <a:custGeom>
              <a:avLst/>
              <a:gdLst/>
              <a:ahLst/>
              <a:cxnLst/>
              <a:rect l="l" t="t" r="r" b="b"/>
              <a:pathLst>
                <a:path w="31114" h="29844">
                  <a:moveTo>
                    <a:pt x="30911" y="0"/>
                  </a:moveTo>
                  <a:lnTo>
                    <a:pt x="19522" y="336"/>
                  </a:lnTo>
                  <a:lnTo>
                    <a:pt x="10421" y="3748"/>
                  </a:lnTo>
                  <a:lnTo>
                    <a:pt x="3838" y="10553"/>
                  </a:lnTo>
                  <a:lnTo>
                    <a:pt x="0" y="21069"/>
                  </a:lnTo>
                  <a:lnTo>
                    <a:pt x="6263" y="23345"/>
                  </a:lnTo>
                  <a:lnTo>
                    <a:pt x="20386" y="27518"/>
                  </a:lnTo>
                  <a:lnTo>
                    <a:pt x="25285" y="29502"/>
                  </a:lnTo>
                  <a:lnTo>
                    <a:pt x="27966" y="22736"/>
                  </a:lnTo>
                  <a:lnTo>
                    <a:pt x="29341" y="15174"/>
                  </a:lnTo>
                  <a:lnTo>
                    <a:pt x="30095" y="7401"/>
                  </a:lnTo>
                  <a:lnTo>
                    <a:pt x="30911" y="0"/>
                  </a:lnTo>
                  <a:close/>
                </a:path>
              </a:pathLst>
            </a:custGeom>
            <a:solidFill>
              <a:srgbClr val="579A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5635623" y="2042861"/>
              <a:ext cx="105410" cy="224790"/>
            </a:xfrm>
            <a:custGeom>
              <a:avLst/>
              <a:gdLst/>
              <a:ahLst/>
              <a:cxnLst/>
              <a:rect l="l" t="t" r="r" b="b"/>
              <a:pathLst>
                <a:path w="105410" h="224789">
                  <a:moveTo>
                    <a:pt x="91312" y="0"/>
                  </a:moveTo>
                  <a:lnTo>
                    <a:pt x="54667" y="21608"/>
                  </a:lnTo>
                  <a:lnTo>
                    <a:pt x="48526" y="38595"/>
                  </a:lnTo>
                  <a:lnTo>
                    <a:pt x="51942" y="56997"/>
                  </a:lnTo>
                  <a:lnTo>
                    <a:pt x="49872" y="57594"/>
                  </a:lnTo>
                  <a:lnTo>
                    <a:pt x="33612" y="57178"/>
                  </a:lnTo>
                  <a:lnTo>
                    <a:pt x="22747" y="64925"/>
                  </a:lnTo>
                  <a:lnTo>
                    <a:pt x="19999" y="77611"/>
                  </a:lnTo>
                  <a:lnTo>
                    <a:pt x="28092" y="92011"/>
                  </a:lnTo>
                  <a:lnTo>
                    <a:pt x="25255" y="93196"/>
                  </a:lnTo>
                  <a:lnTo>
                    <a:pt x="19148" y="92917"/>
                  </a:lnTo>
                  <a:lnTo>
                    <a:pt x="11893" y="93942"/>
                  </a:lnTo>
                  <a:lnTo>
                    <a:pt x="5613" y="99034"/>
                  </a:lnTo>
                  <a:lnTo>
                    <a:pt x="3698" y="108571"/>
                  </a:lnTo>
                  <a:lnTo>
                    <a:pt x="6297" y="116941"/>
                  </a:lnTo>
                  <a:lnTo>
                    <a:pt x="7151" y="123559"/>
                  </a:lnTo>
                  <a:lnTo>
                    <a:pt x="0" y="127838"/>
                  </a:lnTo>
                  <a:lnTo>
                    <a:pt x="0" y="168579"/>
                  </a:lnTo>
                  <a:lnTo>
                    <a:pt x="4521" y="167919"/>
                  </a:lnTo>
                  <a:lnTo>
                    <a:pt x="4178" y="182956"/>
                  </a:lnTo>
                  <a:lnTo>
                    <a:pt x="0" y="184035"/>
                  </a:lnTo>
                  <a:lnTo>
                    <a:pt x="0" y="217741"/>
                  </a:lnTo>
                  <a:lnTo>
                    <a:pt x="4902" y="219519"/>
                  </a:lnTo>
                  <a:lnTo>
                    <a:pt x="9270" y="222631"/>
                  </a:lnTo>
                  <a:lnTo>
                    <a:pt x="14046" y="224764"/>
                  </a:lnTo>
                  <a:lnTo>
                    <a:pt x="17884" y="214248"/>
                  </a:lnTo>
                  <a:lnTo>
                    <a:pt x="24468" y="207443"/>
                  </a:lnTo>
                  <a:lnTo>
                    <a:pt x="33568" y="204031"/>
                  </a:lnTo>
                  <a:lnTo>
                    <a:pt x="44957" y="203695"/>
                  </a:lnTo>
                  <a:lnTo>
                    <a:pt x="54661" y="156847"/>
                  </a:lnTo>
                  <a:lnTo>
                    <a:pt x="68448" y="112764"/>
                  </a:lnTo>
                  <a:lnTo>
                    <a:pt x="85589" y="69894"/>
                  </a:lnTo>
                  <a:lnTo>
                    <a:pt x="105359" y="26682"/>
                  </a:lnTo>
                  <a:lnTo>
                    <a:pt x="100224" y="21541"/>
                  </a:lnTo>
                  <a:lnTo>
                    <a:pt x="95907" y="14598"/>
                  </a:lnTo>
                  <a:lnTo>
                    <a:pt x="92804" y="7026"/>
                  </a:lnTo>
                  <a:lnTo>
                    <a:pt x="91312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5635612" y="2137371"/>
              <a:ext cx="49530" cy="89535"/>
            </a:xfrm>
            <a:custGeom>
              <a:avLst/>
              <a:gdLst/>
              <a:ahLst/>
              <a:cxnLst/>
              <a:rect l="l" t="t" r="r" b="b"/>
              <a:pathLst>
                <a:path w="49529" h="89535">
                  <a:moveTo>
                    <a:pt x="4521" y="73418"/>
                  </a:moveTo>
                  <a:lnTo>
                    <a:pt x="0" y="74079"/>
                  </a:lnTo>
                  <a:lnTo>
                    <a:pt x="0" y="89535"/>
                  </a:lnTo>
                  <a:lnTo>
                    <a:pt x="4178" y="88455"/>
                  </a:lnTo>
                  <a:lnTo>
                    <a:pt x="4521" y="73418"/>
                  </a:lnTo>
                  <a:close/>
                </a:path>
                <a:path w="49529" h="89535">
                  <a:moveTo>
                    <a:pt x="49022" y="0"/>
                  </a:moveTo>
                  <a:lnTo>
                    <a:pt x="44246" y="2425"/>
                  </a:lnTo>
                  <a:lnTo>
                    <a:pt x="42240" y="3454"/>
                  </a:lnTo>
                  <a:lnTo>
                    <a:pt x="44348" y="8039"/>
                  </a:lnTo>
                  <a:lnTo>
                    <a:pt x="48285" y="8064"/>
                  </a:lnTo>
                  <a:lnTo>
                    <a:pt x="49022" y="0"/>
                  </a:lnTo>
                  <a:close/>
                </a:path>
              </a:pathLst>
            </a:custGeom>
            <a:solidFill>
              <a:srgbClr val="ACD3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5726783" y="1939800"/>
              <a:ext cx="239395" cy="335280"/>
            </a:xfrm>
            <a:custGeom>
              <a:avLst/>
              <a:gdLst/>
              <a:ahLst/>
              <a:cxnLst/>
              <a:rect l="l" t="t" r="r" b="b"/>
              <a:pathLst>
                <a:path w="239395" h="335280">
                  <a:moveTo>
                    <a:pt x="54782" y="0"/>
                  </a:moveTo>
                  <a:lnTo>
                    <a:pt x="33871" y="22276"/>
                  </a:lnTo>
                  <a:lnTo>
                    <a:pt x="31017" y="31891"/>
                  </a:lnTo>
                  <a:lnTo>
                    <a:pt x="30282" y="40607"/>
                  </a:lnTo>
                  <a:lnTo>
                    <a:pt x="30287" y="48234"/>
                  </a:lnTo>
                  <a:lnTo>
                    <a:pt x="29655" y="54584"/>
                  </a:lnTo>
                  <a:lnTo>
                    <a:pt x="26256" y="57416"/>
                  </a:lnTo>
                  <a:lnTo>
                    <a:pt x="19107" y="61522"/>
                  </a:lnTo>
                  <a:lnTo>
                    <a:pt x="11263" y="66375"/>
                  </a:lnTo>
                  <a:lnTo>
                    <a:pt x="5779" y="71450"/>
                  </a:lnTo>
                  <a:lnTo>
                    <a:pt x="2674" y="78357"/>
                  </a:lnTo>
                  <a:lnTo>
                    <a:pt x="794" y="86779"/>
                  </a:lnTo>
                  <a:lnTo>
                    <a:pt x="0" y="95439"/>
                  </a:lnTo>
                  <a:lnTo>
                    <a:pt x="153" y="103060"/>
                  </a:lnTo>
                  <a:lnTo>
                    <a:pt x="1644" y="110087"/>
                  </a:lnTo>
                  <a:lnTo>
                    <a:pt x="4747" y="117659"/>
                  </a:lnTo>
                  <a:lnTo>
                    <a:pt x="9065" y="124602"/>
                  </a:lnTo>
                  <a:lnTo>
                    <a:pt x="14199" y="129743"/>
                  </a:lnTo>
                  <a:lnTo>
                    <a:pt x="36964" y="80753"/>
                  </a:lnTo>
                  <a:lnTo>
                    <a:pt x="49671" y="54655"/>
                  </a:lnTo>
                  <a:lnTo>
                    <a:pt x="60567" y="34925"/>
                  </a:lnTo>
                  <a:lnTo>
                    <a:pt x="72544" y="25174"/>
                  </a:lnTo>
                  <a:lnTo>
                    <a:pt x="80822" y="33987"/>
                  </a:lnTo>
                  <a:lnTo>
                    <a:pt x="86697" y="50993"/>
                  </a:lnTo>
                  <a:lnTo>
                    <a:pt x="91466" y="65824"/>
                  </a:lnTo>
                  <a:lnTo>
                    <a:pt x="111790" y="108738"/>
                  </a:lnTo>
                  <a:lnTo>
                    <a:pt x="132773" y="151761"/>
                  </a:lnTo>
                  <a:lnTo>
                    <a:pt x="152740" y="195318"/>
                  </a:lnTo>
                  <a:lnTo>
                    <a:pt x="170017" y="239835"/>
                  </a:lnTo>
                  <a:lnTo>
                    <a:pt x="182929" y="285737"/>
                  </a:lnTo>
                  <a:lnTo>
                    <a:pt x="189802" y="333451"/>
                  </a:lnTo>
                  <a:lnTo>
                    <a:pt x="206083" y="334791"/>
                  </a:lnTo>
                  <a:lnTo>
                    <a:pt x="225352" y="330798"/>
                  </a:lnTo>
                  <a:lnTo>
                    <a:pt x="239140" y="321284"/>
                  </a:lnTo>
                  <a:lnTo>
                    <a:pt x="238976" y="306057"/>
                  </a:lnTo>
                  <a:lnTo>
                    <a:pt x="235865" y="300406"/>
                  </a:lnTo>
                  <a:lnTo>
                    <a:pt x="222072" y="294259"/>
                  </a:lnTo>
                  <a:lnTo>
                    <a:pt x="219850" y="288264"/>
                  </a:lnTo>
                  <a:lnTo>
                    <a:pt x="221615" y="281356"/>
                  </a:lnTo>
                  <a:lnTo>
                    <a:pt x="219063" y="275691"/>
                  </a:lnTo>
                  <a:lnTo>
                    <a:pt x="210706" y="268846"/>
                  </a:lnTo>
                  <a:lnTo>
                    <a:pt x="211074" y="267297"/>
                  </a:lnTo>
                  <a:lnTo>
                    <a:pt x="221996" y="263449"/>
                  </a:lnTo>
                  <a:lnTo>
                    <a:pt x="224930" y="258292"/>
                  </a:lnTo>
                  <a:lnTo>
                    <a:pt x="226668" y="244159"/>
                  </a:lnTo>
                  <a:lnTo>
                    <a:pt x="218453" y="231784"/>
                  </a:lnTo>
                  <a:lnTo>
                    <a:pt x="205399" y="221777"/>
                  </a:lnTo>
                  <a:lnTo>
                    <a:pt x="192621" y="214744"/>
                  </a:lnTo>
                  <a:lnTo>
                    <a:pt x="204390" y="193451"/>
                  </a:lnTo>
                  <a:lnTo>
                    <a:pt x="200378" y="175460"/>
                  </a:lnTo>
                  <a:lnTo>
                    <a:pt x="184759" y="162713"/>
                  </a:lnTo>
                  <a:lnTo>
                    <a:pt x="161709" y="157150"/>
                  </a:lnTo>
                  <a:lnTo>
                    <a:pt x="170451" y="134869"/>
                  </a:lnTo>
                  <a:lnTo>
                    <a:pt x="164397" y="117408"/>
                  </a:lnTo>
                  <a:lnTo>
                    <a:pt x="148220" y="104715"/>
                  </a:lnTo>
                  <a:lnTo>
                    <a:pt x="126594" y="96736"/>
                  </a:lnTo>
                  <a:lnTo>
                    <a:pt x="131138" y="80013"/>
                  </a:lnTo>
                  <a:lnTo>
                    <a:pt x="126119" y="66643"/>
                  </a:lnTo>
                  <a:lnTo>
                    <a:pt x="114312" y="56731"/>
                  </a:lnTo>
                  <a:lnTo>
                    <a:pt x="98489" y="50381"/>
                  </a:lnTo>
                  <a:lnTo>
                    <a:pt x="96988" y="20508"/>
                  </a:lnTo>
                  <a:lnTo>
                    <a:pt x="79120" y="1562"/>
                  </a:lnTo>
                  <a:lnTo>
                    <a:pt x="54782" y="0"/>
                  </a:lnTo>
                  <a:close/>
                </a:path>
              </a:pathLst>
            </a:custGeom>
            <a:solidFill>
              <a:srgbClr val="3C86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5871908" y="2059673"/>
              <a:ext cx="54610" cy="191135"/>
            </a:xfrm>
            <a:custGeom>
              <a:avLst/>
              <a:gdLst/>
              <a:ahLst/>
              <a:cxnLst/>
              <a:rect l="l" t="t" r="r" b="b"/>
              <a:pathLst>
                <a:path w="54610" h="191135">
                  <a:moveTo>
                    <a:pt x="7023" y="0"/>
                  </a:moveTo>
                  <a:lnTo>
                    <a:pt x="1816" y="4267"/>
                  </a:lnTo>
                  <a:lnTo>
                    <a:pt x="660" y="5219"/>
                  </a:lnTo>
                  <a:lnTo>
                    <a:pt x="0" y="16586"/>
                  </a:lnTo>
                  <a:lnTo>
                    <a:pt x="3225" y="18313"/>
                  </a:lnTo>
                  <a:lnTo>
                    <a:pt x="5372" y="17081"/>
                  </a:lnTo>
                  <a:lnTo>
                    <a:pt x="7023" y="0"/>
                  </a:lnTo>
                  <a:close/>
                </a:path>
                <a:path w="54610" h="191135">
                  <a:moveTo>
                    <a:pt x="51460" y="124561"/>
                  </a:moveTo>
                  <a:lnTo>
                    <a:pt x="49911" y="119659"/>
                  </a:lnTo>
                  <a:lnTo>
                    <a:pt x="48183" y="115252"/>
                  </a:lnTo>
                  <a:lnTo>
                    <a:pt x="45059" y="117170"/>
                  </a:lnTo>
                  <a:lnTo>
                    <a:pt x="46761" y="127977"/>
                  </a:lnTo>
                  <a:lnTo>
                    <a:pt x="49580" y="129298"/>
                  </a:lnTo>
                  <a:lnTo>
                    <a:pt x="51460" y="124561"/>
                  </a:lnTo>
                  <a:close/>
                </a:path>
                <a:path w="54610" h="191135">
                  <a:moveTo>
                    <a:pt x="54178" y="181190"/>
                  </a:moveTo>
                  <a:lnTo>
                    <a:pt x="49580" y="184086"/>
                  </a:lnTo>
                  <a:lnTo>
                    <a:pt x="47675" y="185293"/>
                  </a:lnTo>
                  <a:lnTo>
                    <a:pt x="49288" y="191109"/>
                  </a:lnTo>
                  <a:lnTo>
                    <a:pt x="53962" y="191122"/>
                  </a:lnTo>
                  <a:lnTo>
                    <a:pt x="54178" y="18119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5892785" y="2118718"/>
              <a:ext cx="5080" cy="12700"/>
            </a:xfrm>
            <a:custGeom>
              <a:avLst/>
              <a:gdLst/>
              <a:ahLst/>
              <a:cxnLst/>
              <a:rect l="l" t="t" r="r" b="b"/>
              <a:pathLst>
                <a:path w="5079" h="12700">
                  <a:moveTo>
                    <a:pt x="3428" y="0"/>
                  </a:moveTo>
                  <a:lnTo>
                    <a:pt x="0" y="2743"/>
                  </a:lnTo>
                  <a:lnTo>
                    <a:pt x="3390" y="9004"/>
                  </a:lnTo>
                  <a:lnTo>
                    <a:pt x="3428" y="12649"/>
                  </a:lnTo>
                  <a:lnTo>
                    <a:pt x="4432" y="12649"/>
                  </a:lnTo>
                  <a:lnTo>
                    <a:pt x="4635" y="1701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ACD39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5" name="object 57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34833" y="2517688"/>
              <a:ext cx="196756" cy="77266"/>
            </a:xfrm>
            <a:prstGeom prst="rect">
              <a:avLst/>
            </a:prstGeom>
          </p:spPr>
        </p:pic>
        <p:sp>
          <p:nvSpPr>
            <p:cNvPr id="576" name="object 576" descr=""/>
            <p:cNvSpPr/>
            <p:nvPr/>
          </p:nvSpPr>
          <p:spPr>
            <a:xfrm>
              <a:off x="6659013" y="2057399"/>
              <a:ext cx="289560" cy="304800"/>
            </a:xfrm>
            <a:custGeom>
              <a:avLst/>
              <a:gdLst/>
              <a:ahLst/>
              <a:cxnLst/>
              <a:rect l="l" t="t" r="r" b="b"/>
              <a:pathLst>
                <a:path w="289559" h="304800">
                  <a:moveTo>
                    <a:pt x="157437" y="0"/>
                  </a:moveTo>
                  <a:lnTo>
                    <a:pt x="118581" y="2475"/>
                  </a:lnTo>
                  <a:lnTo>
                    <a:pt x="77294" y="14963"/>
                  </a:lnTo>
                  <a:lnTo>
                    <a:pt x="33047" y="48682"/>
                  </a:lnTo>
                  <a:lnTo>
                    <a:pt x="10763" y="88039"/>
                  </a:lnTo>
                  <a:lnTo>
                    <a:pt x="0" y="130507"/>
                  </a:lnTo>
                  <a:lnTo>
                    <a:pt x="627" y="173605"/>
                  </a:lnTo>
                  <a:lnTo>
                    <a:pt x="12517" y="214853"/>
                  </a:lnTo>
                  <a:lnTo>
                    <a:pt x="35542" y="251771"/>
                  </a:lnTo>
                  <a:lnTo>
                    <a:pt x="69572" y="281879"/>
                  </a:lnTo>
                  <a:lnTo>
                    <a:pt x="105551" y="299481"/>
                  </a:lnTo>
                  <a:lnTo>
                    <a:pt x="105945" y="300091"/>
                  </a:lnTo>
                  <a:lnTo>
                    <a:pt x="115788" y="302284"/>
                  </a:lnTo>
                  <a:lnTo>
                    <a:pt x="126258" y="303578"/>
                  </a:lnTo>
                  <a:lnTo>
                    <a:pt x="136833" y="304208"/>
                  </a:lnTo>
                  <a:lnTo>
                    <a:pt x="146839" y="304358"/>
                  </a:lnTo>
                  <a:lnTo>
                    <a:pt x="149357" y="270898"/>
                  </a:lnTo>
                  <a:lnTo>
                    <a:pt x="150375" y="252339"/>
                  </a:lnTo>
                  <a:lnTo>
                    <a:pt x="149645" y="240439"/>
                  </a:lnTo>
                  <a:lnTo>
                    <a:pt x="141463" y="233244"/>
                  </a:lnTo>
                  <a:lnTo>
                    <a:pt x="125506" y="222945"/>
                  </a:lnTo>
                  <a:lnTo>
                    <a:pt x="110030" y="211207"/>
                  </a:lnTo>
                  <a:lnTo>
                    <a:pt x="103290" y="199697"/>
                  </a:lnTo>
                  <a:lnTo>
                    <a:pt x="148236" y="222176"/>
                  </a:lnTo>
                  <a:lnTo>
                    <a:pt x="148610" y="210990"/>
                  </a:lnTo>
                  <a:lnTo>
                    <a:pt x="149874" y="196889"/>
                  </a:lnTo>
                  <a:lnTo>
                    <a:pt x="150672" y="183137"/>
                  </a:lnTo>
                  <a:lnTo>
                    <a:pt x="149645" y="173002"/>
                  </a:lnTo>
                  <a:lnTo>
                    <a:pt x="143702" y="167645"/>
                  </a:lnTo>
                  <a:lnTo>
                    <a:pt x="132299" y="158578"/>
                  </a:lnTo>
                  <a:lnTo>
                    <a:pt x="122194" y="147591"/>
                  </a:lnTo>
                  <a:lnTo>
                    <a:pt x="120143" y="136477"/>
                  </a:lnTo>
                  <a:lnTo>
                    <a:pt x="135023" y="152544"/>
                  </a:lnTo>
                  <a:lnTo>
                    <a:pt x="144880" y="161046"/>
                  </a:lnTo>
                  <a:lnTo>
                    <a:pt x="151055" y="161762"/>
                  </a:lnTo>
                  <a:lnTo>
                    <a:pt x="155970" y="86604"/>
                  </a:lnTo>
                  <a:lnTo>
                    <a:pt x="159475" y="165979"/>
                  </a:lnTo>
                  <a:lnTo>
                    <a:pt x="164771" y="165546"/>
                  </a:lnTo>
                  <a:lnTo>
                    <a:pt x="174112" y="160019"/>
                  </a:lnTo>
                  <a:lnTo>
                    <a:pt x="188977" y="149126"/>
                  </a:lnTo>
                  <a:lnTo>
                    <a:pt x="185559" y="159131"/>
                  </a:lnTo>
                  <a:lnTo>
                    <a:pt x="175593" y="168247"/>
                  </a:lnTo>
                  <a:lnTo>
                    <a:pt x="164944" y="175527"/>
                  </a:lnTo>
                  <a:lnTo>
                    <a:pt x="159475" y="180025"/>
                  </a:lnTo>
                  <a:lnTo>
                    <a:pt x="159054" y="190424"/>
                  </a:lnTo>
                  <a:lnTo>
                    <a:pt x="159251" y="210418"/>
                  </a:lnTo>
                  <a:lnTo>
                    <a:pt x="159913" y="230319"/>
                  </a:lnTo>
                  <a:lnTo>
                    <a:pt x="160885" y="240439"/>
                  </a:lnTo>
                  <a:lnTo>
                    <a:pt x="172467" y="236554"/>
                  </a:lnTo>
                  <a:lnTo>
                    <a:pt x="181580" y="230223"/>
                  </a:lnTo>
                  <a:lnTo>
                    <a:pt x="188949" y="221799"/>
                  </a:lnTo>
                  <a:lnTo>
                    <a:pt x="195302" y="211635"/>
                  </a:lnTo>
                  <a:lnTo>
                    <a:pt x="193892" y="231308"/>
                  </a:lnTo>
                  <a:lnTo>
                    <a:pt x="229719" y="217960"/>
                  </a:lnTo>
                  <a:lnTo>
                    <a:pt x="212535" y="227762"/>
                  </a:lnTo>
                  <a:lnTo>
                    <a:pt x="194216" y="235906"/>
                  </a:lnTo>
                  <a:lnTo>
                    <a:pt x="176087" y="244558"/>
                  </a:lnTo>
                  <a:lnTo>
                    <a:pt x="159475" y="255882"/>
                  </a:lnTo>
                  <a:lnTo>
                    <a:pt x="159142" y="267325"/>
                  </a:lnTo>
                  <a:lnTo>
                    <a:pt x="160475" y="290179"/>
                  </a:lnTo>
                  <a:lnTo>
                    <a:pt x="160885" y="301551"/>
                  </a:lnTo>
                  <a:lnTo>
                    <a:pt x="211044" y="284324"/>
                  </a:lnTo>
                  <a:lnTo>
                    <a:pt x="249391" y="246751"/>
                  </a:lnTo>
                  <a:lnTo>
                    <a:pt x="272870" y="208626"/>
                  </a:lnTo>
                  <a:lnTo>
                    <a:pt x="285828" y="170610"/>
                  </a:lnTo>
                  <a:lnTo>
                    <a:pt x="289163" y="133805"/>
                  </a:lnTo>
                  <a:lnTo>
                    <a:pt x="283775" y="99309"/>
                  </a:lnTo>
                  <a:lnTo>
                    <a:pt x="270562" y="68224"/>
                  </a:lnTo>
                  <a:lnTo>
                    <a:pt x="250423" y="41650"/>
                  </a:lnTo>
                  <a:lnTo>
                    <a:pt x="224257" y="20688"/>
                  </a:lnTo>
                  <a:lnTo>
                    <a:pt x="192962" y="6437"/>
                  </a:lnTo>
                  <a:lnTo>
                    <a:pt x="157437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6762304" y="2144003"/>
              <a:ext cx="127000" cy="376555"/>
            </a:xfrm>
            <a:custGeom>
              <a:avLst/>
              <a:gdLst/>
              <a:ahLst/>
              <a:cxnLst/>
              <a:rect l="l" t="t" r="r" b="b"/>
              <a:pathLst>
                <a:path w="127000" h="376555">
                  <a:moveTo>
                    <a:pt x="52679" y="0"/>
                  </a:moveTo>
                  <a:lnTo>
                    <a:pt x="47764" y="75158"/>
                  </a:lnTo>
                  <a:lnTo>
                    <a:pt x="41589" y="74442"/>
                  </a:lnTo>
                  <a:lnTo>
                    <a:pt x="31732" y="65939"/>
                  </a:lnTo>
                  <a:lnTo>
                    <a:pt x="16852" y="49872"/>
                  </a:lnTo>
                  <a:lnTo>
                    <a:pt x="18903" y="60987"/>
                  </a:lnTo>
                  <a:lnTo>
                    <a:pt x="29008" y="71974"/>
                  </a:lnTo>
                  <a:lnTo>
                    <a:pt x="40411" y="81041"/>
                  </a:lnTo>
                  <a:lnTo>
                    <a:pt x="46354" y="86398"/>
                  </a:lnTo>
                  <a:lnTo>
                    <a:pt x="47381" y="96533"/>
                  </a:lnTo>
                  <a:lnTo>
                    <a:pt x="46583" y="110285"/>
                  </a:lnTo>
                  <a:lnTo>
                    <a:pt x="45319" y="124386"/>
                  </a:lnTo>
                  <a:lnTo>
                    <a:pt x="44945" y="135572"/>
                  </a:lnTo>
                  <a:lnTo>
                    <a:pt x="0" y="113093"/>
                  </a:lnTo>
                  <a:lnTo>
                    <a:pt x="6739" y="124602"/>
                  </a:lnTo>
                  <a:lnTo>
                    <a:pt x="22215" y="136340"/>
                  </a:lnTo>
                  <a:lnTo>
                    <a:pt x="38172" y="146640"/>
                  </a:lnTo>
                  <a:lnTo>
                    <a:pt x="46354" y="153835"/>
                  </a:lnTo>
                  <a:lnTo>
                    <a:pt x="47084" y="165735"/>
                  </a:lnTo>
                  <a:lnTo>
                    <a:pt x="46066" y="184294"/>
                  </a:lnTo>
                  <a:lnTo>
                    <a:pt x="43548" y="217754"/>
                  </a:lnTo>
                  <a:lnTo>
                    <a:pt x="42626" y="255682"/>
                  </a:lnTo>
                  <a:lnTo>
                    <a:pt x="39331" y="369468"/>
                  </a:lnTo>
                  <a:lnTo>
                    <a:pt x="44272" y="368922"/>
                  </a:lnTo>
                  <a:lnTo>
                    <a:pt x="57391" y="373557"/>
                  </a:lnTo>
                  <a:lnTo>
                    <a:pt x="61810" y="376491"/>
                  </a:lnTo>
                  <a:lnTo>
                    <a:pt x="59026" y="295724"/>
                  </a:lnTo>
                  <a:lnTo>
                    <a:pt x="58013" y="255331"/>
                  </a:lnTo>
                  <a:lnTo>
                    <a:pt x="57594" y="214947"/>
                  </a:lnTo>
                  <a:lnTo>
                    <a:pt x="57184" y="203575"/>
                  </a:lnTo>
                  <a:lnTo>
                    <a:pt x="55851" y="180721"/>
                  </a:lnTo>
                  <a:lnTo>
                    <a:pt x="56184" y="169278"/>
                  </a:lnTo>
                  <a:lnTo>
                    <a:pt x="72796" y="157954"/>
                  </a:lnTo>
                  <a:lnTo>
                    <a:pt x="90925" y="149302"/>
                  </a:lnTo>
                  <a:lnTo>
                    <a:pt x="109245" y="141158"/>
                  </a:lnTo>
                  <a:lnTo>
                    <a:pt x="126428" y="131356"/>
                  </a:lnTo>
                  <a:lnTo>
                    <a:pt x="90601" y="144703"/>
                  </a:lnTo>
                  <a:lnTo>
                    <a:pt x="92011" y="125031"/>
                  </a:lnTo>
                  <a:lnTo>
                    <a:pt x="85658" y="135195"/>
                  </a:lnTo>
                  <a:lnTo>
                    <a:pt x="78289" y="143619"/>
                  </a:lnTo>
                  <a:lnTo>
                    <a:pt x="69176" y="149950"/>
                  </a:lnTo>
                  <a:lnTo>
                    <a:pt x="57594" y="153835"/>
                  </a:lnTo>
                  <a:lnTo>
                    <a:pt x="56622" y="143714"/>
                  </a:lnTo>
                  <a:lnTo>
                    <a:pt x="55960" y="123813"/>
                  </a:lnTo>
                  <a:lnTo>
                    <a:pt x="55763" y="103819"/>
                  </a:lnTo>
                  <a:lnTo>
                    <a:pt x="56184" y="93421"/>
                  </a:lnTo>
                  <a:lnTo>
                    <a:pt x="61653" y="88923"/>
                  </a:lnTo>
                  <a:lnTo>
                    <a:pt x="72302" y="81643"/>
                  </a:lnTo>
                  <a:lnTo>
                    <a:pt x="82268" y="72527"/>
                  </a:lnTo>
                  <a:lnTo>
                    <a:pt x="85686" y="62522"/>
                  </a:lnTo>
                  <a:lnTo>
                    <a:pt x="70821" y="73415"/>
                  </a:lnTo>
                  <a:lnTo>
                    <a:pt x="61480" y="78942"/>
                  </a:lnTo>
                  <a:lnTo>
                    <a:pt x="56184" y="79375"/>
                  </a:lnTo>
                  <a:lnTo>
                    <a:pt x="52679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8" name="object 57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675194" y="2356131"/>
              <a:ext cx="205549" cy="238823"/>
            </a:xfrm>
            <a:prstGeom prst="rect">
              <a:avLst/>
            </a:prstGeom>
          </p:spPr>
        </p:pic>
        <p:sp>
          <p:nvSpPr>
            <p:cNvPr id="579" name="object 579" descr=""/>
            <p:cNvSpPr/>
            <p:nvPr/>
          </p:nvSpPr>
          <p:spPr>
            <a:xfrm>
              <a:off x="5995937" y="2054100"/>
              <a:ext cx="81915" cy="341630"/>
            </a:xfrm>
            <a:custGeom>
              <a:avLst/>
              <a:gdLst/>
              <a:ahLst/>
              <a:cxnLst/>
              <a:rect l="l" t="t" r="r" b="b"/>
              <a:pathLst>
                <a:path w="81914" h="341630">
                  <a:moveTo>
                    <a:pt x="73784" y="0"/>
                  </a:moveTo>
                  <a:lnTo>
                    <a:pt x="49265" y="53951"/>
                  </a:lnTo>
                  <a:lnTo>
                    <a:pt x="30223" y="110274"/>
                  </a:lnTo>
                  <a:lnTo>
                    <a:pt x="20036" y="151297"/>
                  </a:lnTo>
                  <a:lnTo>
                    <a:pt x="8200" y="209202"/>
                  </a:lnTo>
                  <a:lnTo>
                    <a:pt x="0" y="266109"/>
                  </a:lnTo>
                  <a:lnTo>
                    <a:pt x="643" y="300036"/>
                  </a:lnTo>
                  <a:lnTo>
                    <a:pt x="721" y="304139"/>
                  </a:lnTo>
                  <a:lnTo>
                    <a:pt x="11614" y="317723"/>
                  </a:lnTo>
                  <a:lnTo>
                    <a:pt x="31156" y="328920"/>
                  </a:lnTo>
                  <a:lnTo>
                    <a:pt x="53042" y="337036"/>
                  </a:lnTo>
                  <a:lnTo>
                    <a:pt x="70965" y="341376"/>
                  </a:lnTo>
                  <a:lnTo>
                    <a:pt x="70863" y="335445"/>
                  </a:lnTo>
                  <a:lnTo>
                    <a:pt x="74851" y="326415"/>
                  </a:lnTo>
                  <a:lnTo>
                    <a:pt x="70965" y="319595"/>
                  </a:lnTo>
                  <a:lnTo>
                    <a:pt x="24610" y="263398"/>
                  </a:lnTo>
                  <a:lnTo>
                    <a:pt x="74401" y="263398"/>
                  </a:lnTo>
                  <a:lnTo>
                    <a:pt x="74433" y="251000"/>
                  </a:lnTo>
                  <a:lnTo>
                    <a:pt x="73784" y="238112"/>
                  </a:lnTo>
                  <a:lnTo>
                    <a:pt x="68420" y="233376"/>
                  </a:lnTo>
                  <a:lnTo>
                    <a:pt x="56821" y="224570"/>
                  </a:lnTo>
                  <a:lnTo>
                    <a:pt x="43868" y="214284"/>
                  </a:lnTo>
                  <a:lnTo>
                    <a:pt x="34439" y="205104"/>
                  </a:lnTo>
                  <a:lnTo>
                    <a:pt x="34109" y="204889"/>
                  </a:lnTo>
                  <a:lnTo>
                    <a:pt x="28276" y="204889"/>
                  </a:lnTo>
                  <a:lnTo>
                    <a:pt x="30934" y="200888"/>
                  </a:lnTo>
                  <a:lnTo>
                    <a:pt x="75242" y="200888"/>
                  </a:lnTo>
                  <a:lnTo>
                    <a:pt x="75857" y="193421"/>
                  </a:lnTo>
                  <a:lnTo>
                    <a:pt x="77467" y="174611"/>
                  </a:lnTo>
                  <a:lnTo>
                    <a:pt x="76591" y="160845"/>
                  </a:lnTo>
                  <a:lnTo>
                    <a:pt x="69875" y="153902"/>
                  </a:lnTo>
                  <a:lnTo>
                    <a:pt x="56899" y="144211"/>
                  </a:lnTo>
                  <a:lnTo>
                    <a:pt x="43933" y="133706"/>
                  </a:lnTo>
                  <a:lnTo>
                    <a:pt x="37246" y="124320"/>
                  </a:lnTo>
                  <a:lnTo>
                    <a:pt x="76276" y="124320"/>
                  </a:lnTo>
                  <a:lnTo>
                    <a:pt x="75727" y="115927"/>
                  </a:lnTo>
                  <a:lnTo>
                    <a:pt x="75239" y="107737"/>
                  </a:lnTo>
                  <a:lnTo>
                    <a:pt x="69566" y="107737"/>
                  </a:lnTo>
                  <a:lnTo>
                    <a:pt x="67551" y="103984"/>
                  </a:lnTo>
                  <a:lnTo>
                    <a:pt x="69352" y="99864"/>
                  </a:lnTo>
                  <a:lnTo>
                    <a:pt x="75181" y="99733"/>
                  </a:lnTo>
                  <a:lnTo>
                    <a:pt x="76643" y="77391"/>
                  </a:lnTo>
                  <a:lnTo>
                    <a:pt x="78661" y="54857"/>
                  </a:lnTo>
                  <a:lnTo>
                    <a:pt x="79992" y="32285"/>
                  </a:lnTo>
                  <a:lnTo>
                    <a:pt x="79397" y="9829"/>
                  </a:lnTo>
                  <a:lnTo>
                    <a:pt x="78902" y="4229"/>
                  </a:lnTo>
                  <a:lnTo>
                    <a:pt x="81442" y="736"/>
                  </a:lnTo>
                  <a:lnTo>
                    <a:pt x="73784" y="0"/>
                  </a:lnTo>
                  <a:close/>
                </a:path>
                <a:path w="81914" h="341630">
                  <a:moveTo>
                    <a:pt x="74401" y="263398"/>
                  </a:moveTo>
                  <a:lnTo>
                    <a:pt x="24610" y="263398"/>
                  </a:lnTo>
                  <a:lnTo>
                    <a:pt x="71676" y="311873"/>
                  </a:lnTo>
                  <a:lnTo>
                    <a:pt x="73484" y="300036"/>
                  </a:lnTo>
                  <a:lnTo>
                    <a:pt x="74368" y="275693"/>
                  </a:lnTo>
                  <a:lnTo>
                    <a:pt x="74401" y="263398"/>
                  </a:lnTo>
                  <a:close/>
                </a:path>
                <a:path w="81914" h="341630">
                  <a:moveTo>
                    <a:pt x="74913" y="204889"/>
                  </a:moveTo>
                  <a:lnTo>
                    <a:pt x="34274" y="204889"/>
                  </a:lnTo>
                  <a:lnTo>
                    <a:pt x="34439" y="205104"/>
                  </a:lnTo>
                  <a:lnTo>
                    <a:pt x="41661" y="210657"/>
                  </a:lnTo>
                  <a:lnTo>
                    <a:pt x="54834" y="220356"/>
                  </a:lnTo>
                  <a:lnTo>
                    <a:pt x="68093" y="228282"/>
                  </a:lnTo>
                  <a:lnTo>
                    <a:pt x="75181" y="228282"/>
                  </a:lnTo>
                  <a:lnTo>
                    <a:pt x="74350" y="214284"/>
                  </a:lnTo>
                  <a:lnTo>
                    <a:pt x="74262" y="212801"/>
                  </a:lnTo>
                  <a:lnTo>
                    <a:pt x="74895" y="205104"/>
                  </a:lnTo>
                  <a:lnTo>
                    <a:pt x="74913" y="204889"/>
                  </a:lnTo>
                  <a:close/>
                </a:path>
                <a:path w="81914" h="341630">
                  <a:moveTo>
                    <a:pt x="75242" y="200888"/>
                  </a:moveTo>
                  <a:lnTo>
                    <a:pt x="30934" y="200888"/>
                  </a:lnTo>
                  <a:lnTo>
                    <a:pt x="32242" y="201409"/>
                  </a:lnTo>
                  <a:lnTo>
                    <a:pt x="34109" y="204889"/>
                  </a:lnTo>
                  <a:lnTo>
                    <a:pt x="34439" y="205104"/>
                  </a:lnTo>
                  <a:lnTo>
                    <a:pt x="34274" y="204889"/>
                  </a:lnTo>
                  <a:lnTo>
                    <a:pt x="74913" y="204889"/>
                  </a:lnTo>
                  <a:lnTo>
                    <a:pt x="75200" y="201409"/>
                  </a:lnTo>
                  <a:lnTo>
                    <a:pt x="75242" y="200888"/>
                  </a:lnTo>
                  <a:close/>
                </a:path>
                <a:path w="81914" h="341630">
                  <a:moveTo>
                    <a:pt x="76276" y="124320"/>
                  </a:moveTo>
                  <a:lnTo>
                    <a:pt x="37246" y="124320"/>
                  </a:lnTo>
                  <a:lnTo>
                    <a:pt x="74482" y="151714"/>
                  </a:lnTo>
                  <a:lnTo>
                    <a:pt x="76729" y="144741"/>
                  </a:lnTo>
                  <a:lnTo>
                    <a:pt x="76694" y="130698"/>
                  </a:lnTo>
                  <a:lnTo>
                    <a:pt x="76276" y="124320"/>
                  </a:lnTo>
                  <a:close/>
                </a:path>
                <a:path w="81914" h="341630">
                  <a:moveTo>
                    <a:pt x="75181" y="106768"/>
                  </a:moveTo>
                  <a:lnTo>
                    <a:pt x="69566" y="107737"/>
                  </a:lnTo>
                  <a:lnTo>
                    <a:pt x="75239" y="107737"/>
                  </a:lnTo>
                  <a:lnTo>
                    <a:pt x="75181" y="106768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6069722" y="2042149"/>
              <a:ext cx="73660" cy="353695"/>
            </a:xfrm>
            <a:custGeom>
              <a:avLst/>
              <a:gdLst/>
              <a:ahLst/>
              <a:cxnLst/>
              <a:rect l="l" t="t" r="r" b="b"/>
              <a:pathLst>
                <a:path w="73660" h="353694">
                  <a:moveTo>
                    <a:pt x="7023" y="0"/>
                  </a:moveTo>
                  <a:lnTo>
                    <a:pt x="4191" y="1092"/>
                  </a:lnTo>
                  <a:lnTo>
                    <a:pt x="1765" y="8635"/>
                  </a:lnTo>
                  <a:lnTo>
                    <a:pt x="0" y="11950"/>
                  </a:lnTo>
                  <a:lnTo>
                    <a:pt x="7658" y="12687"/>
                  </a:lnTo>
                  <a:lnTo>
                    <a:pt x="5118" y="16179"/>
                  </a:lnTo>
                  <a:lnTo>
                    <a:pt x="5613" y="21780"/>
                  </a:lnTo>
                  <a:lnTo>
                    <a:pt x="8994" y="35430"/>
                  </a:lnTo>
                  <a:lnTo>
                    <a:pt x="7956" y="52320"/>
                  </a:lnTo>
                  <a:lnTo>
                    <a:pt x="8556" y="67111"/>
                  </a:lnTo>
                  <a:lnTo>
                    <a:pt x="16852" y="74460"/>
                  </a:lnTo>
                  <a:lnTo>
                    <a:pt x="14693" y="75222"/>
                  </a:lnTo>
                  <a:lnTo>
                    <a:pt x="7404" y="81559"/>
                  </a:lnTo>
                  <a:lnTo>
                    <a:pt x="7023" y="82892"/>
                  </a:lnTo>
                  <a:lnTo>
                    <a:pt x="6460" y="94582"/>
                  </a:lnTo>
                  <a:lnTo>
                    <a:pt x="6246" y="117324"/>
                  </a:lnTo>
                  <a:lnTo>
                    <a:pt x="6421" y="140058"/>
                  </a:lnTo>
                  <a:lnTo>
                    <a:pt x="7023" y="151726"/>
                  </a:lnTo>
                  <a:lnTo>
                    <a:pt x="9829" y="153136"/>
                  </a:lnTo>
                  <a:lnTo>
                    <a:pt x="41440" y="124332"/>
                  </a:lnTo>
                  <a:lnTo>
                    <a:pt x="39293" y="130975"/>
                  </a:lnTo>
                  <a:lnTo>
                    <a:pt x="31521" y="137464"/>
                  </a:lnTo>
                  <a:lnTo>
                    <a:pt x="26682" y="142595"/>
                  </a:lnTo>
                  <a:lnTo>
                    <a:pt x="28257" y="145770"/>
                  </a:lnTo>
                  <a:lnTo>
                    <a:pt x="37769" y="146926"/>
                  </a:lnTo>
                  <a:lnTo>
                    <a:pt x="38036" y="147929"/>
                  </a:lnTo>
                  <a:lnTo>
                    <a:pt x="35750" y="151866"/>
                  </a:lnTo>
                  <a:lnTo>
                    <a:pt x="39468" y="172909"/>
                  </a:lnTo>
                  <a:lnTo>
                    <a:pt x="41992" y="189930"/>
                  </a:lnTo>
                  <a:lnTo>
                    <a:pt x="46355" y="224078"/>
                  </a:lnTo>
                  <a:lnTo>
                    <a:pt x="48361" y="222961"/>
                  </a:lnTo>
                  <a:lnTo>
                    <a:pt x="51269" y="219862"/>
                  </a:lnTo>
                  <a:lnTo>
                    <a:pt x="46012" y="229991"/>
                  </a:lnTo>
                  <a:lnTo>
                    <a:pt x="31640" y="238734"/>
                  </a:lnTo>
                  <a:lnTo>
                    <a:pt x="16370" y="245944"/>
                  </a:lnTo>
                  <a:lnTo>
                    <a:pt x="8420" y="251472"/>
                  </a:lnTo>
                  <a:lnTo>
                    <a:pt x="10528" y="315391"/>
                  </a:lnTo>
                  <a:lnTo>
                    <a:pt x="49161" y="279565"/>
                  </a:lnTo>
                  <a:lnTo>
                    <a:pt x="45618" y="287146"/>
                  </a:lnTo>
                  <a:lnTo>
                    <a:pt x="40309" y="294195"/>
                  </a:lnTo>
                  <a:lnTo>
                    <a:pt x="35115" y="300634"/>
                  </a:lnTo>
                  <a:lnTo>
                    <a:pt x="22317" y="314598"/>
                  </a:lnTo>
                  <a:lnTo>
                    <a:pt x="14890" y="322384"/>
                  </a:lnTo>
                  <a:lnTo>
                    <a:pt x="11255" y="332468"/>
                  </a:lnTo>
                  <a:lnTo>
                    <a:pt x="9829" y="353326"/>
                  </a:lnTo>
                  <a:lnTo>
                    <a:pt x="31802" y="347840"/>
                  </a:lnTo>
                  <a:lnTo>
                    <a:pt x="42478" y="344207"/>
                  </a:lnTo>
                  <a:lnTo>
                    <a:pt x="52679" y="339267"/>
                  </a:lnTo>
                  <a:lnTo>
                    <a:pt x="59332" y="334311"/>
                  </a:lnTo>
                  <a:lnTo>
                    <a:pt x="64489" y="328871"/>
                  </a:lnTo>
                  <a:lnTo>
                    <a:pt x="68833" y="323714"/>
                  </a:lnTo>
                  <a:lnTo>
                    <a:pt x="73050" y="319608"/>
                  </a:lnTo>
                  <a:lnTo>
                    <a:pt x="70409" y="312346"/>
                  </a:lnTo>
                  <a:lnTo>
                    <a:pt x="64600" y="305111"/>
                  </a:lnTo>
                  <a:lnTo>
                    <a:pt x="58450" y="297923"/>
                  </a:lnTo>
                  <a:lnTo>
                    <a:pt x="54787" y="290804"/>
                  </a:lnTo>
                  <a:lnTo>
                    <a:pt x="54311" y="265913"/>
                  </a:lnTo>
                  <a:lnTo>
                    <a:pt x="58759" y="235519"/>
                  </a:lnTo>
                  <a:lnTo>
                    <a:pt x="64031" y="204495"/>
                  </a:lnTo>
                  <a:lnTo>
                    <a:pt x="66027" y="177711"/>
                  </a:lnTo>
                  <a:lnTo>
                    <a:pt x="52847" y="124038"/>
                  </a:lnTo>
                  <a:lnTo>
                    <a:pt x="38119" y="80926"/>
                  </a:lnTo>
                  <a:lnTo>
                    <a:pt x="16712" y="27230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6020547" y="2063930"/>
              <a:ext cx="100965" cy="500380"/>
            </a:xfrm>
            <a:custGeom>
              <a:avLst/>
              <a:gdLst/>
              <a:ahLst/>
              <a:cxnLst/>
              <a:rect l="l" t="t" r="r" b="b"/>
              <a:pathLst>
                <a:path w="100964" h="500380">
                  <a:moveTo>
                    <a:pt x="54787" y="0"/>
                  </a:moveTo>
                  <a:lnTo>
                    <a:pt x="55382" y="22455"/>
                  </a:lnTo>
                  <a:lnTo>
                    <a:pt x="54051" y="45027"/>
                  </a:lnTo>
                  <a:lnTo>
                    <a:pt x="52033" y="67562"/>
                  </a:lnTo>
                  <a:lnTo>
                    <a:pt x="50571" y="89903"/>
                  </a:lnTo>
                  <a:lnTo>
                    <a:pt x="50571" y="96939"/>
                  </a:lnTo>
                  <a:lnTo>
                    <a:pt x="52084" y="120869"/>
                  </a:lnTo>
                  <a:lnTo>
                    <a:pt x="52119" y="134911"/>
                  </a:lnTo>
                  <a:lnTo>
                    <a:pt x="49872" y="141884"/>
                  </a:lnTo>
                  <a:lnTo>
                    <a:pt x="12636" y="114490"/>
                  </a:lnTo>
                  <a:lnTo>
                    <a:pt x="19323" y="123876"/>
                  </a:lnTo>
                  <a:lnTo>
                    <a:pt x="32289" y="134381"/>
                  </a:lnTo>
                  <a:lnTo>
                    <a:pt x="45265" y="144072"/>
                  </a:lnTo>
                  <a:lnTo>
                    <a:pt x="51981" y="151015"/>
                  </a:lnTo>
                  <a:lnTo>
                    <a:pt x="52857" y="164781"/>
                  </a:lnTo>
                  <a:lnTo>
                    <a:pt x="49652" y="202972"/>
                  </a:lnTo>
                  <a:lnTo>
                    <a:pt x="50571" y="218452"/>
                  </a:lnTo>
                  <a:lnTo>
                    <a:pt x="43385" y="218394"/>
                  </a:lnTo>
                  <a:lnTo>
                    <a:pt x="30224" y="210526"/>
                  </a:lnTo>
                  <a:lnTo>
                    <a:pt x="9829" y="195275"/>
                  </a:lnTo>
                  <a:lnTo>
                    <a:pt x="19258" y="204454"/>
                  </a:lnTo>
                  <a:lnTo>
                    <a:pt x="32211" y="214741"/>
                  </a:lnTo>
                  <a:lnTo>
                    <a:pt x="43810" y="223546"/>
                  </a:lnTo>
                  <a:lnTo>
                    <a:pt x="49174" y="228282"/>
                  </a:lnTo>
                  <a:lnTo>
                    <a:pt x="49823" y="241170"/>
                  </a:lnTo>
                  <a:lnTo>
                    <a:pt x="49758" y="265863"/>
                  </a:lnTo>
                  <a:lnTo>
                    <a:pt x="48874" y="290206"/>
                  </a:lnTo>
                  <a:lnTo>
                    <a:pt x="47066" y="302044"/>
                  </a:lnTo>
                  <a:lnTo>
                    <a:pt x="0" y="253568"/>
                  </a:lnTo>
                  <a:lnTo>
                    <a:pt x="46355" y="309765"/>
                  </a:lnTo>
                  <a:lnTo>
                    <a:pt x="50241" y="316585"/>
                  </a:lnTo>
                  <a:lnTo>
                    <a:pt x="46253" y="325615"/>
                  </a:lnTo>
                  <a:lnTo>
                    <a:pt x="46355" y="331546"/>
                  </a:lnTo>
                  <a:lnTo>
                    <a:pt x="45228" y="365551"/>
                  </a:lnTo>
                  <a:lnTo>
                    <a:pt x="42475" y="405858"/>
                  </a:lnTo>
                  <a:lnTo>
                    <a:pt x="40607" y="444830"/>
                  </a:lnTo>
                  <a:lnTo>
                    <a:pt x="42138" y="474827"/>
                  </a:lnTo>
                  <a:lnTo>
                    <a:pt x="44052" y="480287"/>
                  </a:lnTo>
                  <a:lnTo>
                    <a:pt x="47118" y="486524"/>
                  </a:lnTo>
                  <a:lnTo>
                    <a:pt x="49977" y="493237"/>
                  </a:lnTo>
                  <a:lnTo>
                    <a:pt x="51269" y="500125"/>
                  </a:lnTo>
                  <a:lnTo>
                    <a:pt x="51333" y="496290"/>
                  </a:lnTo>
                  <a:lnTo>
                    <a:pt x="64325" y="494322"/>
                  </a:lnTo>
                  <a:lnTo>
                    <a:pt x="66027" y="494499"/>
                  </a:lnTo>
                  <a:lnTo>
                    <a:pt x="64729" y="453788"/>
                  </a:lnTo>
                  <a:lnTo>
                    <a:pt x="61944" y="413027"/>
                  </a:lnTo>
                  <a:lnTo>
                    <a:pt x="59444" y="372264"/>
                  </a:lnTo>
                  <a:lnTo>
                    <a:pt x="59004" y="331546"/>
                  </a:lnTo>
                  <a:lnTo>
                    <a:pt x="60429" y="310688"/>
                  </a:lnTo>
                  <a:lnTo>
                    <a:pt x="64065" y="300604"/>
                  </a:lnTo>
                  <a:lnTo>
                    <a:pt x="71491" y="292818"/>
                  </a:lnTo>
                  <a:lnTo>
                    <a:pt x="84289" y="278853"/>
                  </a:lnTo>
                  <a:lnTo>
                    <a:pt x="89484" y="272414"/>
                  </a:lnTo>
                  <a:lnTo>
                    <a:pt x="94792" y="265366"/>
                  </a:lnTo>
                  <a:lnTo>
                    <a:pt x="98336" y="257784"/>
                  </a:lnTo>
                  <a:lnTo>
                    <a:pt x="59702" y="293611"/>
                  </a:lnTo>
                  <a:lnTo>
                    <a:pt x="57594" y="229692"/>
                  </a:lnTo>
                  <a:lnTo>
                    <a:pt x="65545" y="224163"/>
                  </a:lnTo>
                  <a:lnTo>
                    <a:pt x="80814" y="216954"/>
                  </a:lnTo>
                  <a:lnTo>
                    <a:pt x="95186" y="208210"/>
                  </a:lnTo>
                  <a:lnTo>
                    <a:pt x="100444" y="198081"/>
                  </a:lnTo>
                  <a:lnTo>
                    <a:pt x="97536" y="201180"/>
                  </a:lnTo>
                  <a:lnTo>
                    <a:pt x="86564" y="207144"/>
                  </a:lnTo>
                  <a:lnTo>
                    <a:pt x="77119" y="211756"/>
                  </a:lnTo>
                  <a:lnTo>
                    <a:pt x="67395" y="215678"/>
                  </a:lnTo>
                  <a:lnTo>
                    <a:pt x="57594" y="218452"/>
                  </a:lnTo>
                  <a:lnTo>
                    <a:pt x="56376" y="205695"/>
                  </a:lnTo>
                  <a:lnTo>
                    <a:pt x="55676" y="180500"/>
                  </a:lnTo>
                  <a:lnTo>
                    <a:pt x="55587" y="154964"/>
                  </a:lnTo>
                  <a:lnTo>
                    <a:pt x="56197" y="141185"/>
                  </a:lnTo>
                  <a:lnTo>
                    <a:pt x="59201" y="136711"/>
                  </a:lnTo>
                  <a:lnTo>
                    <a:pt x="65008" y="130871"/>
                  </a:lnTo>
                  <a:lnTo>
                    <a:pt x="75857" y="120815"/>
                  </a:lnTo>
                  <a:lnTo>
                    <a:pt x="80695" y="115684"/>
                  </a:lnTo>
                  <a:lnTo>
                    <a:pt x="88468" y="109194"/>
                  </a:lnTo>
                  <a:lnTo>
                    <a:pt x="90614" y="102552"/>
                  </a:lnTo>
                  <a:lnTo>
                    <a:pt x="59004" y="131356"/>
                  </a:lnTo>
                  <a:lnTo>
                    <a:pt x="56197" y="129946"/>
                  </a:lnTo>
                  <a:lnTo>
                    <a:pt x="55595" y="118278"/>
                  </a:lnTo>
                  <a:lnTo>
                    <a:pt x="55421" y="95543"/>
                  </a:lnTo>
                  <a:lnTo>
                    <a:pt x="55634" y="72801"/>
                  </a:lnTo>
                  <a:lnTo>
                    <a:pt x="56197" y="61112"/>
                  </a:lnTo>
                  <a:lnTo>
                    <a:pt x="56578" y="59778"/>
                  </a:lnTo>
                  <a:lnTo>
                    <a:pt x="63868" y="53441"/>
                  </a:lnTo>
                  <a:lnTo>
                    <a:pt x="66027" y="52679"/>
                  </a:lnTo>
                  <a:lnTo>
                    <a:pt x="57731" y="45330"/>
                  </a:lnTo>
                  <a:lnTo>
                    <a:pt x="57130" y="30540"/>
                  </a:lnTo>
                  <a:lnTo>
                    <a:pt x="58169" y="13649"/>
                  </a:lnTo>
                  <a:lnTo>
                    <a:pt x="54787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6063489" y="215383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629" y="0"/>
                  </a:moveTo>
                  <a:lnTo>
                    <a:pt x="1800" y="131"/>
                  </a:lnTo>
                  <a:lnTo>
                    <a:pt x="0" y="4251"/>
                  </a:lnTo>
                  <a:lnTo>
                    <a:pt x="2014" y="8004"/>
                  </a:lnTo>
                  <a:lnTo>
                    <a:pt x="7629" y="7035"/>
                  </a:lnTo>
                  <a:lnTo>
                    <a:pt x="7693" y="4686"/>
                  </a:lnTo>
                  <a:lnTo>
                    <a:pt x="7553" y="2374"/>
                  </a:lnTo>
                  <a:lnTo>
                    <a:pt x="7629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6024214" y="225498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2658" y="0"/>
                  </a:moveTo>
                  <a:lnTo>
                    <a:pt x="0" y="4000"/>
                  </a:lnTo>
                  <a:lnTo>
                    <a:pt x="5833" y="4000"/>
                  </a:lnTo>
                  <a:lnTo>
                    <a:pt x="3966" y="520"/>
                  </a:lnTo>
                  <a:lnTo>
                    <a:pt x="2658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6076134" y="2184745"/>
              <a:ext cx="40005" cy="97790"/>
            </a:xfrm>
            <a:custGeom>
              <a:avLst/>
              <a:gdLst/>
              <a:ahLst/>
              <a:cxnLst/>
              <a:rect l="l" t="t" r="r" b="b"/>
              <a:pathLst>
                <a:path w="40004" h="97789">
                  <a:moveTo>
                    <a:pt x="20269" y="0"/>
                  </a:moveTo>
                  <a:lnTo>
                    <a:pt x="9421" y="10056"/>
                  </a:lnTo>
                  <a:lnTo>
                    <a:pt x="3614" y="15896"/>
                  </a:lnTo>
                  <a:lnTo>
                    <a:pt x="610" y="20370"/>
                  </a:lnTo>
                  <a:lnTo>
                    <a:pt x="0" y="34149"/>
                  </a:lnTo>
                  <a:lnTo>
                    <a:pt x="89" y="59685"/>
                  </a:lnTo>
                  <a:lnTo>
                    <a:pt x="788" y="84880"/>
                  </a:lnTo>
                  <a:lnTo>
                    <a:pt x="2007" y="97637"/>
                  </a:lnTo>
                  <a:lnTo>
                    <a:pt x="11808" y="94863"/>
                  </a:lnTo>
                  <a:lnTo>
                    <a:pt x="21532" y="90941"/>
                  </a:lnTo>
                  <a:lnTo>
                    <a:pt x="30977" y="86329"/>
                  </a:lnTo>
                  <a:lnTo>
                    <a:pt x="39942" y="81483"/>
                  </a:lnTo>
                  <a:lnTo>
                    <a:pt x="35579" y="47334"/>
                  </a:lnTo>
                  <a:lnTo>
                    <a:pt x="33055" y="30314"/>
                  </a:lnTo>
                  <a:lnTo>
                    <a:pt x="29337" y="9270"/>
                  </a:lnTo>
                  <a:lnTo>
                    <a:pt x="31623" y="5333"/>
                  </a:lnTo>
                  <a:lnTo>
                    <a:pt x="31357" y="4330"/>
                  </a:lnTo>
                  <a:lnTo>
                    <a:pt x="21844" y="3174"/>
                  </a:lnTo>
                  <a:lnTo>
                    <a:pt x="20269" y="0"/>
                  </a:lnTo>
                  <a:close/>
                </a:path>
              </a:pathLst>
            </a:custGeom>
            <a:solidFill>
              <a:srgbClr val="94A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6124033" y="1896760"/>
              <a:ext cx="139700" cy="480695"/>
            </a:xfrm>
            <a:custGeom>
              <a:avLst/>
              <a:gdLst/>
              <a:ahLst/>
              <a:cxnLst/>
              <a:rect l="l" t="t" r="r" b="b"/>
              <a:pathLst>
                <a:path w="139700" h="480694">
                  <a:moveTo>
                    <a:pt x="136734" y="0"/>
                  </a:moveTo>
                  <a:lnTo>
                    <a:pt x="97815" y="45481"/>
                  </a:lnTo>
                  <a:lnTo>
                    <a:pt x="70707" y="103250"/>
                  </a:lnTo>
                  <a:lnTo>
                    <a:pt x="52295" y="157162"/>
                  </a:lnTo>
                  <a:lnTo>
                    <a:pt x="37401" y="212099"/>
                  </a:lnTo>
                  <a:lnTo>
                    <a:pt x="24412" y="267575"/>
                  </a:lnTo>
                  <a:lnTo>
                    <a:pt x="11715" y="323100"/>
                  </a:lnTo>
                  <a:lnTo>
                    <a:pt x="9720" y="349885"/>
                  </a:lnTo>
                  <a:lnTo>
                    <a:pt x="4448" y="380909"/>
                  </a:lnTo>
                  <a:lnTo>
                    <a:pt x="0" y="411302"/>
                  </a:lnTo>
                  <a:lnTo>
                    <a:pt x="476" y="436194"/>
                  </a:lnTo>
                  <a:lnTo>
                    <a:pt x="4138" y="443312"/>
                  </a:lnTo>
                  <a:lnTo>
                    <a:pt x="10288" y="450500"/>
                  </a:lnTo>
                  <a:lnTo>
                    <a:pt x="16097" y="457736"/>
                  </a:lnTo>
                  <a:lnTo>
                    <a:pt x="18738" y="464997"/>
                  </a:lnTo>
                  <a:lnTo>
                    <a:pt x="24279" y="463800"/>
                  </a:lnTo>
                  <a:lnTo>
                    <a:pt x="30992" y="465961"/>
                  </a:lnTo>
                  <a:lnTo>
                    <a:pt x="85499" y="478728"/>
                  </a:lnTo>
                  <a:lnTo>
                    <a:pt x="126904" y="480453"/>
                  </a:lnTo>
                  <a:lnTo>
                    <a:pt x="127169" y="473168"/>
                  </a:lnTo>
                  <a:lnTo>
                    <a:pt x="128113" y="458365"/>
                  </a:lnTo>
                  <a:lnTo>
                    <a:pt x="128314" y="448132"/>
                  </a:lnTo>
                  <a:lnTo>
                    <a:pt x="121621" y="448665"/>
                  </a:lnTo>
                  <a:lnTo>
                    <a:pt x="115195" y="447446"/>
                  </a:lnTo>
                  <a:lnTo>
                    <a:pt x="105162" y="446354"/>
                  </a:lnTo>
                  <a:lnTo>
                    <a:pt x="95459" y="444804"/>
                  </a:lnTo>
                  <a:lnTo>
                    <a:pt x="92640" y="444715"/>
                  </a:lnTo>
                  <a:lnTo>
                    <a:pt x="56417" y="432624"/>
                  </a:lnTo>
                  <a:lnTo>
                    <a:pt x="44252" y="406695"/>
                  </a:lnTo>
                  <a:lnTo>
                    <a:pt x="45421" y="382816"/>
                  </a:lnTo>
                  <a:lnTo>
                    <a:pt x="47473" y="364448"/>
                  </a:lnTo>
                  <a:lnTo>
                    <a:pt x="51044" y="346651"/>
                  </a:lnTo>
                  <a:lnTo>
                    <a:pt x="59467" y="312572"/>
                  </a:lnTo>
                  <a:lnTo>
                    <a:pt x="61436" y="301608"/>
                  </a:lnTo>
                  <a:lnTo>
                    <a:pt x="63041" y="290547"/>
                  </a:lnTo>
                  <a:lnTo>
                    <a:pt x="65320" y="279786"/>
                  </a:lnTo>
                  <a:lnTo>
                    <a:pt x="69310" y="269722"/>
                  </a:lnTo>
                  <a:lnTo>
                    <a:pt x="70186" y="269163"/>
                  </a:lnTo>
                  <a:lnTo>
                    <a:pt x="84766" y="280962"/>
                  </a:lnTo>
                  <a:lnTo>
                    <a:pt x="81286" y="273989"/>
                  </a:lnTo>
                  <a:lnTo>
                    <a:pt x="77590" y="267258"/>
                  </a:lnTo>
                  <a:lnTo>
                    <a:pt x="73348" y="255498"/>
                  </a:lnTo>
                  <a:lnTo>
                    <a:pt x="69665" y="256895"/>
                  </a:lnTo>
                  <a:lnTo>
                    <a:pt x="70859" y="246735"/>
                  </a:lnTo>
                  <a:lnTo>
                    <a:pt x="76219" y="239369"/>
                  </a:lnTo>
                  <a:lnTo>
                    <a:pt x="77417" y="231459"/>
                  </a:lnTo>
                  <a:lnTo>
                    <a:pt x="79122" y="215875"/>
                  </a:lnTo>
                  <a:lnTo>
                    <a:pt x="80549" y="208610"/>
                  </a:lnTo>
                  <a:lnTo>
                    <a:pt x="83055" y="200717"/>
                  </a:lnTo>
                  <a:lnTo>
                    <a:pt x="88323" y="186786"/>
                  </a:lnTo>
                  <a:lnTo>
                    <a:pt x="90379" y="179108"/>
                  </a:lnTo>
                  <a:lnTo>
                    <a:pt x="93781" y="182402"/>
                  </a:lnTo>
                  <a:lnTo>
                    <a:pt x="95992" y="187110"/>
                  </a:lnTo>
                  <a:lnTo>
                    <a:pt x="98909" y="189925"/>
                  </a:lnTo>
                  <a:lnTo>
                    <a:pt x="104425" y="187540"/>
                  </a:lnTo>
                  <a:lnTo>
                    <a:pt x="104555" y="177873"/>
                  </a:lnTo>
                  <a:lnTo>
                    <a:pt x="100212" y="174250"/>
                  </a:lnTo>
                  <a:lnTo>
                    <a:pt x="91789" y="173494"/>
                  </a:lnTo>
                  <a:lnTo>
                    <a:pt x="91560" y="173139"/>
                  </a:lnTo>
                  <a:lnTo>
                    <a:pt x="94278" y="168440"/>
                  </a:lnTo>
                  <a:lnTo>
                    <a:pt x="95269" y="159969"/>
                  </a:lnTo>
                  <a:lnTo>
                    <a:pt x="96170" y="154571"/>
                  </a:lnTo>
                  <a:lnTo>
                    <a:pt x="100442" y="136587"/>
                  </a:lnTo>
                  <a:lnTo>
                    <a:pt x="112261" y="96964"/>
                  </a:lnTo>
                  <a:lnTo>
                    <a:pt x="113404" y="94132"/>
                  </a:lnTo>
                  <a:lnTo>
                    <a:pt x="122118" y="64068"/>
                  </a:lnTo>
                  <a:lnTo>
                    <a:pt x="126307" y="50482"/>
                  </a:lnTo>
                  <a:lnTo>
                    <a:pt x="132492" y="33820"/>
                  </a:lnTo>
                  <a:lnTo>
                    <a:pt x="135108" y="25514"/>
                  </a:lnTo>
                  <a:lnTo>
                    <a:pt x="139553" y="25285"/>
                  </a:lnTo>
                  <a:lnTo>
                    <a:pt x="138199" y="19130"/>
                  </a:lnTo>
                  <a:lnTo>
                    <a:pt x="137420" y="12747"/>
                  </a:lnTo>
                  <a:lnTo>
                    <a:pt x="136734" y="0"/>
                  </a:lnTo>
                  <a:close/>
                </a:path>
              </a:pathLst>
            </a:custGeom>
            <a:solidFill>
              <a:srgbClr val="98C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6260767" y="1895753"/>
              <a:ext cx="127000" cy="370840"/>
            </a:xfrm>
            <a:custGeom>
              <a:avLst/>
              <a:gdLst/>
              <a:ahLst/>
              <a:cxnLst/>
              <a:rect l="l" t="t" r="r" b="b"/>
              <a:pathLst>
                <a:path w="127000" h="370839">
                  <a:moveTo>
                    <a:pt x="8457" y="0"/>
                  </a:moveTo>
                  <a:lnTo>
                    <a:pt x="0" y="1006"/>
                  </a:lnTo>
                  <a:lnTo>
                    <a:pt x="685" y="13754"/>
                  </a:lnTo>
                  <a:lnTo>
                    <a:pt x="1464" y="20137"/>
                  </a:lnTo>
                  <a:lnTo>
                    <a:pt x="2819" y="26292"/>
                  </a:lnTo>
                  <a:lnTo>
                    <a:pt x="8990" y="45875"/>
                  </a:lnTo>
                  <a:lnTo>
                    <a:pt x="23066" y="86153"/>
                  </a:lnTo>
                  <a:lnTo>
                    <a:pt x="30873" y="111039"/>
                  </a:lnTo>
                  <a:lnTo>
                    <a:pt x="31216" y="117884"/>
                  </a:lnTo>
                  <a:lnTo>
                    <a:pt x="32359" y="121973"/>
                  </a:lnTo>
                  <a:lnTo>
                    <a:pt x="32969" y="121923"/>
                  </a:lnTo>
                  <a:lnTo>
                    <a:pt x="34150" y="126203"/>
                  </a:lnTo>
                  <a:lnTo>
                    <a:pt x="38214" y="133022"/>
                  </a:lnTo>
                  <a:lnTo>
                    <a:pt x="42278" y="147615"/>
                  </a:lnTo>
                  <a:lnTo>
                    <a:pt x="44945" y="158245"/>
                  </a:lnTo>
                  <a:lnTo>
                    <a:pt x="46812" y="163998"/>
                  </a:lnTo>
                  <a:lnTo>
                    <a:pt x="48399" y="173294"/>
                  </a:lnTo>
                  <a:lnTo>
                    <a:pt x="50571" y="179428"/>
                  </a:lnTo>
                  <a:lnTo>
                    <a:pt x="50596" y="186299"/>
                  </a:lnTo>
                  <a:lnTo>
                    <a:pt x="50165" y="187137"/>
                  </a:lnTo>
                  <a:lnTo>
                    <a:pt x="49174" y="190655"/>
                  </a:lnTo>
                  <a:lnTo>
                    <a:pt x="50812" y="190401"/>
                  </a:lnTo>
                  <a:lnTo>
                    <a:pt x="50584" y="192065"/>
                  </a:lnTo>
                  <a:lnTo>
                    <a:pt x="52019" y="192128"/>
                  </a:lnTo>
                  <a:lnTo>
                    <a:pt x="52578" y="189728"/>
                  </a:lnTo>
                  <a:lnTo>
                    <a:pt x="53390" y="191354"/>
                  </a:lnTo>
                  <a:lnTo>
                    <a:pt x="55748" y="198459"/>
                  </a:lnTo>
                  <a:lnTo>
                    <a:pt x="62536" y="223633"/>
                  </a:lnTo>
                  <a:lnTo>
                    <a:pt x="68100" y="247121"/>
                  </a:lnTo>
                  <a:lnTo>
                    <a:pt x="69270" y="255118"/>
                  </a:lnTo>
                  <a:lnTo>
                    <a:pt x="68846" y="260899"/>
                  </a:lnTo>
                  <a:lnTo>
                    <a:pt x="70243" y="260899"/>
                  </a:lnTo>
                  <a:lnTo>
                    <a:pt x="86472" y="315557"/>
                  </a:lnTo>
                  <a:lnTo>
                    <a:pt x="92722" y="370474"/>
                  </a:lnTo>
                  <a:lnTo>
                    <a:pt x="97122" y="362530"/>
                  </a:lnTo>
                  <a:lnTo>
                    <a:pt x="103000" y="354784"/>
                  </a:lnTo>
                  <a:lnTo>
                    <a:pt x="109006" y="347332"/>
                  </a:lnTo>
                  <a:lnTo>
                    <a:pt x="113792" y="340274"/>
                  </a:lnTo>
                  <a:lnTo>
                    <a:pt x="116502" y="334038"/>
                  </a:lnTo>
                  <a:lnTo>
                    <a:pt x="122980" y="316457"/>
                  </a:lnTo>
                  <a:lnTo>
                    <a:pt x="126441" y="308663"/>
                  </a:lnTo>
                  <a:lnTo>
                    <a:pt x="113490" y="246064"/>
                  </a:lnTo>
                  <a:lnTo>
                    <a:pt x="96939" y="184330"/>
                  </a:lnTo>
                  <a:lnTo>
                    <a:pt x="84554" y="144414"/>
                  </a:lnTo>
                  <a:lnTo>
                    <a:pt x="67203" y="94446"/>
                  </a:lnTo>
                  <a:lnTo>
                    <a:pt x="47159" y="46574"/>
                  </a:lnTo>
                  <a:lnTo>
                    <a:pt x="26695" y="12944"/>
                  </a:lnTo>
                  <a:lnTo>
                    <a:pt x="15138" y="2146"/>
                  </a:lnTo>
                  <a:lnTo>
                    <a:pt x="8457" y="0"/>
                  </a:lnTo>
                  <a:close/>
                </a:path>
              </a:pathLst>
            </a:custGeom>
            <a:solidFill>
              <a:srgbClr val="7FB4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6193344" y="1995096"/>
              <a:ext cx="137795" cy="353060"/>
            </a:xfrm>
            <a:custGeom>
              <a:avLst/>
              <a:gdLst/>
              <a:ahLst/>
              <a:cxnLst/>
              <a:rect l="l" t="t" r="r" b="b"/>
              <a:pathLst>
                <a:path w="137795" h="353060">
                  <a:moveTo>
                    <a:pt x="69532" y="0"/>
                  </a:moveTo>
                  <a:lnTo>
                    <a:pt x="67424" y="66725"/>
                  </a:lnTo>
                  <a:lnTo>
                    <a:pt x="36525" y="38633"/>
                  </a:lnTo>
                  <a:lnTo>
                    <a:pt x="42377" y="47675"/>
                  </a:lnTo>
                  <a:lnTo>
                    <a:pt x="59572" y="68206"/>
                  </a:lnTo>
                  <a:lnTo>
                    <a:pt x="64617" y="76555"/>
                  </a:lnTo>
                  <a:lnTo>
                    <a:pt x="65609" y="89130"/>
                  </a:lnTo>
                  <a:lnTo>
                    <a:pt x="65401" y="110310"/>
                  </a:lnTo>
                  <a:lnTo>
                    <a:pt x="64274" y="130592"/>
                  </a:lnTo>
                  <a:lnTo>
                    <a:pt x="62509" y="140474"/>
                  </a:lnTo>
                  <a:lnTo>
                    <a:pt x="23177" y="94119"/>
                  </a:lnTo>
                  <a:lnTo>
                    <a:pt x="23276" y="98965"/>
                  </a:lnTo>
                  <a:lnTo>
                    <a:pt x="26985" y="104320"/>
                  </a:lnTo>
                  <a:lnTo>
                    <a:pt x="31426" y="109843"/>
                  </a:lnTo>
                  <a:lnTo>
                    <a:pt x="33718" y="115188"/>
                  </a:lnTo>
                  <a:lnTo>
                    <a:pt x="35305" y="114973"/>
                  </a:lnTo>
                  <a:lnTo>
                    <a:pt x="34886" y="116166"/>
                  </a:lnTo>
                  <a:lnTo>
                    <a:pt x="40444" y="122950"/>
                  </a:lnTo>
                  <a:lnTo>
                    <a:pt x="47217" y="130487"/>
                  </a:lnTo>
                  <a:lnTo>
                    <a:pt x="53558" y="138103"/>
                  </a:lnTo>
                  <a:lnTo>
                    <a:pt x="57594" y="144691"/>
                  </a:lnTo>
                  <a:lnTo>
                    <a:pt x="59004" y="148907"/>
                  </a:lnTo>
                  <a:lnTo>
                    <a:pt x="63157" y="153504"/>
                  </a:lnTo>
                  <a:lnTo>
                    <a:pt x="63723" y="166354"/>
                  </a:lnTo>
                  <a:lnTo>
                    <a:pt x="63747" y="189452"/>
                  </a:lnTo>
                  <a:lnTo>
                    <a:pt x="62981" y="211768"/>
                  </a:lnTo>
                  <a:lnTo>
                    <a:pt x="61112" y="221957"/>
                  </a:lnTo>
                  <a:lnTo>
                    <a:pt x="48633" y="213085"/>
                  </a:lnTo>
                  <a:lnTo>
                    <a:pt x="37241" y="203049"/>
                  </a:lnTo>
                  <a:lnTo>
                    <a:pt x="26370" y="192634"/>
                  </a:lnTo>
                  <a:lnTo>
                    <a:pt x="15455" y="182625"/>
                  </a:lnTo>
                  <a:lnTo>
                    <a:pt x="876" y="170827"/>
                  </a:lnTo>
                  <a:lnTo>
                    <a:pt x="0" y="171386"/>
                  </a:lnTo>
                  <a:lnTo>
                    <a:pt x="11215" y="186217"/>
                  </a:lnTo>
                  <a:lnTo>
                    <a:pt x="31886" y="206270"/>
                  </a:lnTo>
                  <a:lnTo>
                    <a:pt x="52067" y="224861"/>
                  </a:lnTo>
                  <a:lnTo>
                    <a:pt x="61810" y="235305"/>
                  </a:lnTo>
                  <a:lnTo>
                    <a:pt x="62342" y="244886"/>
                  </a:lnTo>
                  <a:lnTo>
                    <a:pt x="62580" y="263439"/>
                  </a:lnTo>
                  <a:lnTo>
                    <a:pt x="62259" y="281797"/>
                  </a:lnTo>
                  <a:lnTo>
                    <a:pt x="61112" y="290791"/>
                  </a:lnTo>
                  <a:lnTo>
                    <a:pt x="7023" y="238112"/>
                  </a:lnTo>
                  <a:lnTo>
                    <a:pt x="18375" y="255203"/>
                  </a:lnTo>
                  <a:lnTo>
                    <a:pt x="31303" y="271089"/>
                  </a:lnTo>
                  <a:lnTo>
                    <a:pt x="59004" y="301332"/>
                  </a:lnTo>
                  <a:lnTo>
                    <a:pt x="59552" y="313454"/>
                  </a:lnTo>
                  <a:lnTo>
                    <a:pt x="59004" y="352615"/>
                  </a:lnTo>
                  <a:lnTo>
                    <a:pt x="75857" y="351205"/>
                  </a:lnTo>
                  <a:lnTo>
                    <a:pt x="74266" y="326931"/>
                  </a:lnTo>
                  <a:lnTo>
                    <a:pt x="74556" y="315368"/>
                  </a:lnTo>
                  <a:lnTo>
                    <a:pt x="77266" y="304139"/>
                  </a:lnTo>
                  <a:lnTo>
                    <a:pt x="85845" y="291254"/>
                  </a:lnTo>
                  <a:lnTo>
                    <a:pt x="100015" y="274581"/>
                  </a:lnTo>
                  <a:lnTo>
                    <a:pt x="114400" y="257235"/>
                  </a:lnTo>
                  <a:lnTo>
                    <a:pt x="123621" y="242328"/>
                  </a:lnTo>
                  <a:lnTo>
                    <a:pt x="124752" y="239369"/>
                  </a:lnTo>
                  <a:lnTo>
                    <a:pt x="123812" y="237629"/>
                  </a:lnTo>
                  <a:lnTo>
                    <a:pt x="124320" y="234607"/>
                  </a:lnTo>
                  <a:lnTo>
                    <a:pt x="122427" y="233832"/>
                  </a:lnTo>
                  <a:lnTo>
                    <a:pt x="119062" y="238861"/>
                  </a:lnTo>
                  <a:lnTo>
                    <a:pt x="116395" y="242290"/>
                  </a:lnTo>
                  <a:lnTo>
                    <a:pt x="85991" y="278192"/>
                  </a:lnTo>
                  <a:lnTo>
                    <a:pt x="75158" y="286588"/>
                  </a:lnTo>
                  <a:lnTo>
                    <a:pt x="73832" y="278781"/>
                  </a:lnTo>
                  <a:lnTo>
                    <a:pt x="72942" y="262747"/>
                  </a:lnTo>
                  <a:lnTo>
                    <a:pt x="72633" y="246165"/>
                  </a:lnTo>
                  <a:lnTo>
                    <a:pt x="73050" y="236715"/>
                  </a:lnTo>
                  <a:lnTo>
                    <a:pt x="84027" y="222821"/>
                  </a:lnTo>
                  <a:lnTo>
                    <a:pt x="105478" y="202345"/>
                  </a:lnTo>
                  <a:lnTo>
                    <a:pt x="126869" y="180265"/>
                  </a:lnTo>
                  <a:lnTo>
                    <a:pt x="137667" y="161556"/>
                  </a:lnTo>
                  <a:lnTo>
                    <a:pt x="136270" y="161556"/>
                  </a:lnTo>
                  <a:lnTo>
                    <a:pt x="131781" y="167304"/>
                  </a:lnTo>
                  <a:lnTo>
                    <a:pt x="123528" y="174974"/>
                  </a:lnTo>
                  <a:lnTo>
                    <a:pt x="106006" y="190296"/>
                  </a:lnTo>
                  <a:lnTo>
                    <a:pt x="103365" y="191922"/>
                  </a:lnTo>
                  <a:lnTo>
                    <a:pt x="101142" y="193865"/>
                  </a:lnTo>
                  <a:lnTo>
                    <a:pt x="87329" y="208192"/>
                  </a:lnTo>
                  <a:lnTo>
                    <a:pt x="78291" y="215587"/>
                  </a:lnTo>
                  <a:lnTo>
                    <a:pt x="73050" y="215633"/>
                  </a:lnTo>
                  <a:lnTo>
                    <a:pt x="73368" y="202406"/>
                  </a:lnTo>
                  <a:lnTo>
                    <a:pt x="73015" y="187996"/>
                  </a:lnTo>
                  <a:lnTo>
                    <a:pt x="79522" y="149550"/>
                  </a:lnTo>
                  <a:lnTo>
                    <a:pt x="98507" y="125121"/>
                  </a:lnTo>
                  <a:lnTo>
                    <a:pt x="106768" y="114490"/>
                  </a:lnTo>
                  <a:lnTo>
                    <a:pt x="110921" y="108369"/>
                  </a:lnTo>
                  <a:lnTo>
                    <a:pt x="115176" y="99644"/>
                  </a:lnTo>
                  <a:lnTo>
                    <a:pt x="117906" y="92709"/>
                  </a:lnTo>
                  <a:lnTo>
                    <a:pt x="118236" y="91058"/>
                  </a:lnTo>
                  <a:lnTo>
                    <a:pt x="116598" y="91312"/>
                  </a:lnTo>
                  <a:lnTo>
                    <a:pt x="110300" y="103186"/>
                  </a:lnTo>
                  <a:lnTo>
                    <a:pt x="99239" y="117222"/>
                  </a:lnTo>
                  <a:lnTo>
                    <a:pt x="86846" y="130594"/>
                  </a:lnTo>
                  <a:lnTo>
                    <a:pt x="76555" y="140474"/>
                  </a:lnTo>
                  <a:lnTo>
                    <a:pt x="74751" y="130354"/>
                  </a:lnTo>
                  <a:lnTo>
                    <a:pt x="73939" y="108726"/>
                  </a:lnTo>
                  <a:lnTo>
                    <a:pt x="73908" y="86291"/>
                  </a:lnTo>
                  <a:lnTo>
                    <a:pt x="74447" y="73748"/>
                  </a:lnTo>
                  <a:lnTo>
                    <a:pt x="74815" y="71805"/>
                  </a:lnTo>
                  <a:lnTo>
                    <a:pt x="81330" y="60807"/>
                  </a:lnTo>
                  <a:lnTo>
                    <a:pt x="84848" y="53530"/>
                  </a:lnTo>
                  <a:lnTo>
                    <a:pt x="87655" y="50190"/>
                  </a:lnTo>
                  <a:lnTo>
                    <a:pt x="93941" y="39496"/>
                  </a:lnTo>
                  <a:lnTo>
                    <a:pt x="98717" y="33007"/>
                  </a:lnTo>
                  <a:lnTo>
                    <a:pt x="101142" y="25285"/>
                  </a:lnTo>
                  <a:lnTo>
                    <a:pt x="100393" y="22580"/>
                  </a:lnTo>
                  <a:lnTo>
                    <a:pt x="99783" y="22631"/>
                  </a:lnTo>
                  <a:lnTo>
                    <a:pt x="99745" y="22478"/>
                  </a:lnTo>
                  <a:lnTo>
                    <a:pt x="99199" y="26771"/>
                  </a:lnTo>
                  <a:lnTo>
                    <a:pt x="94868" y="28193"/>
                  </a:lnTo>
                  <a:lnTo>
                    <a:pt x="92722" y="30899"/>
                  </a:lnTo>
                  <a:lnTo>
                    <a:pt x="87233" y="38520"/>
                  </a:lnTo>
                  <a:lnTo>
                    <a:pt x="82040" y="46434"/>
                  </a:lnTo>
                  <a:lnTo>
                    <a:pt x="76568" y="54134"/>
                  </a:lnTo>
                  <a:lnTo>
                    <a:pt x="70243" y="61112"/>
                  </a:lnTo>
                  <a:lnTo>
                    <a:pt x="69532" y="0"/>
                  </a:lnTo>
                  <a:close/>
                </a:path>
              </a:pathLst>
            </a:custGeom>
            <a:solidFill>
              <a:srgbClr val="836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6248131" y="2346302"/>
              <a:ext cx="29845" cy="184150"/>
            </a:xfrm>
            <a:custGeom>
              <a:avLst/>
              <a:gdLst/>
              <a:ahLst/>
              <a:cxnLst/>
              <a:rect l="l" t="t" r="r" b="b"/>
              <a:pathLst>
                <a:path w="29845" h="184150">
                  <a:moveTo>
                    <a:pt x="21069" y="0"/>
                  </a:moveTo>
                  <a:lnTo>
                    <a:pt x="4216" y="1409"/>
                  </a:lnTo>
                  <a:lnTo>
                    <a:pt x="4015" y="8823"/>
                  </a:lnTo>
                  <a:lnTo>
                    <a:pt x="2806" y="30911"/>
                  </a:lnTo>
                  <a:lnTo>
                    <a:pt x="2355" y="99755"/>
                  </a:lnTo>
                  <a:lnTo>
                    <a:pt x="1649" y="134188"/>
                  </a:lnTo>
                  <a:lnTo>
                    <a:pt x="0" y="168579"/>
                  </a:lnTo>
                  <a:lnTo>
                    <a:pt x="8010" y="169757"/>
                  </a:lnTo>
                  <a:lnTo>
                    <a:pt x="16646" y="173150"/>
                  </a:lnTo>
                  <a:lnTo>
                    <a:pt x="24335" y="178122"/>
                  </a:lnTo>
                  <a:lnTo>
                    <a:pt x="29502" y="184035"/>
                  </a:lnTo>
                  <a:lnTo>
                    <a:pt x="27943" y="145389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966C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6193698" y="213557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6667" y="0"/>
                  </a:moveTo>
                  <a:lnTo>
                    <a:pt x="6553" y="558"/>
                  </a:lnTo>
                  <a:lnTo>
                    <a:pt x="1193" y="7924"/>
                  </a:lnTo>
                  <a:lnTo>
                    <a:pt x="0" y="18084"/>
                  </a:lnTo>
                  <a:lnTo>
                    <a:pt x="3682" y="16687"/>
                  </a:lnTo>
                  <a:lnTo>
                    <a:pt x="5257" y="21082"/>
                  </a:lnTo>
                  <a:lnTo>
                    <a:pt x="10105" y="17321"/>
                  </a:lnTo>
                  <a:lnTo>
                    <a:pt x="12358" y="10783"/>
                  </a:lnTo>
                  <a:lnTo>
                    <a:pt x="11413" y="4124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6269175" y="2342963"/>
              <a:ext cx="38735" cy="33020"/>
            </a:xfrm>
            <a:custGeom>
              <a:avLst/>
              <a:gdLst/>
              <a:ahLst/>
              <a:cxnLst/>
              <a:rect l="l" t="t" r="r" b="b"/>
              <a:pathLst>
                <a:path w="38735" h="33019">
                  <a:moveTo>
                    <a:pt x="20478" y="0"/>
                  </a:moveTo>
                  <a:lnTo>
                    <a:pt x="10431" y="657"/>
                  </a:lnTo>
                  <a:lnTo>
                    <a:pt x="25" y="531"/>
                  </a:lnTo>
                  <a:lnTo>
                    <a:pt x="0" y="2411"/>
                  </a:lnTo>
                  <a:lnTo>
                    <a:pt x="295" y="10669"/>
                  </a:lnTo>
                  <a:lnTo>
                    <a:pt x="1435" y="32840"/>
                  </a:lnTo>
                  <a:lnTo>
                    <a:pt x="32334" y="31430"/>
                  </a:lnTo>
                  <a:lnTo>
                    <a:pt x="32321" y="28128"/>
                  </a:lnTo>
                  <a:lnTo>
                    <a:pt x="33654" y="27049"/>
                  </a:lnTo>
                  <a:lnTo>
                    <a:pt x="33870" y="23950"/>
                  </a:lnTo>
                  <a:lnTo>
                    <a:pt x="35140" y="24509"/>
                  </a:lnTo>
                  <a:lnTo>
                    <a:pt x="35636" y="19886"/>
                  </a:lnTo>
                  <a:lnTo>
                    <a:pt x="34988" y="17397"/>
                  </a:lnTo>
                  <a:lnTo>
                    <a:pt x="36880" y="10590"/>
                  </a:lnTo>
                  <a:lnTo>
                    <a:pt x="37566" y="10133"/>
                  </a:lnTo>
                  <a:lnTo>
                    <a:pt x="38188" y="8240"/>
                  </a:lnTo>
                  <a:lnTo>
                    <a:pt x="37718" y="6818"/>
                  </a:lnTo>
                  <a:lnTo>
                    <a:pt x="37960" y="6145"/>
                  </a:lnTo>
                  <a:lnTo>
                    <a:pt x="29782" y="1012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6198946" y="1922055"/>
              <a:ext cx="94615" cy="295275"/>
            </a:xfrm>
            <a:custGeom>
              <a:avLst/>
              <a:gdLst/>
              <a:ahLst/>
              <a:cxnLst/>
              <a:rect l="l" t="t" r="r" b="b"/>
              <a:pathLst>
                <a:path w="94614" h="295275">
                  <a:moveTo>
                    <a:pt x="94132" y="95529"/>
                  </a:moveTo>
                  <a:lnTo>
                    <a:pt x="93027" y="91592"/>
                  </a:lnTo>
                  <a:lnTo>
                    <a:pt x="92684" y="84747"/>
                  </a:lnTo>
                  <a:lnTo>
                    <a:pt x="91313" y="80073"/>
                  </a:lnTo>
                  <a:lnTo>
                    <a:pt x="84886" y="59855"/>
                  </a:lnTo>
                  <a:lnTo>
                    <a:pt x="70802" y="19583"/>
                  </a:lnTo>
                  <a:lnTo>
                    <a:pt x="64630" y="0"/>
                  </a:lnTo>
                  <a:lnTo>
                    <a:pt x="60185" y="228"/>
                  </a:lnTo>
                  <a:lnTo>
                    <a:pt x="57569" y="8534"/>
                  </a:lnTo>
                  <a:lnTo>
                    <a:pt x="51384" y="25196"/>
                  </a:lnTo>
                  <a:lnTo>
                    <a:pt x="47205" y="38773"/>
                  </a:lnTo>
                  <a:lnTo>
                    <a:pt x="39344" y="66027"/>
                  </a:lnTo>
                  <a:lnTo>
                    <a:pt x="50190" y="67741"/>
                  </a:lnTo>
                  <a:lnTo>
                    <a:pt x="51841" y="75018"/>
                  </a:lnTo>
                  <a:lnTo>
                    <a:pt x="46545" y="79895"/>
                  </a:lnTo>
                  <a:lnTo>
                    <a:pt x="36525" y="74447"/>
                  </a:lnTo>
                  <a:lnTo>
                    <a:pt x="25527" y="111302"/>
                  </a:lnTo>
                  <a:lnTo>
                    <a:pt x="22479" y="123621"/>
                  </a:lnTo>
                  <a:lnTo>
                    <a:pt x="30911" y="124320"/>
                  </a:lnTo>
                  <a:lnTo>
                    <a:pt x="31051" y="132143"/>
                  </a:lnTo>
                  <a:lnTo>
                    <a:pt x="30607" y="138328"/>
                  </a:lnTo>
                  <a:lnTo>
                    <a:pt x="27508" y="141541"/>
                  </a:lnTo>
                  <a:lnTo>
                    <a:pt x="19672" y="140474"/>
                  </a:lnTo>
                  <a:lnTo>
                    <a:pt x="19354" y="143154"/>
                  </a:lnTo>
                  <a:lnTo>
                    <a:pt x="16637" y="147853"/>
                  </a:lnTo>
                  <a:lnTo>
                    <a:pt x="16865" y="148209"/>
                  </a:lnTo>
                  <a:lnTo>
                    <a:pt x="25298" y="148958"/>
                  </a:lnTo>
                  <a:lnTo>
                    <a:pt x="29641" y="152590"/>
                  </a:lnTo>
                  <a:lnTo>
                    <a:pt x="29502" y="162255"/>
                  </a:lnTo>
                  <a:lnTo>
                    <a:pt x="23990" y="164630"/>
                  </a:lnTo>
                  <a:lnTo>
                    <a:pt x="21069" y="161823"/>
                  </a:lnTo>
                  <a:lnTo>
                    <a:pt x="18859" y="157111"/>
                  </a:lnTo>
                  <a:lnTo>
                    <a:pt x="15455" y="153822"/>
                  </a:lnTo>
                  <a:lnTo>
                    <a:pt x="13411" y="161493"/>
                  </a:lnTo>
                  <a:lnTo>
                    <a:pt x="8140" y="175425"/>
                  </a:lnTo>
                  <a:lnTo>
                    <a:pt x="5626" y="183324"/>
                  </a:lnTo>
                  <a:lnTo>
                    <a:pt x="4203" y="190588"/>
                  </a:lnTo>
                  <a:lnTo>
                    <a:pt x="2501" y="206171"/>
                  </a:lnTo>
                  <a:lnTo>
                    <a:pt x="1409" y="213525"/>
                  </a:lnTo>
                  <a:lnTo>
                    <a:pt x="6159" y="217639"/>
                  </a:lnTo>
                  <a:lnTo>
                    <a:pt x="7112" y="224307"/>
                  </a:lnTo>
                  <a:lnTo>
                    <a:pt x="4851" y="230847"/>
                  </a:lnTo>
                  <a:lnTo>
                    <a:pt x="0" y="234607"/>
                  </a:lnTo>
                  <a:lnTo>
                    <a:pt x="2667" y="241973"/>
                  </a:lnTo>
                  <a:lnTo>
                    <a:pt x="6362" y="248704"/>
                  </a:lnTo>
                  <a:lnTo>
                    <a:pt x="9842" y="255676"/>
                  </a:lnTo>
                  <a:lnTo>
                    <a:pt x="20764" y="265684"/>
                  </a:lnTo>
                  <a:lnTo>
                    <a:pt x="31635" y="276098"/>
                  </a:lnTo>
                  <a:lnTo>
                    <a:pt x="43027" y="286131"/>
                  </a:lnTo>
                  <a:lnTo>
                    <a:pt x="55499" y="295008"/>
                  </a:lnTo>
                  <a:lnTo>
                    <a:pt x="57378" y="284810"/>
                  </a:lnTo>
                  <a:lnTo>
                    <a:pt x="58140" y="262496"/>
                  </a:lnTo>
                  <a:lnTo>
                    <a:pt x="58115" y="239395"/>
                  </a:lnTo>
                  <a:lnTo>
                    <a:pt x="57543" y="226555"/>
                  </a:lnTo>
                  <a:lnTo>
                    <a:pt x="53390" y="221957"/>
                  </a:lnTo>
                  <a:lnTo>
                    <a:pt x="54686" y="232359"/>
                  </a:lnTo>
                  <a:lnTo>
                    <a:pt x="54584" y="247142"/>
                  </a:lnTo>
                  <a:lnTo>
                    <a:pt x="51777" y="260388"/>
                  </a:lnTo>
                  <a:lnTo>
                    <a:pt x="44958" y="266217"/>
                  </a:lnTo>
                  <a:lnTo>
                    <a:pt x="44246" y="258470"/>
                  </a:lnTo>
                  <a:lnTo>
                    <a:pt x="44081" y="243116"/>
                  </a:lnTo>
                  <a:lnTo>
                    <a:pt x="44361" y="227711"/>
                  </a:lnTo>
                  <a:lnTo>
                    <a:pt x="44958" y="219849"/>
                  </a:lnTo>
                  <a:lnTo>
                    <a:pt x="46215" y="217170"/>
                  </a:lnTo>
                  <a:lnTo>
                    <a:pt x="49568" y="217678"/>
                  </a:lnTo>
                  <a:lnTo>
                    <a:pt x="51981" y="217741"/>
                  </a:lnTo>
                  <a:lnTo>
                    <a:pt x="47955" y="211150"/>
                  </a:lnTo>
                  <a:lnTo>
                    <a:pt x="41605" y="203530"/>
                  </a:lnTo>
                  <a:lnTo>
                    <a:pt x="34836" y="195999"/>
                  </a:lnTo>
                  <a:lnTo>
                    <a:pt x="29502" y="189649"/>
                  </a:lnTo>
                  <a:lnTo>
                    <a:pt x="29806" y="190207"/>
                  </a:lnTo>
                  <a:lnTo>
                    <a:pt x="30530" y="201168"/>
                  </a:lnTo>
                  <a:lnTo>
                    <a:pt x="28803" y="202298"/>
                  </a:lnTo>
                  <a:lnTo>
                    <a:pt x="20091" y="203123"/>
                  </a:lnTo>
                  <a:lnTo>
                    <a:pt x="16154" y="197192"/>
                  </a:lnTo>
                  <a:lnTo>
                    <a:pt x="16433" y="189598"/>
                  </a:lnTo>
                  <a:lnTo>
                    <a:pt x="20370" y="185432"/>
                  </a:lnTo>
                  <a:lnTo>
                    <a:pt x="23647" y="184988"/>
                  </a:lnTo>
                  <a:lnTo>
                    <a:pt x="24320" y="191312"/>
                  </a:lnTo>
                  <a:lnTo>
                    <a:pt x="28105" y="188239"/>
                  </a:lnTo>
                  <a:lnTo>
                    <a:pt x="25819" y="182892"/>
                  </a:lnTo>
                  <a:lnTo>
                    <a:pt x="21374" y="177368"/>
                  </a:lnTo>
                  <a:lnTo>
                    <a:pt x="17665" y="172008"/>
                  </a:lnTo>
                  <a:lnTo>
                    <a:pt x="17564" y="167170"/>
                  </a:lnTo>
                  <a:lnTo>
                    <a:pt x="56896" y="213525"/>
                  </a:lnTo>
                  <a:lnTo>
                    <a:pt x="58661" y="203644"/>
                  </a:lnTo>
                  <a:lnTo>
                    <a:pt x="59791" y="183362"/>
                  </a:lnTo>
                  <a:lnTo>
                    <a:pt x="60007" y="162179"/>
                  </a:lnTo>
                  <a:lnTo>
                    <a:pt x="59004" y="149606"/>
                  </a:lnTo>
                  <a:lnTo>
                    <a:pt x="53962" y="141249"/>
                  </a:lnTo>
                  <a:lnTo>
                    <a:pt x="36766" y="120726"/>
                  </a:lnTo>
                  <a:lnTo>
                    <a:pt x="30911" y="111683"/>
                  </a:lnTo>
                  <a:lnTo>
                    <a:pt x="61810" y="139776"/>
                  </a:lnTo>
                  <a:lnTo>
                    <a:pt x="63919" y="73050"/>
                  </a:lnTo>
                  <a:lnTo>
                    <a:pt x="64630" y="134162"/>
                  </a:lnTo>
                  <a:lnTo>
                    <a:pt x="70954" y="127177"/>
                  </a:lnTo>
                  <a:lnTo>
                    <a:pt x="76428" y="119481"/>
                  </a:lnTo>
                  <a:lnTo>
                    <a:pt x="81622" y="111569"/>
                  </a:lnTo>
                  <a:lnTo>
                    <a:pt x="87109" y="103949"/>
                  </a:lnTo>
                  <a:lnTo>
                    <a:pt x="89255" y="101244"/>
                  </a:lnTo>
                  <a:lnTo>
                    <a:pt x="93586" y="99822"/>
                  </a:lnTo>
                  <a:lnTo>
                    <a:pt x="94132" y="95529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6218629" y="2045667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29" h="18414">
                  <a:moveTo>
                    <a:pt x="2806" y="0"/>
                  </a:moveTo>
                  <a:lnTo>
                    <a:pt x="1574" y="5664"/>
                  </a:lnTo>
                  <a:lnTo>
                    <a:pt x="673" y="11061"/>
                  </a:lnTo>
                  <a:lnTo>
                    <a:pt x="0" y="16852"/>
                  </a:lnTo>
                  <a:lnTo>
                    <a:pt x="7833" y="17925"/>
                  </a:lnTo>
                  <a:lnTo>
                    <a:pt x="10929" y="14709"/>
                  </a:lnTo>
                  <a:lnTo>
                    <a:pt x="11371" y="8526"/>
                  </a:lnTo>
                  <a:lnTo>
                    <a:pt x="11239" y="698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3" name="object 59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68286" y="1988073"/>
              <a:ext cx="185368" cy="361035"/>
            </a:xfrm>
            <a:prstGeom prst="rect">
              <a:avLst/>
            </a:prstGeom>
          </p:spPr>
        </p:pic>
        <p:sp>
          <p:nvSpPr>
            <p:cNvPr id="594" name="object 594" descr=""/>
            <p:cNvSpPr/>
            <p:nvPr/>
          </p:nvSpPr>
          <p:spPr>
            <a:xfrm>
              <a:off x="6302919" y="2127150"/>
              <a:ext cx="186055" cy="295275"/>
            </a:xfrm>
            <a:custGeom>
              <a:avLst/>
              <a:gdLst/>
              <a:ahLst/>
              <a:cxnLst/>
              <a:rect l="l" t="t" r="r" b="b"/>
              <a:pathLst>
                <a:path w="186054" h="295275">
                  <a:moveTo>
                    <a:pt x="122923" y="0"/>
                  </a:moveTo>
                  <a:lnTo>
                    <a:pt x="118003" y="10826"/>
                  </a:lnTo>
                  <a:lnTo>
                    <a:pt x="108782" y="33598"/>
                  </a:lnTo>
                  <a:lnTo>
                    <a:pt x="103962" y="44246"/>
                  </a:lnTo>
                  <a:lnTo>
                    <a:pt x="99195" y="52874"/>
                  </a:lnTo>
                  <a:lnTo>
                    <a:pt x="88871" y="69324"/>
                  </a:lnTo>
                  <a:lnTo>
                    <a:pt x="84289" y="77266"/>
                  </a:lnTo>
                  <a:lnTo>
                    <a:pt x="80829" y="85059"/>
                  </a:lnTo>
                  <a:lnTo>
                    <a:pt x="74351" y="102641"/>
                  </a:lnTo>
                  <a:lnTo>
                    <a:pt x="71640" y="108877"/>
                  </a:lnTo>
                  <a:lnTo>
                    <a:pt x="66855" y="115935"/>
                  </a:lnTo>
                  <a:lnTo>
                    <a:pt x="60848" y="123386"/>
                  </a:lnTo>
                  <a:lnTo>
                    <a:pt x="54970" y="131133"/>
                  </a:lnTo>
                  <a:lnTo>
                    <a:pt x="50571" y="139077"/>
                  </a:lnTo>
                  <a:lnTo>
                    <a:pt x="50736" y="141960"/>
                  </a:lnTo>
                  <a:lnTo>
                    <a:pt x="50571" y="143294"/>
                  </a:lnTo>
                  <a:lnTo>
                    <a:pt x="70654" y="149777"/>
                  </a:lnTo>
                  <a:lnTo>
                    <a:pt x="92089" y="158626"/>
                  </a:lnTo>
                  <a:lnTo>
                    <a:pt x="109973" y="171222"/>
                  </a:lnTo>
                  <a:lnTo>
                    <a:pt x="119405" y="188950"/>
                  </a:lnTo>
                  <a:lnTo>
                    <a:pt x="46355" y="150317"/>
                  </a:lnTo>
                  <a:lnTo>
                    <a:pt x="45186" y="152628"/>
                  </a:lnTo>
                  <a:lnTo>
                    <a:pt x="42430" y="155638"/>
                  </a:lnTo>
                  <a:lnTo>
                    <a:pt x="40741" y="158737"/>
                  </a:lnTo>
                  <a:lnTo>
                    <a:pt x="55242" y="164965"/>
                  </a:lnTo>
                  <a:lnTo>
                    <a:pt x="71316" y="171103"/>
                  </a:lnTo>
                  <a:lnTo>
                    <a:pt x="87029" y="177732"/>
                  </a:lnTo>
                  <a:lnTo>
                    <a:pt x="100444" y="185432"/>
                  </a:lnTo>
                  <a:lnTo>
                    <a:pt x="106535" y="190815"/>
                  </a:lnTo>
                  <a:lnTo>
                    <a:pt x="114141" y="199390"/>
                  </a:lnTo>
                  <a:lnTo>
                    <a:pt x="119289" y="208535"/>
                  </a:lnTo>
                  <a:lnTo>
                    <a:pt x="118008" y="215633"/>
                  </a:lnTo>
                  <a:lnTo>
                    <a:pt x="98533" y="201773"/>
                  </a:lnTo>
                  <a:lnTo>
                    <a:pt x="78254" y="189590"/>
                  </a:lnTo>
                  <a:lnTo>
                    <a:pt x="56779" y="179719"/>
                  </a:lnTo>
                  <a:lnTo>
                    <a:pt x="33718" y="172796"/>
                  </a:lnTo>
                  <a:lnTo>
                    <a:pt x="33210" y="173672"/>
                  </a:lnTo>
                  <a:lnTo>
                    <a:pt x="31280" y="175285"/>
                  </a:lnTo>
                  <a:lnTo>
                    <a:pt x="29502" y="178409"/>
                  </a:lnTo>
                  <a:lnTo>
                    <a:pt x="43847" y="181583"/>
                  </a:lnTo>
                  <a:lnTo>
                    <a:pt x="58226" y="186353"/>
                  </a:lnTo>
                  <a:lnTo>
                    <a:pt x="95600" y="206458"/>
                  </a:lnTo>
                  <a:lnTo>
                    <a:pt x="118008" y="238112"/>
                  </a:lnTo>
                  <a:lnTo>
                    <a:pt x="111372" y="234924"/>
                  </a:lnTo>
                  <a:lnTo>
                    <a:pt x="97645" y="225469"/>
                  </a:lnTo>
                  <a:lnTo>
                    <a:pt x="75158" y="209321"/>
                  </a:lnTo>
                  <a:lnTo>
                    <a:pt x="67552" y="205845"/>
                  </a:lnTo>
                  <a:lnTo>
                    <a:pt x="58718" y="202555"/>
                  </a:lnTo>
                  <a:lnTo>
                    <a:pt x="50026" y="198784"/>
                  </a:lnTo>
                  <a:lnTo>
                    <a:pt x="42849" y="193865"/>
                  </a:lnTo>
                  <a:lnTo>
                    <a:pt x="22479" y="188239"/>
                  </a:lnTo>
                  <a:lnTo>
                    <a:pt x="21120" y="190728"/>
                  </a:lnTo>
                  <a:lnTo>
                    <a:pt x="21374" y="193306"/>
                  </a:lnTo>
                  <a:lnTo>
                    <a:pt x="21069" y="193865"/>
                  </a:lnTo>
                  <a:lnTo>
                    <a:pt x="71952" y="215343"/>
                  </a:lnTo>
                  <a:lnTo>
                    <a:pt x="107935" y="238350"/>
                  </a:lnTo>
                  <a:lnTo>
                    <a:pt x="118008" y="256374"/>
                  </a:lnTo>
                  <a:lnTo>
                    <a:pt x="12636" y="205105"/>
                  </a:lnTo>
                  <a:lnTo>
                    <a:pt x="11468" y="207441"/>
                  </a:lnTo>
                  <a:lnTo>
                    <a:pt x="10833" y="209943"/>
                  </a:lnTo>
                  <a:lnTo>
                    <a:pt x="9829" y="212128"/>
                  </a:lnTo>
                  <a:lnTo>
                    <a:pt x="33290" y="218388"/>
                  </a:lnTo>
                  <a:lnTo>
                    <a:pt x="68862" y="234986"/>
                  </a:lnTo>
                  <a:lnTo>
                    <a:pt x="101962" y="253677"/>
                  </a:lnTo>
                  <a:lnTo>
                    <a:pt x="118008" y="266217"/>
                  </a:lnTo>
                  <a:lnTo>
                    <a:pt x="119240" y="269341"/>
                  </a:lnTo>
                  <a:lnTo>
                    <a:pt x="118262" y="274180"/>
                  </a:lnTo>
                  <a:lnTo>
                    <a:pt x="114490" y="273939"/>
                  </a:lnTo>
                  <a:lnTo>
                    <a:pt x="111023" y="272008"/>
                  </a:lnTo>
                  <a:lnTo>
                    <a:pt x="101155" y="263791"/>
                  </a:lnTo>
                  <a:lnTo>
                    <a:pt x="77694" y="252234"/>
                  </a:lnTo>
                  <a:lnTo>
                    <a:pt x="55900" y="242431"/>
                  </a:lnTo>
                  <a:lnTo>
                    <a:pt x="33899" y="233279"/>
                  </a:lnTo>
                  <a:lnTo>
                    <a:pt x="9728" y="223939"/>
                  </a:lnTo>
                  <a:lnTo>
                    <a:pt x="6680" y="223799"/>
                  </a:lnTo>
                  <a:lnTo>
                    <a:pt x="4216" y="224764"/>
                  </a:lnTo>
                  <a:lnTo>
                    <a:pt x="3822" y="225945"/>
                  </a:lnTo>
                  <a:lnTo>
                    <a:pt x="3136" y="226402"/>
                  </a:lnTo>
                  <a:lnTo>
                    <a:pt x="2806" y="227584"/>
                  </a:lnTo>
                  <a:lnTo>
                    <a:pt x="26908" y="237821"/>
                  </a:lnTo>
                  <a:lnTo>
                    <a:pt x="52144" y="246983"/>
                  </a:lnTo>
                  <a:lnTo>
                    <a:pt x="77121" y="256630"/>
                  </a:lnTo>
                  <a:lnTo>
                    <a:pt x="114184" y="276480"/>
                  </a:lnTo>
                  <a:lnTo>
                    <a:pt x="118008" y="290093"/>
                  </a:lnTo>
                  <a:lnTo>
                    <a:pt x="95144" y="277554"/>
                  </a:lnTo>
                  <a:lnTo>
                    <a:pt x="72361" y="265895"/>
                  </a:lnTo>
                  <a:lnTo>
                    <a:pt x="50449" y="256676"/>
                  </a:lnTo>
                  <a:lnTo>
                    <a:pt x="30200" y="251460"/>
                  </a:lnTo>
                  <a:lnTo>
                    <a:pt x="127" y="239763"/>
                  </a:lnTo>
                  <a:lnTo>
                    <a:pt x="0" y="241630"/>
                  </a:lnTo>
                  <a:lnTo>
                    <a:pt x="30010" y="254249"/>
                  </a:lnTo>
                  <a:lnTo>
                    <a:pt x="60850" y="265404"/>
                  </a:lnTo>
                  <a:lnTo>
                    <a:pt x="91116" y="278016"/>
                  </a:lnTo>
                  <a:lnTo>
                    <a:pt x="119405" y="295008"/>
                  </a:lnTo>
                  <a:lnTo>
                    <a:pt x="120961" y="195470"/>
                  </a:lnTo>
                  <a:lnTo>
                    <a:pt x="122423" y="145719"/>
                  </a:lnTo>
                  <a:lnTo>
                    <a:pt x="125031" y="96227"/>
                  </a:lnTo>
                  <a:lnTo>
                    <a:pt x="125031" y="160147"/>
                  </a:lnTo>
                  <a:lnTo>
                    <a:pt x="180517" y="123621"/>
                  </a:lnTo>
                  <a:lnTo>
                    <a:pt x="185432" y="115189"/>
                  </a:lnTo>
                  <a:lnTo>
                    <a:pt x="171804" y="92316"/>
                  </a:lnTo>
                  <a:lnTo>
                    <a:pt x="165349" y="79813"/>
                  </a:lnTo>
                  <a:lnTo>
                    <a:pt x="161556" y="68834"/>
                  </a:lnTo>
                  <a:lnTo>
                    <a:pt x="156842" y="61737"/>
                  </a:lnTo>
                  <a:lnTo>
                    <a:pt x="143913" y="47729"/>
                  </a:lnTo>
                  <a:lnTo>
                    <a:pt x="139077" y="41440"/>
                  </a:lnTo>
                  <a:lnTo>
                    <a:pt x="134612" y="31537"/>
                  </a:lnTo>
                  <a:lnTo>
                    <a:pt x="127624" y="9880"/>
                  </a:lnTo>
                  <a:lnTo>
                    <a:pt x="122923" y="0"/>
                  </a:lnTo>
                  <a:close/>
                </a:path>
              </a:pathLst>
            </a:custGeom>
            <a:solidFill>
              <a:srgbClr val="EFB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6419518" y="2223378"/>
              <a:ext cx="15875" cy="370205"/>
            </a:xfrm>
            <a:custGeom>
              <a:avLst/>
              <a:gdLst/>
              <a:ahLst/>
              <a:cxnLst/>
              <a:rect l="l" t="t" r="r" b="b"/>
              <a:pathLst>
                <a:path w="15875" h="370205">
                  <a:moveTo>
                    <a:pt x="8432" y="0"/>
                  </a:moveTo>
                  <a:lnTo>
                    <a:pt x="5824" y="49492"/>
                  </a:lnTo>
                  <a:lnTo>
                    <a:pt x="4362" y="99242"/>
                  </a:lnTo>
                  <a:lnTo>
                    <a:pt x="2806" y="198780"/>
                  </a:lnTo>
                  <a:lnTo>
                    <a:pt x="1409" y="267627"/>
                  </a:lnTo>
                  <a:lnTo>
                    <a:pt x="832" y="344552"/>
                  </a:lnTo>
                  <a:lnTo>
                    <a:pt x="0" y="370179"/>
                  </a:lnTo>
                  <a:lnTo>
                    <a:pt x="15455" y="370179"/>
                  </a:lnTo>
                  <a:lnTo>
                    <a:pt x="14723" y="344543"/>
                  </a:lnTo>
                  <a:lnTo>
                    <a:pt x="13969" y="256374"/>
                  </a:lnTo>
                  <a:lnTo>
                    <a:pt x="12738" y="251206"/>
                  </a:lnTo>
                  <a:lnTo>
                    <a:pt x="11239" y="172097"/>
                  </a:lnTo>
                  <a:lnTo>
                    <a:pt x="11302" y="149593"/>
                  </a:lnTo>
                  <a:lnTo>
                    <a:pt x="9829" y="110274"/>
                  </a:lnTo>
                  <a:lnTo>
                    <a:pt x="9880" y="105575"/>
                  </a:lnTo>
                  <a:lnTo>
                    <a:pt x="8432" y="63919"/>
                  </a:lnTo>
                  <a:lnTo>
                    <a:pt x="8432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6" name="object 59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01497" y="2242339"/>
              <a:ext cx="253589" cy="248665"/>
            </a:xfrm>
            <a:prstGeom prst="rect">
              <a:avLst/>
            </a:prstGeom>
          </p:spPr>
        </p:pic>
        <p:sp>
          <p:nvSpPr>
            <p:cNvPr id="597" name="object 597" descr=""/>
            <p:cNvSpPr/>
            <p:nvPr/>
          </p:nvSpPr>
          <p:spPr>
            <a:xfrm>
              <a:off x="6537526" y="2160158"/>
              <a:ext cx="110489" cy="433705"/>
            </a:xfrm>
            <a:custGeom>
              <a:avLst/>
              <a:gdLst/>
              <a:ahLst/>
              <a:cxnLst/>
              <a:rect l="l" t="t" r="r" b="b"/>
              <a:pathLst>
                <a:path w="110490" h="433705">
                  <a:moveTo>
                    <a:pt x="53378" y="0"/>
                  </a:moveTo>
                  <a:lnTo>
                    <a:pt x="51981" y="63220"/>
                  </a:lnTo>
                  <a:lnTo>
                    <a:pt x="49174" y="64630"/>
                  </a:lnTo>
                  <a:lnTo>
                    <a:pt x="44508" y="60758"/>
                  </a:lnTo>
                  <a:lnTo>
                    <a:pt x="37871" y="52790"/>
                  </a:lnTo>
                  <a:lnTo>
                    <a:pt x="31615" y="44770"/>
                  </a:lnTo>
                  <a:lnTo>
                    <a:pt x="28092" y="40741"/>
                  </a:lnTo>
                  <a:lnTo>
                    <a:pt x="26390" y="39890"/>
                  </a:lnTo>
                  <a:lnTo>
                    <a:pt x="26288" y="41402"/>
                  </a:lnTo>
                  <a:lnTo>
                    <a:pt x="25285" y="42151"/>
                  </a:lnTo>
                  <a:lnTo>
                    <a:pt x="28793" y="51091"/>
                  </a:lnTo>
                  <a:lnTo>
                    <a:pt x="37204" y="60625"/>
                  </a:lnTo>
                  <a:lnTo>
                    <a:pt x="45977" y="68999"/>
                  </a:lnTo>
                  <a:lnTo>
                    <a:pt x="50571" y="74460"/>
                  </a:lnTo>
                  <a:lnTo>
                    <a:pt x="51042" y="84243"/>
                  </a:lnTo>
                  <a:lnTo>
                    <a:pt x="51219" y="103271"/>
                  </a:lnTo>
                  <a:lnTo>
                    <a:pt x="51071" y="122292"/>
                  </a:lnTo>
                  <a:lnTo>
                    <a:pt x="50571" y="132054"/>
                  </a:lnTo>
                  <a:lnTo>
                    <a:pt x="47764" y="133464"/>
                  </a:lnTo>
                  <a:lnTo>
                    <a:pt x="38963" y="126894"/>
                  </a:lnTo>
                  <a:lnTo>
                    <a:pt x="30908" y="119586"/>
                  </a:lnTo>
                  <a:lnTo>
                    <a:pt x="24258" y="111140"/>
                  </a:lnTo>
                  <a:lnTo>
                    <a:pt x="19672" y="101155"/>
                  </a:lnTo>
                  <a:lnTo>
                    <a:pt x="16852" y="102552"/>
                  </a:lnTo>
                  <a:lnTo>
                    <a:pt x="18965" y="115184"/>
                  </a:lnTo>
                  <a:lnTo>
                    <a:pt x="30008" y="127757"/>
                  </a:lnTo>
                  <a:lnTo>
                    <a:pt x="42554" y="138265"/>
                  </a:lnTo>
                  <a:lnTo>
                    <a:pt x="49174" y="144703"/>
                  </a:lnTo>
                  <a:lnTo>
                    <a:pt x="49606" y="153055"/>
                  </a:lnTo>
                  <a:lnTo>
                    <a:pt x="49783" y="169308"/>
                  </a:lnTo>
                  <a:lnTo>
                    <a:pt x="49656" y="185549"/>
                  </a:lnTo>
                  <a:lnTo>
                    <a:pt x="49174" y="193865"/>
                  </a:lnTo>
                  <a:lnTo>
                    <a:pt x="46621" y="198170"/>
                  </a:lnTo>
                  <a:lnTo>
                    <a:pt x="39293" y="191465"/>
                  </a:lnTo>
                  <a:lnTo>
                    <a:pt x="35826" y="188950"/>
                  </a:lnTo>
                  <a:lnTo>
                    <a:pt x="27573" y="180995"/>
                  </a:lnTo>
                  <a:lnTo>
                    <a:pt x="19994" y="172240"/>
                  </a:lnTo>
                  <a:lnTo>
                    <a:pt x="11375" y="165519"/>
                  </a:lnTo>
                  <a:lnTo>
                    <a:pt x="0" y="163664"/>
                  </a:lnTo>
                  <a:lnTo>
                    <a:pt x="4813" y="175704"/>
                  </a:lnTo>
                  <a:lnTo>
                    <a:pt x="5562" y="175742"/>
                  </a:lnTo>
                  <a:lnTo>
                    <a:pt x="7023" y="181927"/>
                  </a:lnTo>
                  <a:lnTo>
                    <a:pt x="7442" y="182079"/>
                  </a:lnTo>
                  <a:lnTo>
                    <a:pt x="8039" y="181762"/>
                  </a:lnTo>
                  <a:lnTo>
                    <a:pt x="9588" y="182410"/>
                  </a:lnTo>
                  <a:lnTo>
                    <a:pt x="44462" y="204963"/>
                  </a:lnTo>
                  <a:lnTo>
                    <a:pt x="50043" y="217828"/>
                  </a:lnTo>
                  <a:lnTo>
                    <a:pt x="49431" y="228933"/>
                  </a:lnTo>
                  <a:lnTo>
                    <a:pt x="48338" y="240243"/>
                  </a:lnTo>
                  <a:lnTo>
                    <a:pt x="47764" y="249364"/>
                  </a:lnTo>
                  <a:lnTo>
                    <a:pt x="47133" y="295415"/>
                  </a:lnTo>
                  <a:lnTo>
                    <a:pt x="45391" y="341420"/>
                  </a:lnTo>
                  <a:lnTo>
                    <a:pt x="40741" y="433400"/>
                  </a:lnTo>
                  <a:lnTo>
                    <a:pt x="48139" y="433174"/>
                  </a:lnTo>
                  <a:lnTo>
                    <a:pt x="62996" y="432208"/>
                  </a:lnTo>
                  <a:lnTo>
                    <a:pt x="70243" y="431990"/>
                  </a:lnTo>
                  <a:lnTo>
                    <a:pt x="69783" y="386282"/>
                  </a:lnTo>
                  <a:lnTo>
                    <a:pt x="63387" y="293262"/>
                  </a:lnTo>
                  <a:lnTo>
                    <a:pt x="63220" y="247954"/>
                  </a:lnTo>
                  <a:lnTo>
                    <a:pt x="65367" y="222548"/>
                  </a:lnTo>
                  <a:lnTo>
                    <a:pt x="66027" y="217754"/>
                  </a:lnTo>
                  <a:lnTo>
                    <a:pt x="74507" y="212046"/>
                  </a:lnTo>
                  <a:lnTo>
                    <a:pt x="91090" y="201575"/>
                  </a:lnTo>
                  <a:lnTo>
                    <a:pt x="105150" y="189888"/>
                  </a:lnTo>
                  <a:lnTo>
                    <a:pt x="106057" y="180530"/>
                  </a:lnTo>
                  <a:lnTo>
                    <a:pt x="100447" y="184429"/>
                  </a:lnTo>
                  <a:lnTo>
                    <a:pt x="89171" y="194060"/>
                  </a:lnTo>
                  <a:lnTo>
                    <a:pt x="76330" y="203070"/>
                  </a:lnTo>
                  <a:lnTo>
                    <a:pt x="66027" y="205105"/>
                  </a:lnTo>
                  <a:lnTo>
                    <a:pt x="64617" y="146100"/>
                  </a:lnTo>
                  <a:lnTo>
                    <a:pt x="78019" y="139573"/>
                  </a:lnTo>
                  <a:lnTo>
                    <a:pt x="89977" y="131376"/>
                  </a:lnTo>
                  <a:lnTo>
                    <a:pt x="100495" y="121410"/>
                  </a:lnTo>
                  <a:lnTo>
                    <a:pt x="109575" y="109575"/>
                  </a:lnTo>
                  <a:lnTo>
                    <a:pt x="110045" y="108407"/>
                  </a:lnTo>
                  <a:lnTo>
                    <a:pt x="108140" y="106210"/>
                  </a:lnTo>
                  <a:lnTo>
                    <a:pt x="107467" y="106070"/>
                  </a:lnTo>
                  <a:lnTo>
                    <a:pt x="100269" y="111084"/>
                  </a:lnTo>
                  <a:lnTo>
                    <a:pt x="87234" y="122286"/>
                  </a:lnTo>
                  <a:lnTo>
                    <a:pt x="73254" y="132229"/>
                  </a:lnTo>
                  <a:lnTo>
                    <a:pt x="63220" y="133464"/>
                  </a:lnTo>
                  <a:lnTo>
                    <a:pt x="62650" y="124192"/>
                  </a:lnTo>
                  <a:lnTo>
                    <a:pt x="62472" y="106079"/>
                  </a:lnTo>
                  <a:lnTo>
                    <a:pt x="62668" y="87962"/>
                  </a:lnTo>
                  <a:lnTo>
                    <a:pt x="63220" y="78676"/>
                  </a:lnTo>
                  <a:lnTo>
                    <a:pt x="81203" y="66694"/>
                  </a:lnTo>
                  <a:lnTo>
                    <a:pt x="91906" y="56341"/>
                  </a:lnTo>
                  <a:lnTo>
                    <a:pt x="94119" y="44958"/>
                  </a:lnTo>
                  <a:lnTo>
                    <a:pt x="87708" y="50200"/>
                  </a:lnTo>
                  <a:lnTo>
                    <a:pt x="77241" y="59712"/>
                  </a:lnTo>
                  <a:lnTo>
                    <a:pt x="66784" y="67114"/>
                  </a:lnTo>
                  <a:lnTo>
                    <a:pt x="60401" y="66027"/>
                  </a:lnTo>
                  <a:lnTo>
                    <a:pt x="58546" y="52174"/>
                  </a:lnTo>
                  <a:lnTo>
                    <a:pt x="58927" y="33708"/>
                  </a:lnTo>
                  <a:lnTo>
                    <a:pt x="58290" y="14895"/>
                  </a:lnTo>
                  <a:lnTo>
                    <a:pt x="53378" y="0"/>
                  </a:lnTo>
                  <a:close/>
                </a:path>
              </a:pathLst>
            </a:custGeom>
            <a:solidFill>
              <a:srgbClr val="4C3D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6464476" y="2061163"/>
              <a:ext cx="298450" cy="359410"/>
            </a:xfrm>
            <a:custGeom>
              <a:avLst/>
              <a:gdLst/>
              <a:ahLst/>
              <a:cxnLst/>
              <a:rect l="l" t="t" r="r" b="b"/>
              <a:pathLst>
                <a:path w="298450" h="359410">
                  <a:moveTo>
                    <a:pt x="258949" y="279525"/>
                  </a:moveTo>
                  <a:lnTo>
                    <a:pt x="179108" y="279525"/>
                  </a:lnTo>
                  <a:lnTo>
                    <a:pt x="178363" y="287203"/>
                  </a:lnTo>
                  <a:lnTo>
                    <a:pt x="178291" y="287945"/>
                  </a:lnTo>
                  <a:lnTo>
                    <a:pt x="178200" y="288882"/>
                  </a:lnTo>
                  <a:lnTo>
                    <a:pt x="164141" y="300570"/>
                  </a:lnTo>
                  <a:lnTo>
                    <a:pt x="147557" y="311041"/>
                  </a:lnTo>
                  <a:lnTo>
                    <a:pt x="139077" y="316748"/>
                  </a:lnTo>
                  <a:lnTo>
                    <a:pt x="138417" y="321542"/>
                  </a:lnTo>
                  <a:lnTo>
                    <a:pt x="137521" y="331001"/>
                  </a:lnTo>
                  <a:lnTo>
                    <a:pt x="136766" y="340107"/>
                  </a:lnTo>
                  <a:lnTo>
                    <a:pt x="136271" y="346949"/>
                  </a:lnTo>
                  <a:lnTo>
                    <a:pt x="156819" y="356816"/>
                  </a:lnTo>
                  <a:lnTo>
                    <a:pt x="182540" y="359292"/>
                  </a:lnTo>
                  <a:lnTo>
                    <a:pt x="209008" y="356298"/>
                  </a:lnTo>
                  <a:lnTo>
                    <a:pt x="249841" y="340107"/>
                  </a:lnTo>
                  <a:lnTo>
                    <a:pt x="284494" y="310581"/>
                  </a:lnTo>
                  <a:lnTo>
                    <a:pt x="297827" y="294968"/>
                  </a:lnTo>
                  <a:lnTo>
                    <a:pt x="290685" y="291997"/>
                  </a:lnTo>
                  <a:lnTo>
                    <a:pt x="288451" y="290917"/>
                  </a:lnTo>
                  <a:lnTo>
                    <a:pt x="268389" y="290917"/>
                  </a:lnTo>
                  <a:lnTo>
                    <a:pt x="263779" y="290713"/>
                  </a:lnTo>
                  <a:lnTo>
                    <a:pt x="258949" y="279525"/>
                  </a:lnTo>
                  <a:close/>
                </a:path>
                <a:path w="298450" h="359410">
                  <a:moveTo>
                    <a:pt x="205320" y="205074"/>
                  </a:moveTo>
                  <a:lnTo>
                    <a:pt x="180563" y="205074"/>
                  </a:lnTo>
                  <a:lnTo>
                    <a:pt x="181190" y="205204"/>
                  </a:lnTo>
                  <a:lnTo>
                    <a:pt x="183095" y="207401"/>
                  </a:lnTo>
                  <a:lnTo>
                    <a:pt x="151070" y="238568"/>
                  </a:lnTo>
                  <a:lnTo>
                    <a:pt x="137668" y="245095"/>
                  </a:lnTo>
                  <a:lnTo>
                    <a:pt x="138449" y="277798"/>
                  </a:lnTo>
                  <a:lnTo>
                    <a:pt x="138551" y="282079"/>
                  </a:lnTo>
                  <a:lnTo>
                    <a:pt x="138674" y="287203"/>
                  </a:lnTo>
                  <a:lnTo>
                    <a:pt x="138788" y="291997"/>
                  </a:lnTo>
                  <a:lnTo>
                    <a:pt x="138912" y="297165"/>
                  </a:lnTo>
                  <a:lnTo>
                    <a:pt x="138993" y="300570"/>
                  </a:lnTo>
                  <a:lnTo>
                    <a:pt x="139077" y="304099"/>
                  </a:lnTo>
                  <a:lnTo>
                    <a:pt x="149381" y="302065"/>
                  </a:lnTo>
                  <a:lnTo>
                    <a:pt x="162221" y="293055"/>
                  </a:lnTo>
                  <a:lnTo>
                    <a:pt x="173498" y="283423"/>
                  </a:lnTo>
                  <a:lnTo>
                    <a:pt x="179108" y="279525"/>
                  </a:lnTo>
                  <a:lnTo>
                    <a:pt x="258949" y="279525"/>
                  </a:lnTo>
                  <a:lnTo>
                    <a:pt x="258203" y="277798"/>
                  </a:lnTo>
                  <a:lnTo>
                    <a:pt x="263750" y="277798"/>
                  </a:lnTo>
                  <a:lnTo>
                    <a:pt x="230078" y="248007"/>
                  </a:lnTo>
                  <a:lnTo>
                    <a:pt x="207054" y="211089"/>
                  </a:lnTo>
                  <a:lnTo>
                    <a:pt x="205357" y="205204"/>
                  </a:lnTo>
                  <a:lnTo>
                    <a:pt x="205320" y="205074"/>
                  </a:lnTo>
                  <a:close/>
                </a:path>
                <a:path w="298450" h="359410">
                  <a:moveTo>
                    <a:pt x="122772" y="262659"/>
                  </a:moveTo>
                  <a:lnTo>
                    <a:pt x="73050" y="262659"/>
                  </a:lnTo>
                  <a:lnTo>
                    <a:pt x="84425" y="264513"/>
                  </a:lnTo>
                  <a:lnTo>
                    <a:pt x="93044" y="271235"/>
                  </a:lnTo>
                  <a:lnTo>
                    <a:pt x="100623" y="279990"/>
                  </a:lnTo>
                  <a:lnTo>
                    <a:pt x="108877" y="287945"/>
                  </a:lnTo>
                  <a:lnTo>
                    <a:pt x="112344" y="290459"/>
                  </a:lnTo>
                  <a:lnTo>
                    <a:pt x="119672" y="297165"/>
                  </a:lnTo>
                  <a:lnTo>
                    <a:pt x="122109" y="293055"/>
                  </a:lnTo>
                  <a:lnTo>
                    <a:pt x="122224" y="292860"/>
                  </a:lnTo>
                  <a:lnTo>
                    <a:pt x="122707" y="284544"/>
                  </a:lnTo>
                  <a:lnTo>
                    <a:pt x="122772" y="262659"/>
                  </a:lnTo>
                  <a:close/>
                </a:path>
                <a:path w="298450" h="359410">
                  <a:moveTo>
                    <a:pt x="267348" y="279990"/>
                  </a:moveTo>
                  <a:lnTo>
                    <a:pt x="267149" y="279990"/>
                  </a:lnTo>
                  <a:lnTo>
                    <a:pt x="268337" y="290459"/>
                  </a:lnTo>
                  <a:lnTo>
                    <a:pt x="268389" y="290917"/>
                  </a:lnTo>
                  <a:lnTo>
                    <a:pt x="288451" y="290917"/>
                  </a:lnTo>
                  <a:lnTo>
                    <a:pt x="280773" y="287203"/>
                  </a:lnTo>
                  <a:lnTo>
                    <a:pt x="270958" y="282079"/>
                  </a:lnTo>
                  <a:lnTo>
                    <a:pt x="267348" y="279990"/>
                  </a:lnTo>
                  <a:close/>
                </a:path>
                <a:path w="298450" h="359410">
                  <a:moveTo>
                    <a:pt x="264109" y="278115"/>
                  </a:moveTo>
                  <a:lnTo>
                    <a:pt x="267348" y="279990"/>
                  </a:lnTo>
                  <a:lnTo>
                    <a:pt x="267149" y="279990"/>
                  </a:lnTo>
                  <a:lnTo>
                    <a:pt x="266954" y="278267"/>
                  </a:lnTo>
                  <a:lnTo>
                    <a:pt x="264109" y="278115"/>
                  </a:lnTo>
                  <a:close/>
                </a:path>
                <a:path w="298450" h="359410">
                  <a:moveTo>
                    <a:pt x="263750" y="277798"/>
                  </a:moveTo>
                  <a:lnTo>
                    <a:pt x="258203" y="277798"/>
                  </a:lnTo>
                  <a:lnTo>
                    <a:pt x="264109" y="278115"/>
                  </a:lnTo>
                  <a:lnTo>
                    <a:pt x="263750" y="277798"/>
                  </a:lnTo>
                  <a:close/>
                </a:path>
                <a:path w="298450" h="359410">
                  <a:moveTo>
                    <a:pt x="132386" y="0"/>
                  </a:moveTo>
                  <a:lnTo>
                    <a:pt x="58187" y="24634"/>
                  </a:lnTo>
                  <a:lnTo>
                    <a:pt x="25420" y="55724"/>
                  </a:lnTo>
                  <a:lnTo>
                    <a:pt x="3647" y="94050"/>
                  </a:lnTo>
                  <a:lnTo>
                    <a:pt x="0" y="134821"/>
                  </a:lnTo>
                  <a:lnTo>
                    <a:pt x="3793" y="145800"/>
                  </a:lnTo>
                  <a:lnTo>
                    <a:pt x="23876" y="181176"/>
                  </a:lnTo>
                  <a:lnTo>
                    <a:pt x="45389" y="215902"/>
                  </a:lnTo>
                  <a:lnTo>
                    <a:pt x="56047" y="233295"/>
                  </a:lnTo>
                  <a:lnTo>
                    <a:pt x="66027" y="251420"/>
                  </a:lnTo>
                  <a:lnTo>
                    <a:pt x="67691" y="254696"/>
                  </a:lnTo>
                  <a:lnTo>
                    <a:pt x="70053" y="257782"/>
                  </a:lnTo>
                  <a:lnTo>
                    <a:pt x="72504" y="263129"/>
                  </a:lnTo>
                  <a:lnTo>
                    <a:pt x="73050" y="262659"/>
                  </a:lnTo>
                  <a:lnTo>
                    <a:pt x="122772" y="262659"/>
                  </a:lnTo>
                  <a:lnTo>
                    <a:pt x="103058" y="226751"/>
                  </a:lnTo>
                  <a:lnTo>
                    <a:pt x="92015" y="214178"/>
                  </a:lnTo>
                  <a:lnTo>
                    <a:pt x="90023" y="202266"/>
                  </a:lnTo>
                  <a:lnTo>
                    <a:pt x="89903" y="201547"/>
                  </a:lnTo>
                  <a:lnTo>
                    <a:pt x="92722" y="200150"/>
                  </a:lnTo>
                  <a:lnTo>
                    <a:pt x="124249" y="200150"/>
                  </a:lnTo>
                  <a:lnTo>
                    <a:pt x="124127" y="186956"/>
                  </a:lnTo>
                  <a:lnTo>
                    <a:pt x="110255" y="159619"/>
                  </a:lnTo>
                  <a:lnTo>
                    <a:pt x="101844" y="150085"/>
                  </a:lnTo>
                  <a:lnTo>
                    <a:pt x="98336" y="141146"/>
                  </a:lnTo>
                  <a:lnTo>
                    <a:pt x="99339" y="140396"/>
                  </a:lnTo>
                  <a:lnTo>
                    <a:pt x="99441" y="138885"/>
                  </a:lnTo>
                  <a:lnTo>
                    <a:pt x="125547" y="138885"/>
                  </a:lnTo>
                  <a:lnTo>
                    <a:pt x="126428" y="98994"/>
                  </a:lnTo>
                  <a:lnTo>
                    <a:pt x="201569" y="98994"/>
                  </a:lnTo>
                  <a:lnTo>
                    <a:pt x="205300" y="84275"/>
                  </a:lnTo>
                  <a:lnTo>
                    <a:pt x="227584" y="44918"/>
                  </a:lnTo>
                  <a:lnTo>
                    <a:pt x="197545" y="22495"/>
                  </a:lnTo>
                  <a:lnTo>
                    <a:pt x="166220" y="6581"/>
                  </a:lnTo>
                  <a:lnTo>
                    <a:pt x="132386" y="0"/>
                  </a:lnTo>
                  <a:close/>
                </a:path>
                <a:path w="298450" h="359410">
                  <a:moveTo>
                    <a:pt x="124249" y="200150"/>
                  </a:moveTo>
                  <a:lnTo>
                    <a:pt x="92722" y="200150"/>
                  </a:lnTo>
                  <a:lnTo>
                    <a:pt x="97308" y="210134"/>
                  </a:lnTo>
                  <a:lnTo>
                    <a:pt x="103959" y="218581"/>
                  </a:lnTo>
                  <a:lnTo>
                    <a:pt x="112014" y="225889"/>
                  </a:lnTo>
                  <a:lnTo>
                    <a:pt x="120815" y="232459"/>
                  </a:lnTo>
                  <a:lnTo>
                    <a:pt x="123621" y="231049"/>
                  </a:lnTo>
                  <a:lnTo>
                    <a:pt x="124024" y="223187"/>
                  </a:lnTo>
                  <a:lnTo>
                    <a:pt x="124142" y="218581"/>
                  </a:lnTo>
                  <a:lnTo>
                    <a:pt x="124249" y="200150"/>
                  </a:lnTo>
                  <a:close/>
                </a:path>
                <a:path w="298450" h="359410">
                  <a:moveTo>
                    <a:pt x="194787" y="143952"/>
                  </a:moveTo>
                  <a:lnTo>
                    <a:pt x="167170" y="143952"/>
                  </a:lnTo>
                  <a:lnTo>
                    <a:pt x="164956" y="155336"/>
                  </a:lnTo>
                  <a:lnTo>
                    <a:pt x="154254" y="165688"/>
                  </a:lnTo>
                  <a:lnTo>
                    <a:pt x="142284" y="173602"/>
                  </a:lnTo>
                  <a:lnTo>
                    <a:pt x="136271" y="177671"/>
                  </a:lnTo>
                  <a:lnTo>
                    <a:pt x="135719" y="186956"/>
                  </a:lnTo>
                  <a:lnTo>
                    <a:pt x="135701" y="223187"/>
                  </a:lnTo>
                  <a:lnTo>
                    <a:pt x="136142" y="230371"/>
                  </a:lnTo>
                  <a:lnTo>
                    <a:pt x="136184" y="231049"/>
                  </a:lnTo>
                  <a:lnTo>
                    <a:pt x="136271" y="232459"/>
                  </a:lnTo>
                  <a:lnTo>
                    <a:pt x="146304" y="231223"/>
                  </a:lnTo>
                  <a:lnTo>
                    <a:pt x="160276" y="221287"/>
                  </a:lnTo>
                  <a:lnTo>
                    <a:pt x="173255" y="210134"/>
                  </a:lnTo>
                  <a:lnTo>
                    <a:pt x="180504" y="205074"/>
                  </a:lnTo>
                  <a:lnTo>
                    <a:pt x="205320" y="205074"/>
                  </a:lnTo>
                  <a:lnTo>
                    <a:pt x="195164" y="169841"/>
                  </a:lnTo>
                  <a:lnTo>
                    <a:pt x="195053" y="162215"/>
                  </a:lnTo>
                  <a:lnTo>
                    <a:pt x="194952" y="155336"/>
                  </a:lnTo>
                  <a:lnTo>
                    <a:pt x="194863" y="149195"/>
                  </a:lnTo>
                  <a:lnTo>
                    <a:pt x="194787" y="143952"/>
                  </a:lnTo>
                  <a:close/>
                </a:path>
                <a:path w="298450" h="359410">
                  <a:moveTo>
                    <a:pt x="201569" y="98994"/>
                  </a:moveTo>
                  <a:lnTo>
                    <a:pt x="126428" y="98994"/>
                  </a:lnTo>
                  <a:lnTo>
                    <a:pt x="131340" y="113890"/>
                  </a:lnTo>
                  <a:lnTo>
                    <a:pt x="131978" y="132703"/>
                  </a:lnTo>
                  <a:lnTo>
                    <a:pt x="131934" y="134821"/>
                  </a:lnTo>
                  <a:lnTo>
                    <a:pt x="131850" y="138885"/>
                  </a:lnTo>
                  <a:lnTo>
                    <a:pt x="131804" y="141146"/>
                  </a:lnTo>
                  <a:lnTo>
                    <a:pt x="131679" y="151785"/>
                  </a:lnTo>
                  <a:lnTo>
                    <a:pt x="133451" y="165022"/>
                  </a:lnTo>
                  <a:lnTo>
                    <a:pt x="139834" y="166109"/>
                  </a:lnTo>
                  <a:lnTo>
                    <a:pt x="150291" y="158706"/>
                  </a:lnTo>
                  <a:lnTo>
                    <a:pt x="160758" y="149195"/>
                  </a:lnTo>
                  <a:lnTo>
                    <a:pt x="167170" y="143952"/>
                  </a:lnTo>
                  <a:lnTo>
                    <a:pt x="194787" y="143952"/>
                  </a:lnTo>
                  <a:lnTo>
                    <a:pt x="194713" y="138885"/>
                  </a:lnTo>
                  <a:lnTo>
                    <a:pt x="194623" y="132703"/>
                  </a:lnTo>
                  <a:lnTo>
                    <a:pt x="194536" y="126743"/>
                  </a:lnTo>
                  <a:lnTo>
                    <a:pt x="201569" y="98994"/>
                  </a:lnTo>
                  <a:close/>
                </a:path>
                <a:path w="298450" h="359410">
                  <a:moveTo>
                    <a:pt x="125547" y="138885"/>
                  </a:moveTo>
                  <a:lnTo>
                    <a:pt x="99441" y="138885"/>
                  </a:lnTo>
                  <a:lnTo>
                    <a:pt x="101142" y="139736"/>
                  </a:lnTo>
                  <a:lnTo>
                    <a:pt x="104665" y="143765"/>
                  </a:lnTo>
                  <a:lnTo>
                    <a:pt x="110921" y="151785"/>
                  </a:lnTo>
                  <a:lnTo>
                    <a:pt x="117448" y="159619"/>
                  </a:lnTo>
                  <a:lnTo>
                    <a:pt x="117559" y="159753"/>
                  </a:lnTo>
                  <a:lnTo>
                    <a:pt x="122224" y="163625"/>
                  </a:lnTo>
                  <a:lnTo>
                    <a:pt x="125031" y="162215"/>
                  </a:lnTo>
                  <a:lnTo>
                    <a:pt x="125117" y="158303"/>
                  </a:lnTo>
                  <a:lnTo>
                    <a:pt x="125183" y="155336"/>
                  </a:lnTo>
                  <a:lnTo>
                    <a:pt x="125299" y="150085"/>
                  </a:lnTo>
                  <a:lnTo>
                    <a:pt x="125394" y="145800"/>
                  </a:lnTo>
                  <a:lnTo>
                    <a:pt x="125513" y="140396"/>
                  </a:lnTo>
                  <a:lnTo>
                    <a:pt x="125547" y="138885"/>
                  </a:lnTo>
                  <a:close/>
                </a:path>
              </a:pathLst>
            </a:custGeom>
            <a:solidFill>
              <a:srgbClr val="2E7E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9" name="object 59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78662" y="2073760"/>
              <a:ext cx="254203" cy="335762"/>
            </a:xfrm>
            <a:prstGeom prst="rect">
              <a:avLst/>
            </a:prstGeom>
          </p:spPr>
        </p:pic>
        <p:sp>
          <p:nvSpPr>
            <p:cNvPr id="600" name="object 600" descr=""/>
            <p:cNvSpPr/>
            <p:nvPr/>
          </p:nvSpPr>
          <p:spPr>
            <a:xfrm>
              <a:off x="4496471" y="2735442"/>
              <a:ext cx="1146810" cy="108585"/>
            </a:xfrm>
            <a:custGeom>
              <a:avLst/>
              <a:gdLst/>
              <a:ahLst/>
              <a:cxnLst/>
              <a:rect l="l" t="t" r="r" b="b"/>
              <a:pathLst>
                <a:path w="1146810" h="108585">
                  <a:moveTo>
                    <a:pt x="1146340" y="0"/>
                  </a:moveTo>
                  <a:lnTo>
                    <a:pt x="0" y="0"/>
                  </a:lnTo>
                  <a:lnTo>
                    <a:pt x="0" y="35115"/>
                  </a:lnTo>
                  <a:lnTo>
                    <a:pt x="13764" y="40551"/>
                  </a:lnTo>
                  <a:lnTo>
                    <a:pt x="23969" y="46877"/>
                  </a:lnTo>
                  <a:lnTo>
                    <a:pt x="43548" y="63220"/>
                  </a:lnTo>
                  <a:lnTo>
                    <a:pt x="44841" y="44030"/>
                  </a:lnTo>
                  <a:lnTo>
                    <a:pt x="51463" y="34039"/>
                  </a:lnTo>
                  <a:lnTo>
                    <a:pt x="63786" y="31263"/>
                  </a:lnTo>
                  <a:lnTo>
                    <a:pt x="82181" y="33718"/>
                  </a:lnTo>
                  <a:lnTo>
                    <a:pt x="84912" y="34277"/>
                  </a:lnTo>
                  <a:lnTo>
                    <a:pt x="88214" y="39585"/>
                  </a:lnTo>
                  <a:lnTo>
                    <a:pt x="90601" y="39331"/>
                  </a:lnTo>
                  <a:lnTo>
                    <a:pt x="100479" y="30281"/>
                  </a:lnTo>
                  <a:lnTo>
                    <a:pt x="110264" y="24071"/>
                  </a:lnTo>
                  <a:lnTo>
                    <a:pt x="122910" y="21069"/>
                  </a:lnTo>
                  <a:lnTo>
                    <a:pt x="133672" y="23211"/>
                  </a:lnTo>
                  <a:lnTo>
                    <a:pt x="141557" y="29173"/>
                  </a:lnTo>
                  <a:lnTo>
                    <a:pt x="155232" y="46355"/>
                  </a:lnTo>
                  <a:lnTo>
                    <a:pt x="158427" y="41164"/>
                  </a:lnTo>
                  <a:lnTo>
                    <a:pt x="159937" y="35853"/>
                  </a:lnTo>
                  <a:lnTo>
                    <a:pt x="161904" y="30526"/>
                  </a:lnTo>
                  <a:lnTo>
                    <a:pt x="166471" y="25285"/>
                  </a:lnTo>
                  <a:lnTo>
                    <a:pt x="181909" y="18837"/>
                  </a:lnTo>
                  <a:lnTo>
                    <a:pt x="198599" y="20293"/>
                  </a:lnTo>
                  <a:lnTo>
                    <a:pt x="213798" y="28109"/>
                  </a:lnTo>
                  <a:lnTo>
                    <a:pt x="224764" y="40741"/>
                  </a:lnTo>
                  <a:lnTo>
                    <a:pt x="225323" y="40157"/>
                  </a:lnTo>
                  <a:lnTo>
                    <a:pt x="233527" y="38227"/>
                  </a:lnTo>
                  <a:lnTo>
                    <a:pt x="236461" y="35928"/>
                  </a:lnTo>
                  <a:lnTo>
                    <a:pt x="246379" y="26657"/>
                  </a:lnTo>
                  <a:lnTo>
                    <a:pt x="247942" y="26695"/>
                  </a:lnTo>
                  <a:lnTo>
                    <a:pt x="252380" y="29918"/>
                  </a:lnTo>
                  <a:lnTo>
                    <a:pt x="260259" y="37252"/>
                  </a:lnTo>
                  <a:lnTo>
                    <a:pt x="273939" y="50571"/>
                  </a:lnTo>
                  <a:lnTo>
                    <a:pt x="278526" y="29630"/>
                  </a:lnTo>
                  <a:lnTo>
                    <a:pt x="283740" y="22216"/>
                  </a:lnTo>
                  <a:lnTo>
                    <a:pt x="295706" y="18262"/>
                  </a:lnTo>
                  <a:lnTo>
                    <a:pt x="304417" y="18573"/>
                  </a:lnTo>
                  <a:lnTo>
                    <a:pt x="309214" y="21205"/>
                  </a:lnTo>
                  <a:lnTo>
                    <a:pt x="312528" y="24824"/>
                  </a:lnTo>
                  <a:lnTo>
                    <a:pt x="316788" y="28092"/>
                  </a:lnTo>
                  <a:lnTo>
                    <a:pt x="330188" y="33231"/>
                  </a:lnTo>
                  <a:lnTo>
                    <a:pt x="336775" y="32794"/>
                  </a:lnTo>
                  <a:lnTo>
                    <a:pt x="341795" y="29656"/>
                  </a:lnTo>
                  <a:lnTo>
                    <a:pt x="350494" y="26695"/>
                  </a:lnTo>
                  <a:lnTo>
                    <a:pt x="360097" y="27261"/>
                  </a:lnTo>
                  <a:lnTo>
                    <a:pt x="366795" y="31545"/>
                  </a:lnTo>
                  <a:lnTo>
                    <a:pt x="378599" y="44958"/>
                  </a:lnTo>
                  <a:lnTo>
                    <a:pt x="394479" y="24211"/>
                  </a:lnTo>
                  <a:lnTo>
                    <a:pt x="413648" y="18705"/>
                  </a:lnTo>
                  <a:lnTo>
                    <a:pt x="433202" y="26675"/>
                  </a:lnTo>
                  <a:lnTo>
                    <a:pt x="450240" y="46355"/>
                  </a:lnTo>
                  <a:lnTo>
                    <a:pt x="455515" y="39717"/>
                  </a:lnTo>
                  <a:lnTo>
                    <a:pt x="463016" y="29116"/>
                  </a:lnTo>
                  <a:lnTo>
                    <a:pt x="474489" y="28890"/>
                  </a:lnTo>
                  <a:lnTo>
                    <a:pt x="491680" y="53378"/>
                  </a:lnTo>
                  <a:lnTo>
                    <a:pt x="495523" y="36145"/>
                  </a:lnTo>
                  <a:lnTo>
                    <a:pt x="500265" y="29773"/>
                  </a:lnTo>
                  <a:lnTo>
                    <a:pt x="510654" y="26695"/>
                  </a:lnTo>
                  <a:lnTo>
                    <a:pt x="519802" y="28138"/>
                  </a:lnTo>
                  <a:lnTo>
                    <a:pt x="529001" y="32080"/>
                  </a:lnTo>
                  <a:lnTo>
                    <a:pt x="536402" y="36135"/>
                  </a:lnTo>
                  <a:lnTo>
                    <a:pt x="540156" y="37922"/>
                  </a:lnTo>
                  <a:lnTo>
                    <a:pt x="541413" y="37795"/>
                  </a:lnTo>
                  <a:lnTo>
                    <a:pt x="555815" y="25336"/>
                  </a:lnTo>
                  <a:lnTo>
                    <a:pt x="561225" y="23876"/>
                  </a:lnTo>
                  <a:lnTo>
                    <a:pt x="576012" y="21570"/>
                  </a:lnTo>
                  <a:lnTo>
                    <a:pt x="586373" y="24120"/>
                  </a:lnTo>
                  <a:lnTo>
                    <a:pt x="594345" y="31466"/>
                  </a:lnTo>
                  <a:lnTo>
                    <a:pt x="601967" y="43548"/>
                  </a:lnTo>
                  <a:lnTo>
                    <a:pt x="604949" y="33898"/>
                  </a:lnTo>
                  <a:lnTo>
                    <a:pt x="609041" y="29954"/>
                  </a:lnTo>
                  <a:lnTo>
                    <a:pt x="620229" y="26695"/>
                  </a:lnTo>
                  <a:lnTo>
                    <a:pt x="628432" y="22169"/>
                  </a:lnTo>
                  <a:lnTo>
                    <a:pt x="635022" y="18976"/>
                  </a:lnTo>
                  <a:lnTo>
                    <a:pt x="642293" y="18237"/>
                  </a:lnTo>
                  <a:lnTo>
                    <a:pt x="652538" y="21069"/>
                  </a:lnTo>
                  <a:lnTo>
                    <a:pt x="661467" y="27089"/>
                  </a:lnTo>
                  <a:lnTo>
                    <a:pt x="666251" y="34475"/>
                  </a:lnTo>
                  <a:lnTo>
                    <a:pt x="668744" y="41130"/>
                  </a:lnTo>
                  <a:lnTo>
                    <a:pt x="670801" y="44958"/>
                  </a:lnTo>
                  <a:lnTo>
                    <a:pt x="672477" y="46126"/>
                  </a:lnTo>
                  <a:lnTo>
                    <a:pt x="674979" y="43370"/>
                  </a:lnTo>
                  <a:lnTo>
                    <a:pt x="675716" y="43548"/>
                  </a:lnTo>
                  <a:lnTo>
                    <a:pt x="679850" y="30122"/>
                  </a:lnTo>
                  <a:lnTo>
                    <a:pt x="687527" y="24834"/>
                  </a:lnTo>
                  <a:lnTo>
                    <a:pt x="697376" y="26796"/>
                  </a:lnTo>
                  <a:lnTo>
                    <a:pt x="708025" y="35115"/>
                  </a:lnTo>
                  <a:lnTo>
                    <a:pt x="710107" y="34632"/>
                  </a:lnTo>
                  <a:lnTo>
                    <a:pt x="717042" y="29768"/>
                  </a:lnTo>
                  <a:lnTo>
                    <a:pt x="719975" y="29502"/>
                  </a:lnTo>
                  <a:lnTo>
                    <a:pt x="729506" y="30926"/>
                  </a:lnTo>
                  <a:lnTo>
                    <a:pt x="739140" y="35074"/>
                  </a:lnTo>
                  <a:lnTo>
                    <a:pt x="747268" y="39246"/>
                  </a:lnTo>
                  <a:lnTo>
                    <a:pt x="752284" y="40741"/>
                  </a:lnTo>
                  <a:lnTo>
                    <a:pt x="756546" y="36052"/>
                  </a:lnTo>
                  <a:lnTo>
                    <a:pt x="762009" y="27468"/>
                  </a:lnTo>
                  <a:lnTo>
                    <a:pt x="770686" y="19901"/>
                  </a:lnTo>
                  <a:lnTo>
                    <a:pt x="784593" y="18262"/>
                  </a:lnTo>
                  <a:lnTo>
                    <a:pt x="809879" y="25285"/>
                  </a:lnTo>
                  <a:lnTo>
                    <a:pt x="817130" y="27838"/>
                  </a:lnTo>
                  <a:lnTo>
                    <a:pt x="819327" y="34836"/>
                  </a:lnTo>
                  <a:lnTo>
                    <a:pt x="826033" y="36525"/>
                  </a:lnTo>
                  <a:lnTo>
                    <a:pt x="840553" y="24619"/>
                  </a:lnTo>
                  <a:lnTo>
                    <a:pt x="849017" y="24579"/>
                  </a:lnTo>
                  <a:lnTo>
                    <a:pt x="856876" y="31565"/>
                  </a:lnTo>
                  <a:lnTo>
                    <a:pt x="869581" y="40741"/>
                  </a:lnTo>
                  <a:lnTo>
                    <a:pt x="869289" y="28067"/>
                  </a:lnTo>
                  <a:lnTo>
                    <a:pt x="874331" y="24384"/>
                  </a:lnTo>
                  <a:lnTo>
                    <a:pt x="875766" y="26758"/>
                  </a:lnTo>
                  <a:lnTo>
                    <a:pt x="896330" y="24857"/>
                  </a:lnTo>
                  <a:lnTo>
                    <a:pt x="910550" y="39144"/>
                  </a:lnTo>
                  <a:lnTo>
                    <a:pt x="920795" y="60199"/>
                  </a:lnTo>
                  <a:lnTo>
                    <a:pt x="929297" y="78663"/>
                  </a:lnTo>
                  <a:lnTo>
                    <a:pt x="928693" y="70339"/>
                  </a:lnTo>
                  <a:lnTo>
                    <a:pt x="928331" y="59748"/>
                  </a:lnTo>
                  <a:lnTo>
                    <a:pt x="929504" y="49836"/>
                  </a:lnTo>
                  <a:lnTo>
                    <a:pt x="933500" y="43548"/>
                  </a:lnTo>
                  <a:lnTo>
                    <a:pt x="939175" y="42254"/>
                  </a:lnTo>
                  <a:lnTo>
                    <a:pt x="944818" y="43548"/>
                  </a:lnTo>
                  <a:lnTo>
                    <a:pt x="950072" y="45194"/>
                  </a:lnTo>
                  <a:lnTo>
                    <a:pt x="954582" y="44958"/>
                  </a:lnTo>
                  <a:lnTo>
                    <a:pt x="957825" y="40269"/>
                  </a:lnTo>
                  <a:lnTo>
                    <a:pt x="960997" y="33656"/>
                  </a:lnTo>
                  <a:lnTo>
                    <a:pt x="969039" y="29179"/>
                  </a:lnTo>
                  <a:lnTo>
                    <a:pt x="1014055" y="46623"/>
                  </a:lnTo>
                  <a:lnTo>
                    <a:pt x="1031151" y="94703"/>
                  </a:lnTo>
                  <a:lnTo>
                    <a:pt x="1036764" y="92722"/>
                  </a:lnTo>
                  <a:lnTo>
                    <a:pt x="1053836" y="55621"/>
                  </a:lnTo>
                  <a:lnTo>
                    <a:pt x="1083183" y="49675"/>
                  </a:lnTo>
                  <a:lnTo>
                    <a:pt x="1101520" y="50982"/>
                  </a:lnTo>
                  <a:lnTo>
                    <a:pt x="1118559" y="55773"/>
                  </a:lnTo>
                  <a:lnTo>
                    <a:pt x="1130884" y="65328"/>
                  </a:lnTo>
                  <a:lnTo>
                    <a:pt x="1135844" y="75510"/>
                  </a:lnTo>
                  <a:lnTo>
                    <a:pt x="1141644" y="98063"/>
                  </a:lnTo>
                  <a:lnTo>
                    <a:pt x="1146340" y="108165"/>
                  </a:lnTo>
                  <a:lnTo>
                    <a:pt x="1146340" y="0"/>
                  </a:lnTo>
                  <a:close/>
                </a:path>
              </a:pathLst>
            </a:custGeom>
            <a:solidFill>
              <a:srgbClr val="2E7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4096080" y="2753689"/>
              <a:ext cx="1226820" cy="109855"/>
            </a:xfrm>
            <a:custGeom>
              <a:avLst/>
              <a:gdLst/>
              <a:ahLst/>
              <a:cxnLst/>
              <a:rect l="l" t="t" r="r" b="b"/>
              <a:pathLst>
                <a:path w="1226820" h="109855">
                  <a:moveTo>
                    <a:pt x="708037" y="60426"/>
                  </a:moveTo>
                  <a:lnTo>
                    <a:pt x="699223" y="55194"/>
                  </a:lnTo>
                  <a:lnTo>
                    <a:pt x="690549" y="47942"/>
                  </a:lnTo>
                  <a:lnTo>
                    <a:pt x="660641" y="19011"/>
                  </a:lnTo>
                  <a:lnTo>
                    <a:pt x="652767" y="11684"/>
                  </a:lnTo>
                  <a:lnTo>
                    <a:pt x="648322" y="8458"/>
                  </a:lnTo>
                  <a:lnTo>
                    <a:pt x="646760" y="8420"/>
                  </a:lnTo>
                  <a:lnTo>
                    <a:pt x="636841" y="17691"/>
                  </a:lnTo>
                  <a:lnTo>
                    <a:pt x="633907" y="19989"/>
                  </a:lnTo>
                  <a:lnTo>
                    <a:pt x="625703" y="21920"/>
                  </a:lnTo>
                  <a:lnTo>
                    <a:pt x="625144" y="22504"/>
                  </a:lnTo>
                  <a:lnTo>
                    <a:pt x="623544" y="24155"/>
                  </a:lnTo>
                  <a:lnTo>
                    <a:pt x="621334" y="37922"/>
                  </a:lnTo>
                  <a:lnTo>
                    <a:pt x="619975" y="40398"/>
                  </a:lnTo>
                  <a:lnTo>
                    <a:pt x="608825" y="44335"/>
                  </a:lnTo>
                  <a:lnTo>
                    <a:pt x="604075" y="49898"/>
                  </a:lnTo>
                  <a:lnTo>
                    <a:pt x="600773" y="54914"/>
                  </a:lnTo>
                  <a:lnTo>
                    <a:pt x="598017" y="60998"/>
                  </a:lnTo>
                  <a:lnTo>
                    <a:pt x="593534" y="73075"/>
                  </a:lnTo>
                  <a:lnTo>
                    <a:pt x="581304" y="49034"/>
                  </a:lnTo>
                  <a:lnTo>
                    <a:pt x="565759" y="35674"/>
                  </a:lnTo>
                  <a:lnTo>
                    <a:pt x="545503" y="32575"/>
                  </a:lnTo>
                  <a:lnTo>
                    <a:pt x="519087" y="39357"/>
                  </a:lnTo>
                  <a:lnTo>
                    <a:pt x="503174" y="48348"/>
                  </a:lnTo>
                  <a:lnTo>
                    <a:pt x="491617" y="60858"/>
                  </a:lnTo>
                  <a:lnTo>
                    <a:pt x="484149" y="76327"/>
                  </a:lnTo>
                  <a:lnTo>
                    <a:pt x="480453" y="94145"/>
                  </a:lnTo>
                  <a:lnTo>
                    <a:pt x="477227" y="82575"/>
                  </a:lnTo>
                  <a:lnTo>
                    <a:pt x="472287" y="71081"/>
                  </a:lnTo>
                  <a:lnTo>
                    <a:pt x="465620" y="60579"/>
                  </a:lnTo>
                  <a:lnTo>
                    <a:pt x="457263" y="52006"/>
                  </a:lnTo>
                  <a:lnTo>
                    <a:pt x="453212" y="48780"/>
                  </a:lnTo>
                  <a:lnTo>
                    <a:pt x="450227" y="50063"/>
                  </a:lnTo>
                  <a:lnTo>
                    <a:pt x="424357" y="28638"/>
                  </a:lnTo>
                  <a:lnTo>
                    <a:pt x="414147" y="22313"/>
                  </a:lnTo>
                  <a:lnTo>
                    <a:pt x="400380" y="16878"/>
                  </a:lnTo>
                  <a:lnTo>
                    <a:pt x="396989" y="15836"/>
                  </a:lnTo>
                  <a:lnTo>
                    <a:pt x="385533" y="16522"/>
                  </a:lnTo>
                  <a:lnTo>
                    <a:pt x="380555" y="14605"/>
                  </a:lnTo>
                  <a:lnTo>
                    <a:pt x="375653" y="7035"/>
                  </a:lnTo>
                  <a:lnTo>
                    <a:pt x="372986" y="5638"/>
                  </a:lnTo>
                  <a:lnTo>
                    <a:pt x="357632" y="1435"/>
                  </a:lnTo>
                  <a:lnTo>
                    <a:pt x="347141" y="5461"/>
                  </a:lnTo>
                  <a:lnTo>
                    <a:pt x="336931" y="12382"/>
                  </a:lnTo>
                  <a:lnTo>
                    <a:pt x="322402" y="16878"/>
                  </a:lnTo>
                  <a:lnTo>
                    <a:pt x="321627" y="16941"/>
                  </a:lnTo>
                  <a:lnTo>
                    <a:pt x="313931" y="12890"/>
                  </a:lnTo>
                  <a:lnTo>
                    <a:pt x="302831" y="14770"/>
                  </a:lnTo>
                  <a:lnTo>
                    <a:pt x="292417" y="23901"/>
                  </a:lnTo>
                  <a:lnTo>
                    <a:pt x="287718" y="23926"/>
                  </a:lnTo>
                  <a:lnTo>
                    <a:pt x="286740" y="13957"/>
                  </a:lnTo>
                  <a:lnTo>
                    <a:pt x="285178" y="11963"/>
                  </a:lnTo>
                  <a:lnTo>
                    <a:pt x="274193" y="5105"/>
                  </a:lnTo>
                  <a:lnTo>
                    <a:pt x="262432" y="7327"/>
                  </a:lnTo>
                  <a:lnTo>
                    <a:pt x="249580" y="12039"/>
                  </a:lnTo>
                  <a:lnTo>
                    <a:pt x="235305" y="12661"/>
                  </a:lnTo>
                  <a:lnTo>
                    <a:pt x="234581" y="12496"/>
                  </a:lnTo>
                  <a:lnTo>
                    <a:pt x="228447" y="6286"/>
                  </a:lnTo>
                  <a:lnTo>
                    <a:pt x="225475" y="5638"/>
                  </a:lnTo>
                  <a:lnTo>
                    <a:pt x="218452" y="5067"/>
                  </a:lnTo>
                  <a:lnTo>
                    <a:pt x="202006" y="5930"/>
                  </a:lnTo>
                  <a:lnTo>
                    <a:pt x="194564" y="5638"/>
                  </a:lnTo>
                  <a:lnTo>
                    <a:pt x="189052" y="31953"/>
                  </a:lnTo>
                  <a:lnTo>
                    <a:pt x="179349" y="31877"/>
                  </a:lnTo>
                  <a:lnTo>
                    <a:pt x="166712" y="20434"/>
                  </a:lnTo>
                  <a:lnTo>
                    <a:pt x="152425" y="12661"/>
                  </a:lnTo>
                  <a:lnTo>
                    <a:pt x="145961" y="10731"/>
                  </a:lnTo>
                  <a:lnTo>
                    <a:pt x="149402" y="21907"/>
                  </a:lnTo>
                  <a:lnTo>
                    <a:pt x="141185" y="23901"/>
                  </a:lnTo>
                  <a:lnTo>
                    <a:pt x="130060" y="5600"/>
                  </a:lnTo>
                  <a:lnTo>
                    <a:pt x="115163" y="9575"/>
                  </a:lnTo>
                  <a:lnTo>
                    <a:pt x="100634" y="25628"/>
                  </a:lnTo>
                  <a:lnTo>
                    <a:pt x="90614" y="43573"/>
                  </a:lnTo>
                  <a:lnTo>
                    <a:pt x="86398" y="42176"/>
                  </a:lnTo>
                  <a:lnTo>
                    <a:pt x="81292" y="37414"/>
                  </a:lnTo>
                  <a:lnTo>
                    <a:pt x="75920" y="31864"/>
                  </a:lnTo>
                  <a:lnTo>
                    <a:pt x="70942" y="28117"/>
                  </a:lnTo>
                  <a:lnTo>
                    <a:pt x="62750" y="25895"/>
                  </a:lnTo>
                  <a:lnTo>
                    <a:pt x="55460" y="26428"/>
                  </a:lnTo>
                  <a:lnTo>
                    <a:pt x="48374" y="28854"/>
                  </a:lnTo>
                  <a:lnTo>
                    <a:pt x="40741" y="32334"/>
                  </a:lnTo>
                  <a:lnTo>
                    <a:pt x="34658" y="35039"/>
                  </a:lnTo>
                  <a:lnTo>
                    <a:pt x="6489" y="68402"/>
                  </a:lnTo>
                  <a:lnTo>
                    <a:pt x="0" y="109601"/>
                  </a:lnTo>
                  <a:lnTo>
                    <a:pt x="22479" y="109601"/>
                  </a:lnTo>
                  <a:lnTo>
                    <a:pt x="22618" y="103505"/>
                  </a:lnTo>
                  <a:lnTo>
                    <a:pt x="25184" y="95834"/>
                  </a:lnTo>
                  <a:lnTo>
                    <a:pt x="29197" y="89065"/>
                  </a:lnTo>
                  <a:lnTo>
                    <a:pt x="33718" y="85712"/>
                  </a:lnTo>
                  <a:lnTo>
                    <a:pt x="52082" y="49428"/>
                  </a:lnTo>
                  <a:lnTo>
                    <a:pt x="75069" y="46799"/>
                  </a:lnTo>
                  <a:lnTo>
                    <a:pt x="93535" y="69596"/>
                  </a:lnTo>
                  <a:lnTo>
                    <a:pt x="98336" y="109601"/>
                  </a:lnTo>
                  <a:lnTo>
                    <a:pt x="133451" y="109601"/>
                  </a:lnTo>
                  <a:lnTo>
                    <a:pt x="135051" y="93002"/>
                  </a:lnTo>
                  <a:lnTo>
                    <a:pt x="148526" y="87122"/>
                  </a:lnTo>
                  <a:lnTo>
                    <a:pt x="163944" y="92468"/>
                  </a:lnTo>
                  <a:lnTo>
                    <a:pt x="171386" y="109601"/>
                  </a:lnTo>
                  <a:lnTo>
                    <a:pt x="238823" y="109601"/>
                  </a:lnTo>
                  <a:lnTo>
                    <a:pt x="253568" y="66052"/>
                  </a:lnTo>
                  <a:lnTo>
                    <a:pt x="265176" y="65811"/>
                  </a:lnTo>
                  <a:lnTo>
                    <a:pt x="276529" y="63512"/>
                  </a:lnTo>
                  <a:lnTo>
                    <a:pt x="287832" y="61772"/>
                  </a:lnTo>
                  <a:lnTo>
                    <a:pt x="299224" y="63246"/>
                  </a:lnTo>
                  <a:lnTo>
                    <a:pt x="314756" y="54851"/>
                  </a:lnTo>
                  <a:lnTo>
                    <a:pt x="332092" y="51892"/>
                  </a:lnTo>
                  <a:lnTo>
                    <a:pt x="349504" y="54267"/>
                  </a:lnTo>
                  <a:lnTo>
                    <a:pt x="365252" y="61836"/>
                  </a:lnTo>
                  <a:lnTo>
                    <a:pt x="391337" y="39585"/>
                  </a:lnTo>
                  <a:lnTo>
                    <a:pt x="414413" y="48882"/>
                  </a:lnTo>
                  <a:lnTo>
                    <a:pt x="429069" y="76581"/>
                  </a:lnTo>
                  <a:lnTo>
                    <a:pt x="429869" y="109601"/>
                  </a:lnTo>
                  <a:lnTo>
                    <a:pt x="480453" y="109601"/>
                  </a:lnTo>
                  <a:lnTo>
                    <a:pt x="511352" y="109601"/>
                  </a:lnTo>
                  <a:lnTo>
                    <a:pt x="520077" y="88912"/>
                  </a:lnTo>
                  <a:lnTo>
                    <a:pt x="535444" y="81470"/>
                  </a:lnTo>
                  <a:lnTo>
                    <a:pt x="550697" y="88087"/>
                  </a:lnTo>
                  <a:lnTo>
                    <a:pt x="559117" y="109601"/>
                  </a:lnTo>
                  <a:lnTo>
                    <a:pt x="629361" y="109601"/>
                  </a:lnTo>
                  <a:lnTo>
                    <a:pt x="629869" y="97269"/>
                  </a:lnTo>
                  <a:lnTo>
                    <a:pt x="634949" y="85991"/>
                  </a:lnTo>
                  <a:lnTo>
                    <a:pt x="643915" y="79324"/>
                  </a:lnTo>
                  <a:lnTo>
                    <a:pt x="656056" y="80797"/>
                  </a:lnTo>
                  <a:lnTo>
                    <a:pt x="656056" y="109601"/>
                  </a:lnTo>
                  <a:lnTo>
                    <a:pt x="695388" y="109601"/>
                  </a:lnTo>
                  <a:lnTo>
                    <a:pt x="693991" y="95948"/>
                  </a:lnTo>
                  <a:lnTo>
                    <a:pt x="695693" y="83350"/>
                  </a:lnTo>
                  <a:lnTo>
                    <a:pt x="700405" y="71577"/>
                  </a:lnTo>
                  <a:lnTo>
                    <a:pt x="708037" y="60426"/>
                  </a:lnTo>
                  <a:close/>
                </a:path>
                <a:path w="1226820" h="109855">
                  <a:moveTo>
                    <a:pt x="1226413" y="18288"/>
                  </a:moveTo>
                  <a:lnTo>
                    <a:pt x="1219708" y="16598"/>
                  </a:lnTo>
                  <a:lnTo>
                    <a:pt x="1217510" y="9601"/>
                  </a:lnTo>
                  <a:lnTo>
                    <a:pt x="1210259" y="7048"/>
                  </a:lnTo>
                  <a:lnTo>
                    <a:pt x="1184973" y="25"/>
                  </a:lnTo>
                  <a:lnTo>
                    <a:pt x="1171067" y="1663"/>
                  </a:lnTo>
                  <a:lnTo>
                    <a:pt x="1162392" y="9232"/>
                  </a:lnTo>
                  <a:lnTo>
                    <a:pt x="1156931" y="17805"/>
                  </a:lnTo>
                  <a:lnTo>
                    <a:pt x="1152664" y="22504"/>
                  </a:lnTo>
                  <a:lnTo>
                    <a:pt x="1147648" y="21005"/>
                  </a:lnTo>
                  <a:lnTo>
                    <a:pt x="1139520" y="16827"/>
                  </a:lnTo>
                  <a:lnTo>
                    <a:pt x="1129893" y="12687"/>
                  </a:lnTo>
                  <a:lnTo>
                    <a:pt x="1120355" y="11264"/>
                  </a:lnTo>
                  <a:lnTo>
                    <a:pt x="1117422" y="11531"/>
                  </a:lnTo>
                  <a:lnTo>
                    <a:pt x="1110488" y="16395"/>
                  </a:lnTo>
                  <a:lnTo>
                    <a:pt x="1108405" y="16878"/>
                  </a:lnTo>
                  <a:lnTo>
                    <a:pt x="1103401" y="18046"/>
                  </a:lnTo>
                  <a:lnTo>
                    <a:pt x="1094066" y="18262"/>
                  </a:lnTo>
                  <a:lnTo>
                    <a:pt x="1090853" y="19685"/>
                  </a:lnTo>
                  <a:lnTo>
                    <a:pt x="1085888" y="23063"/>
                  </a:lnTo>
                  <a:lnTo>
                    <a:pt x="1084605" y="25527"/>
                  </a:lnTo>
                  <a:lnTo>
                    <a:pt x="1082763" y="26466"/>
                  </a:lnTo>
                  <a:lnTo>
                    <a:pt x="1075359" y="25133"/>
                  </a:lnTo>
                  <a:lnTo>
                    <a:pt x="1072857" y="27889"/>
                  </a:lnTo>
                  <a:lnTo>
                    <a:pt x="1071181" y="26720"/>
                  </a:lnTo>
                  <a:lnTo>
                    <a:pt x="1069124" y="22885"/>
                  </a:lnTo>
                  <a:lnTo>
                    <a:pt x="1066634" y="16230"/>
                  </a:lnTo>
                  <a:lnTo>
                    <a:pt x="1061847" y="8851"/>
                  </a:lnTo>
                  <a:lnTo>
                    <a:pt x="1052918" y="2832"/>
                  </a:lnTo>
                  <a:lnTo>
                    <a:pt x="1042682" y="0"/>
                  </a:lnTo>
                  <a:lnTo>
                    <a:pt x="1035405" y="736"/>
                  </a:lnTo>
                  <a:lnTo>
                    <a:pt x="1028814" y="3924"/>
                  </a:lnTo>
                  <a:lnTo>
                    <a:pt x="1020610" y="8458"/>
                  </a:lnTo>
                  <a:lnTo>
                    <a:pt x="1009421" y="11709"/>
                  </a:lnTo>
                  <a:lnTo>
                    <a:pt x="1005332" y="15659"/>
                  </a:lnTo>
                  <a:lnTo>
                    <a:pt x="1002347" y="25311"/>
                  </a:lnTo>
                  <a:lnTo>
                    <a:pt x="994727" y="13220"/>
                  </a:lnTo>
                  <a:lnTo>
                    <a:pt x="986764" y="5880"/>
                  </a:lnTo>
                  <a:lnTo>
                    <a:pt x="976401" y="3327"/>
                  </a:lnTo>
                  <a:lnTo>
                    <a:pt x="961605" y="5638"/>
                  </a:lnTo>
                  <a:lnTo>
                    <a:pt x="956195" y="7099"/>
                  </a:lnTo>
                  <a:lnTo>
                    <a:pt x="941793" y="19558"/>
                  </a:lnTo>
                  <a:lnTo>
                    <a:pt x="940536" y="19685"/>
                  </a:lnTo>
                  <a:lnTo>
                    <a:pt x="936790" y="17894"/>
                  </a:lnTo>
                  <a:lnTo>
                    <a:pt x="929386" y="13843"/>
                  </a:lnTo>
                  <a:lnTo>
                    <a:pt x="920191" y="9893"/>
                  </a:lnTo>
                  <a:lnTo>
                    <a:pt x="911034" y="8458"/>
                  </a:lnTo>
                  <a:lnTo>
                    <a:pt x="900645" y="11531"/>
                  </a:lnTo>
                  <a:lnTo>
                    <a:pt x="895908" y="17907"/>
                  </a:lnTo>
                  <a:lnTo>
                    <a:pt x="892060" y="35140"/>
                  </a:lnTo>
                  <a:lnTo>
                    <a:pt x="890054" y="39903"/>
                  </a:lnTo>
                  <a:lnTo>
                    <a:pt x="888466" y="40982"/>
                  </a:lnTo>
                  <a:lnTo>
                    <a:pt x="886587" y="41427"/>
                  </a:lnTo>
                  <a:lnTo>
                    <a:pt x="883640" y="44272"/>
                  </a:lnTo>
                  <a:lnTo>
                    <a:pt x="881392" y="47320"/>
                  </a:lnTo>
                  <a:lnTo>
                    <a:pt x="880440" y="63258"/>
                  </a:lnTo>
                  <a:lnTo>
                    <a:pt x="875906" y="64643"/>
                  </a:lnTo>
                  <a:lnTo>
                    <a:pt x="868870" y="61696"/>
                  </a:lnTo>
                  <a:lnTo>
                    <a:pt x="864412" y="53962"/>
                  </a:lnTo>
                  <a:lnTo>
                    <a:pt x="860793" y="45593"/>
                  </a:lnTo>
                  <a:lnTo>
                    <a:pt x="856246" y="40767"/>
                  </a:lnTo>
                  <a:lnTo>
                    <a:pt x="851827" y="39446"/>
                  </a:lnTo>
                  <a:lnTo>
                    <a:pt x="845210" y="43357"/>
                  </a:lnTo>
                  <a:lnTo>
                    <a:pt x="838034" y="43624"/>
                  </a:lnTo>
                  <a:lnTo>
                    <a:pt x="833094" y="39801"/>
                  </a:lnTo>
                  <a:lnTo>
                    <a:pt x="828141" y="40767"/>
                  </a:lnTo>
                  <a:lnTo>
                    <a:pt x="822528" y="44259"/>
                  </a:lnTo>
                  <a:lnTo>
                    <a:pt x="817206" y="50990"/>
                  </a:lnTo>
                  <a:lnTo>
                    <a:pt x="809180" y="64643"/>
                  </a:lnTo>
                  <a:lnTo>
                    <a:pt x="813333" y="75272"/>
                  </a:lnTo>
                  <a:lnTo>
                    <a:pt x="816076" y="86614"/>
                  </a:lnTo>
                  <a:lnTo>
                    <a:pt x="817841" y="98221"/>
                  </a:lnTo>
                  <a:lnTo>
                    <a:pt x="819010" y="109601"/>
                  </a:lnTo>
                  <a:lnTo>
                    <a:pt x="852728" y="109601"/>
                  </a:lnTo>
                  <a:lnTo>
                    <a:pt x="855218" y="92989"/>
                  </a:lnTo>
                  <a:lnTo>
                    <a:pt x="862774" y="89611"/>
                  </a:lnTo>
                  <a:lnTo>
                    <a:pt x="871982" y="96215"/>
                  </a:lnTo>
                  <a:lnTo>
                    <a:pt x="879424" y="109601"/>
                  </a:lnTo>
                  <a:lnTo>
                    <a:pt x="938428" y="109601"/>
                  </a:lnTo>
                  <a:lnTo>
                    <a:pt x="939749" y="71475"/>
                  </a:lnTo>
                  <a:lnTo>
                    <a:pt x="959218" y="44030"/>
                  </a:lnTo>
                  <a:lnTo>
                    <a:pt x="987729" y="32258"/>
                  </a:lnTo>
                  <a:lnTo>
                    <a:pt x="1016152" y="41198"/>
                  </a:lnTo>
                  <a:lnTo>
                    <a:pt x="1035354" y="75882"/>
                  </a:lnTo>
                  <a:lnTo>
                    <a:pt x="1040498" y="60375"/>
                  </a:lnTo>
                  <a:lnTo>
                    <a:pt x="1049718" y="48475"/>
                  </a:lnTo>
                  <a:lnTo>
                    <a:pt x="1062824" y="42214"/>
                  </a:lnTo>
                  <a:lnTo>
                    <a:pt x="1079614" y="43573"/>
                  </a:lnTo>
                  <a:lnTo>
                    <a:pt x="1085494" y="50596"/>
                  </a:lnTo>
                  <a:lnTo>
                    <a:pt x="1086739" y="62915"/>
                  </a:lnTo>
                  <a:lnTo>
                    <a:pt x="1086358" y="76098"/>
                  </a:lnTo>
                  <a:lnTo>
                    <a:pt x="1087335" y="85712"/>
                  </a:lnTo>
                  <a:lnTo>
                    <a:pt x="1099362" y="83146"/>
                  </a:lnTo>
                  <a:lnTo>
                    <a:pt x="1107046" y="88049"/>
                  </a:lnTo>
                  <a:lnTo>
                    <a:pt x="1111199" y="97751"/>
                  </a:lnTo>
                  <a:lnTo>
                    <a:pt x="1112621" y="109601"/>
                  </a:lnTo>
                  <a:lnTo>
                    <a:pt x="1170216" y="109601"/>
                  </a:lnTo>
                  <a:lnTo>
                    <a:pt x="1170673" y="103898"/>
                  </a:lnTo>
                  <a:lnTo>
                    <a:pt x="1170647" y="96113"/>
                  </a:lnTo>
                  <a:lnTo>
                    <a:pt x="1171625" y="90639"/>
                  </a:lnTo>
                  <a:lnTo>
                    <a:pt x="1179563" y="66903"/>
                  </a:lnTo>
                  <a:lnTo>
                    <a:pt x="1192314" y="49606"/>
                  </a:lnTo>
                  <a:lnTo>
                    <a:pt x="1226413" y="1828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5365750" y="2759836"/>
              <a:ext cx="277495" cy="103505"/>
            </a:xfrm>
            <a:custGeom>
              <a:avLst/>
              <a:gdLst/>
              <a:ahLst/>
              <a:cxnLst/>
              <a:rect l="l" t="t" r="r" b="b"/>
              <a:pathLst>
                <a:path w="277495" h="103505">
                  <a:moveTo>
                    <a:pt x="277050" y="83781"/>
                  </a:moveTo>
                  <a:lnTo>
                    <a:pt x="272364" y="73672"/>
                  </a:lnTo>
                  <a:lnTo>
                    <a:pt x="266560" y="51117"/>
                  </a:lnTo>
                  <a:lnTo>
                    <a:pt x="261594" y="40944"/>
                  </a:lnTo>
                  <a:lnTo>
                    <a:pt x="249275" y="31381"/>
                  </a:lnTo>
                  <a:lnTo>
                    <a:pt x="232232" y="26593"/>
                  </a:lnTo>
                  <a:lnTo>
                    <a:pt x="213893" y="25285"/>
                  </a:lnTo>
                  <a:lnTo>
                    <a:pt x="197675" y="26187"/>
                  </a:lnTo>
                  <a:lnTo>
                    <a:pt x="184556" y="31229"/>
                  </a:lnTo>
                  <a:lnTo>
                    <a:pt x="175412" y="41452"/>
                  </a:lnTo>
                  <a:lnTo>
                    <a:pt x="169862" y="54571"/>
                  </a:lnTo>
                  <a:lnTo>
                    <a:pt x="167474" y="68338"/>
                  </a:lnTo>
                  <a:lnTo>
                    <a:pt x="161861" y="70319"/>
                  </a:lnTo>
                  <a:lnTo>
                    <a:pt x="144767" y="22237"/>
                  </a:lnTo>
                  <a:lnTo>
                    <a:pt x="99758" y="4787"/>
                  </a:lnTo>
                  <a:lnTo>
                    <a:pt x="91719" y="9271"/>
                  </a:lnTo>
                  <a:lnTo>
                    <a:pt x="88544" y="15887"/>
                  </a:lnTo>
                  <a:lnTo>
                    <a:pt x="85293" y="20574"/>
                  </a:lnTo>
                  <a:lnTo>
                    <a:pt x="80784" y="20802"/>
                  </a:lnTo>
                  <a:lnTo>
                    <a:pt x="75539" y="19164"/>
                  </a:lnTo>
                  <a:lnTo>
                    <a:pt x="69888" y="17868"/>
                  </a:lnTo>
                  <a:lnTo>
                    <a:pt x="64211" y="19164"/>
                  </a:lnTo>
                  <a:lnTo>
                    <a:pt x="60223" y="25450"/>
                  </a:lnTo>
                  <a:lnTo>
                    <a:pt x="59042" y="35356"/>
                  </a:lnTo>
                  <a:lnTo>
                    <a:pt x="59410" y="45948"/>
                  </a:lnTo>
                  <a:lnTo>
                    <a:pt x="60007" y="54279"/>
                  </a:lnTo>
                  <a:lnTo>
                    <a:pt x="51511" y="35814"/>
                  </a:lnTo>
                  <a:lnTo>
                    <a:pt x="41262" y="14757"/>
                  </a:lnTo>
                  <a:lnTo>
                    <a:pt x="27051" y="469"/>
                  </a:lnTo>
                  <a:lnTo>
                    <a:pt x="6477" y="2374"/>
                  </a:lnTo>
                  <a:lnTo>
                    <a:pt x="5041" y="0"/>
                  </a:lnTo>
                  <a:lnTo>
                    <a:pt x="0" y="3683"/>
                  </a:lnTo>
                  <a:lnTo>
                    <a:pt x="292" y="16357"/>
                  </a:lnTo>
                  <a:lnTo>
                    <a:pt x="8648" y="19710"/>
                  </a:lnTo>
                  <a:lnTo>
                    <a:pt x="18618" y="23317"/>
                  </a:lnTo>
                  <a:lnTo>
                    <a:pt x="27851" y="27838"/>
                  </a:lnTo>
                  <a:lnTo>
                    <a:pt x="34010" y="33909"/>
                  </a:lnTo>
                  <a:lnTo>
                    <a:pt x="35928" y="39204"/>
                  </a:lnTo>
                  <a:lnTo>
                    <a:pt x="38862" y="52793"/>
                  </a:lnTo>
                  <a:lnTo>
                    <a:pt x="41033" y="59207"/>
                  </a:lnTo>
                  <a:lnTo>
                    <a:pt x="47421" y="69507"/>
                  </a:lnTo>
                  <a:lnTo>
                    <a:pt x="54356" y="78917"/>
                  </a:lnTo>
                  <a:lnTo>
                    <a:pt x="59563" y="89522"/>
                  </a:lnTo>
                  <a:lnTo>
                    <a:pt x="60706" y="103454"/>
                  </a:lnTo>
                  <a:lnTo>
                    <a:pt x="90208" y="103454"/>
                  </a:lnTo>
                  <a:lnTo>
                    <a:pt x="94564" y="74041"/>
                  </a:lnTo>
                  <a:lnTo>
                    <a:pt x="106959" y="63487"/>
                  </a:lnTo>
                  <a:lnTo>
                    <a:pt x="119049" y="72923"/>
                  </a:lnTo>
                  <a:lnTo>
                    <a:pt x="122516" y="103454"/>
                  </a:lnTo>
                  <a:lnTo>
                    <a:pt x="168871" y="103454"/>
                  </a:lnTo>
                  <a:lnTo>
                    <a:pt x="277050" y="103454"/>
                  </a:lnTo>
                  <a:lnTo>
                    <a:pt x="277050" y="83781"/>
                  </a:lnTo>
                  <a:close/>
                </a:path>
              </a:pathLst>
            </a:custGeom>
            <a:solidFill>
              <a:srgbClr val="579A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4790075" y="2787587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67191" y="0"/>
                  </a:moveTo>
                  <a:lnTo>
                    <a:pt x="14053" y="26519"/>
                  </a:lnTo>
                  <a:lnTo>
                    <a:pt x="0" y="62050"/>
                  </a:lnTo>
                  <a:lnTo>
                    <a:pt x="1404" y="75693"/>
                  </a:lnTo>
                  <a:lnTo>
                    <a:pt x="28099" y="75693"/>
                  </a:lnTo>
                  <a:lnTo>
                    <a:pt x="33811" y="59807"/>
                  </a:lnTo>
                  <a:lnTo>
                    <a:pt x="45152" y="54524"/>
                  </a:lnTo>
                  <a:lnTo>
                    <a:pt x="56746" y="59825"/>
                  </a:lnTo>
                  <a:lnTo>
                    <a:pt x="63215" y="75693"/>
                  </a:lnTo>
                  <a:lnTo>
                    <a:pt x="125026" y="75693"/>
                  </a:lnTo>
                  <a:lnTo>
                    <a:pt x="115196" y="30735"/>
                  </a:lnTo>
                  <a:lnTo>
                    <a:pt x="94433" y="7318"/>
                  </a:lnTo>
                  <a:lnTo>
                    <a:pt x="67191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4024426" y="2757220"/>
              <a:ext cx="1402080" cy="106680"/>
            </a:xfrm>
            <a:custGeom>
              <a:avLst/>
              <a:gdLst/>
              <a:ahLst/>
              <a:cxnLst/>
              <a:rect l="l" t="t" r="r" b="b"/>
              <a:pathLst>
                <a:path w="1402079" h="106680">
                  <a:moveTo>
                    <a:pt x="103962" y="33020"/>
                  </a:moveTo>
                  <a:lnTo>
                    <a:pt x="78143" y="0"/>
                  </a:lnTo>
                  <a:lnTo>
                    <a:pt x="72339" y="2705"/>
                  </a:lnTo>
                  <a:lnTo>
                    <a:pt x="66890" y="6515"/>
                  </a:lnTo>
                  <a:lnTo>
                    <a:pt x="61112" y="9131"/>
                  </a:lnTo>
                  <a:lnTo>
                    <a:pt x="53670" y="9372"/>
                  </a:lnTo>
                  <a:lnTo>
                    <a:pt x="46431" y="8636"/>
                  </a:lnTo>
                  <a:lnTo>
                    <a:pt x="39331" y="9385"/>
                  </a:lnTo>
                  <a:lnTo>
                    <a:pt x="32308" y="14058"/>
                  </a:lnTo>
                  <a:lnTo>
                    <a:pt x="29324" y="17246"/>
                  </a:lnTo>
                  <a:lnTo>
                    <a:pt x="26581" y="29514"/>
                  </a:lnTo>
                  <a:lnTo>
                    <a:pt x="23977" y="30416"/>
                  </a:lnTo>
                  <a:lnTo>
                    <a:pt x="12496" y="27736"/>
                  </a:lnTo>
                  <a:lnTo>
                    <a:pt x="8826" y="25539"/>
                  </a:lnTo>
                  <a:lnTo>
                    <a:pt x="6654" y="10896"/>
                  </a:lnTo>
                  <a:lnTo>
                    <a:pt x="0" y="9131"/>
                  </a:lnTo>
                  <a:lnTo>
                    <a:pt x="0" y="44259"/>
                  </a:lnTo>
                  <a:lnTo>
                    <a:pt x="12649" y="56324"/>
                  </a:lnTo>
                  <a:lnTo>
                    <a:pt x="23888" y="71475"/>
                  </a:lnTo>
                  <a:lnTo>
                    <a:pt x="31623" y="88468"/>
                  </a:lnTo>
                  <a:lnTo>
                    <a:pt x="33718" y="106070"/>
                  </a:lnTo>
                  <a:lnTo>
                    <a:pt x="71653" y="106070"/>
                  </a:lnTo>
                  <a:lnTo>
                    <a:pt x="72771" y="84937"/>
                  </a:lnTo>
                  <a:lnTo>
                    <a:pt x="78143" y="64871"/>
                  </a:lnTo>
                  <a:lnTo>
                    <a:pt x="88353" y="47129"/>
                  </a:lnTo>
                  <a:lnTo>
                    <a:pt x="103962" y="33020"/>
                  </a:lnTo>
                  <a:close/>
                </a:path>
                <a:path w="1402079" h="106680">
                  <a:moveTo>
                    <a:pt x="1402029" y="106070"/>
                  </a:moveTo>
                  <a:lnTo>
                    <a:pt x="1400886" y="92138"/>
                  </a:lnTo>
                  <a:lnTo>
                    <a:pt x="1395679" y="81534"/>
                  </a:lnTo>
                  <a:lnTo>
                    <a:pt x="1388745" y="72123"/>
                  </a:lnTo>
                  <a:lnTo>
                    <a:pt x="1382356" y="61823"/>
                  </a:lnTo>
                  <a:lnTo>
                    <a:pt x="1380185" y="55410"/>
                  </a:lnTo>
                  <a:lnTo>
                    <a:pt x="1377251" y="41821"/>
                  </a:lnTo>
                  <a:lnTo>
                    <a:pt x="1375333" y="36525"/>
                  </a:lnTo>
                  <a:lnTo>
                    <a:pt x="1369174" y="30454"/>
                  </a:lnTo>
                  <a:lnTo>
                    <a:pt x="1359941" y="25933"/>
                  </a:lnTo>
                  <a:lnTo>
                    <a:pt x="1349971" y="22326"/>
                  </a:lnTo>
                  <a:lnTo>
                    <a:pt x="1341615" y="18973"/>
                  </a:lnTo>
                  <a:lnTo>
                    <a:pt x="1328915" y="9791"/>
                  </a:lnTo>
                  <a:lnTo>
                    <a:pt x="1321054" y="2806"/>
                  </a:lnTo>
                  <a:lnTo>
                    <a:pt x="1312595" y="2844"/>
                  </a:lnTo>
                  <a:lnTo>
                    <a:pt x="1263967" y="46075"/>
                  </a:lnTo>
                  <a:lnTo>
                    <a:pt x="1243279" y="87109"/>
                  </a:lnTo>
                  <a:lnTo>
                    <a:pt x="1242301" y="92583"/>
                  </a:lnTo>
                  <a:lnTo>
                    <a:pt x="1242326" y="100368"/>
                  </a:lnTo>
                  <a:lnTo>
                    <a:pt x="1241869" y="106070"/>
                  </a:lnTo>
                  <a:lnTo>
                    <a:pt x="1264348" y="106070"/>
                  </a:lnTo>
                  <a:lnTo>
                    <a:pt x="1272463" y="71399"/>
                  </a:lnTo>
                  <a:lnTo>
                    <a:pt x="1293596" y="50520"/>
                  </a:lnTo>
                  <a:lnTo>
                    <a:pt x="1321155" y="43510"/>
                  </a:lnTo>
                  <a:lnTo>
                    <a:pt x="1348600" y="50393"/>
                  </a:lnTo>
                  <a:lnTo>
                    <a:pt x="1369314" y="71221"/>
                  </a:lnTo>
                  <a:lnTo>
                    <a:pt x="1376743" y="106070"/>
                  </a:lnTo>
                  <a:lnTo>
                    <a:pt x="1402029" y="10607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5288786" y="2800720"/>
              <a:ext cx="112395" cy="62865"/>
            </a:xfrm>
            <a:custGeom>
              <a:avLst/>
              <a:gdLst/>
              <a:ahLst/>
              <a:cxnLst/>
              <a:rect l="l" t="t" r="r" b="b"/>
              <a:pathLst>
                <a:path w="112395" h="62864">
                  <a:moveTo>
                    <a:pt x="56807" y="0"/>
                  </a:moveTo>
                  <a:lnTo>
                    <a:pt x="29238" y="7018"/>
                  </a:lnTo>
                  <a:lnTo>
                    <a:pt x="8110" y="27889"/>
                  </a:lnTo>
                  <a:lnTo>
                    <a:pt x="0" y="62560"/>
                  </a:lnTo>
                  <a:lnTo>
                    <a:pt x="112395" y="62560"/>
                  </a:lnTo>
                  <a:lnTo>
                    <a:pt x="104961" y="27719"/>
                  </a:lnTo>
                  <a:lnTo>
                    <a:pt x="84240" y="6883"/>
                  </a:lnTo>
                  <a:lnTo>
                    <a:pt x="56807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5034519" y="2785943"/>
              <a:ext cx="97155" cy="77470"/>
            </a:xfrm>
            <a:custGeom>
              <a:avLst/>
              <a:gdLst/>
              <a:ahLst/>
              <a:cxnLst/>
              <a:rect l="l" t="t" r="r" b="b"/>
              <a:pathLst>
                <a:path w="97154" h="77469">
                  <a:moveTo>
                    <a:pt x="49293" y="0"/>
                  </a:moveTo>
                  <a:lnTo>
                    <a:pt x="20786" y="11767"/>
                  </a:lnTo>
                  <a:lnTo>
                    <a:pt x="1314" y="39221"/>
                  </a:lnTo>
                  <a:lnTo>
                    <a:pt x="0" y="77337"/>
                  </a:lnTo>
                  <a:lnTo>
                    <a:pt x="18262" y="77337"/>
                  </a:lnTo>
                  <a:lnTo>
                    <a:pt x="22769" y="55120"/>
                  </a:lnTo>
                  <a:lnTo>
                    <a:pt x="35985" y="47104"/>
                  </a:lnTo>
                  <a:lnTo>
                    <a:pt x="49820" y="54205"/>
                  </a:lnTo>
                  <a:lnTo>
                    <a:pt x="56184" y="77337"/>
                  </a:lnTo>
                  <a:lnTo>
                    <a:pt x="95529" y="77337"/>
                  </a:lnTo>
                  <a:lnTo>
                    <a:pt x="95556" y="60425"/>
                  </a:lnTo>
                  <a:lnTo>
                    <a:pt x="95899" y="51953"/>
                  </a:lnTo>
                  <a:lnTo>
                    <a:pt x="96926" y="43618"/>
                  </a:lnTo>
                  <a:lnTo>
                    <a:pt x="77714" y="8942"/>
                  </a:lnTo>
                  <a:lnTo>
                    <a:pt x="49293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4024438" y="2735442"/>
              <a:ext cx="156210" cy="55244"/>
            </a:xfrm>
            <a:custGeom>
              <a:avLst/>
              <a:gdLst/>
              <a:ahLst/>
              <a:cxnLst/>
              <a:rect l="l" t="t" r="r" b="b"/>
              <a:pathLst>
                <a:path w="156210" h="55244">
                  <a:moveTo>
                    <a:pt x="155943" y="0"/>
                  </a:moveTo>
                  <a:lnTo>
                    <a:pt x="0" y="0"/>
                  </a:lnTo>
                  <a:lnTo>
                    <a:pt x="0" y="30899"/>
                  </a:lnTo>
                  <a:lnTo>
                    <a:pt x="6654" y="32664"/>
                  </a:lnTo>
                  <a:lnTo>
                    <a:pt x="8826" y="47307"/>
                  </a:lnTo>
                  <a:lnTo>
                    <a:pt x="12496" y="49504"/>
                  </a:lnTo>
                  <a:lnTo>
                    <a:pt x="23977" y="52184"/>
                  </a:lnTo>
                  <a:lnTo>
                    <a:pt x="26581" y="51282"/>
                  </a:lnTo>
                  <a:lnTo>
                    <a:pt x="29324" y="39014"/>
                  </a:lnTo>
                  <a:lnTo>
                    <a:pt x="32308" y="35826"/>
                  </a:lnTo>
                  <a:lnTo>
                    <a:pt x="39323" y="31152"/>
                  </a:lnTo>
                  <a:lnTo>
                    <a:pt x="46424" y="30410"/>
                  </a:lnTo>
                  <a:lnTo>
                    <a:pt x="53668" y="31143"/>
                  </a:lnTo>
                  <a:lnTo>
                    <a:pt x="61112" y="30899"/>
                  </a:lnTo>
                  <a:lnTo>
                    <a:pt x="66888" y="28281"/>
                  </a:lnTo>
                  <a:lnTo>
                    <a:pt x="72332" y="24474"/>
                  </a:lnTo>
                  <a:lnTo>
                    <a:pt x="78139" y="21774"/>
                  </a:lnTo>
                  <a:lnTo>
                    <a:pt x="103962" y="54787"/>
                  </a:lnTo>
                  <a:lnTo>
                    <a:pt x="106311" y="53276"/>
                  </a:lnTo>
                  <a:lnTo>
                    <a:pt x="112395" y="50571"/>
                  </a:lnTo>
                  <a:lnTo>
                    <a:pt x="119357" y="36366"/>
                  </a:lnTo>
                  <a:lnTo>
                    <a:pt x="123492" y="29365"/>
                  </a:lnTo>
                  <a:lnTo>
                    <a:pt x="128549" y="23876"/>
                  </a:lnTo>
                  <a:lnTo>
                    <a:pt x="139471" y="18957"/>
                  </a:lnTo>
                  <a:lnTo>
                    <a:pt x="149280" y="17038"/>
                  </a:lnTo>
                  <a:lnTo>
                    <a:pt x="155572" y="12569"/>
                  </a:lnTo>
                  <a:lnTo>
                    <a:pt x="155943" y="0"/>
                  </a:lnTo>
                  <a:close/>
                </a:path>
              </a:pathLst>
            </a:custGeom>
            <a:solidFill>
              <a:srgbClr val="2E7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4374246" y="2805581"/>
              <a:ext cx="112395" cy="57785"/>
            </a:xfrm>
            <a:custGeom>
              <a:avLst/>
              <a:gdLst/>
              <a:ahLst/>
              <a:cxnLst/>
              <a:rect l="l" t="t" r="r" b="b"/>
              <a:pathLst>
                <a:path w="112395" h="57785">
                  <a:moveTo>
                    <a:pt x="53930" y="0"/>
                  </a:moveTo>
                  <a:lnTo>
                    <a:pt x="12458" y="20532"/>
                  </a:lnTo>
                  <a:lnTo>
                    <a:pt x="0" y="57699"/>
                  </a:lnTo>
                  <a:lnTo>
                    <a:pt x="112382" y="57699"/>
                  </a:lnTo>
                  <a:lnTo>
                    <a:pt x="96753" y="18985"/>
                  </a:lnTo>
                  <a:lnTo>
                    <a:pt x="53930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5597853" y="2434414"/>
              <a:ext cx="45085" cy="121285"/>
            </a:xfrm>
            <a:custGeom>
              <a:avLst/>
              <a:gdLst/>
              <a:ahLst/>
              <a:cxnLst/>
              <a:rect l="l" t="t" r="r" b="b"/>
              <a:pathLst>
                <a:path w="45085" h="121285">
                  <a:moveTo>
                    <a:pt x="44958" y="0"/>
                  </a:moveTo>
                  <a:lnTo>
                    <a:pt x="29900" y="19631"/>
                  </a:lnTo>
                  <a:lnTo>
                    <a:pt x="13611" y="37652"/>
                  </a:lnTo>
                  <a:lnTo>
                    <a:pt x="1756" y="57392"/>
                  </a:lnTo>
                  <a:lnTo>
                    <a:pt x="6013" y="95444"/>
                  </a:lnTo>
                  <a:lnTo>
                    <a:pt x="44958" y="120815"/>
                  </a:lnTo>
                  <a:lnTo>
                    <a:pt x="44958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4129798" y="2793275"/>
              <a:ext cx="1054100" cy="70485"/>
            </a:xfrm>
            <a:custGeom>
              <a:avLst/>
              <a:gdLst/>
              <a:ahLst/>
              <a:cxnLst/>
              <a:rect l="l" t="t" r="r" b="b"/>
              <a:pathLst>
                <a:path w="1054100" h="70485">
                  <a:moveTo>
                    <a:pt x="64617" y="70015"/>
                  </a:moveTo>
                  <a:lnTo>
                    <a:pt x="59817" y="30010"/>
                  </a:lnTo>
                  <a:lnTo>
                    <a:pt x="41351" y="7213"/>
                  </a:lnTo>
                  <a:lnTo>
                    <a:pt x="18364" y="9842"/>
                  </a:lnTo>
                  <a:lnTo>
                    <a:pt x="0" y="46126"/>
                  </a:lnTo>
                  <a:lnTo>
                    <a:pt x="6896" y="47942"/>
                  </a:lnTo>
                  <a:lnTo>
                    <a:pt x="11696" y="54381"/>
                  </a:lnTo>
                  <a:lnTo>
                    <a:pt x="14160" y="62674"/>
                  </a:lnTo>
                  <a:lnTo>
                    <a:pt x="14046" y="70015"/>
                  </a:lnTo>
                  <a:lnTo>
                    <a:pt x="64617" y="70015"/>
                  </a:lnTo>
                  <a:close/>
                </a:path>
                <a:path w="1054100" h="70485">
                  <a:moveTo>
                    <a:pt x="396151" y="70015"/>
                  </a:moveTo>
                  <a:lnTo>
                    <a:pt x="395351" y="36995"/>
                  </a:lnTo>
                  <a:lnTo>
                    <a:pt x="380695" y="9296"/>
                  </a:lnTo>
                  <a:lnTo>
                    <a:pt x="357619" y="0"/>
                  </a:lnTo>
                  <a:lnTo>
                    <a:pt x="331533" y="22250"/>
                  </a:lnTo>
                  <a:lnTo>
                    <a:pt x="341198" y="31292"/>
                  </a:lnTo>
                  <a:lnTo>
                    <a:pt x="349580" y="43434"/>
                  </a:lnTo>
                  <a:lnTo>
                    <a:pt x="355257" y="56908"/>
                  </a:lnTo>
                  <a:lnTo>
                    <a:pt x="356819" y="70015"/>
                  </a:lnTo>
                  <a:lnTo>
                    <a:pt x="396151" y="70015"/>
                  </a:lnTo>
                  <a:close/>
                </a:path>
                <a:path w="1054100" h="70485">
                  <a:moveTo>
                    <a:pt x="1053617" y="46126"/>
                  </a:moveTo>
                  <a:lnTo>
                    <a:pt x="1052639" y="36512"/>
                  </a:lnTo>
                  <a:lnTo>
                    <a:pt x="1053020" y="23329"/>
                  </a:lnTo>
                  <a:lnTo>
                    <a:pt x="1051775" y="11010"/>
                  </a:lnTo>
                  <a:lnTo>
                    <a:pt x="1045895" y="3987"/>
                  </a:lnTo>
                  <a:lnTo>
                    <a:pt x="1029106" y="2628"/>
                  </a:lnTo>
                  <a:lnTo>
                    <a:pt x="1016000" y="8890"/>
                  </a:lnTo>
                  <a:lnTo>
                    <a:pt x="1000620" y="44627"/>
                  </a:lnTo>
                  <a:lnTo>
                    <a:pt x="1000239" y="70015"/>
                  </a:lnTo>
                  <a:lnTo>
                    <a:pt x="1042377" y="70015"/>
                  </a:lnTo>
                  <a:lnTo>
                    <a:pt x="1042301" y="63182"/>
                  </a:lnTo>
                  <a:lnTo>
                    <a:pt x="1044244" y="56362"/>
                  </a:lnTo>
                  <a:lnTo>
                    <a:pt x="1048080" y="50393"/>
                  </a:lnTo>
                  <a:lnTo>
                    <a:pt x="1053617" y="46126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4024426" y="1715541"/>
              <a:ext cx="1618615" cy="269875"/>
            </a:xfrm>
            <a:custGeom>
              <a:avLst/>
              <a:gdLst/>
              <a:ahLst/>
              <a:cxnLst/>
              <a:rect l="l" t="t" r="r" b="b"/>
              <a:pathLst>
                <a:path w="1618614" h="269875">
                  <a:moveTo>
                    <a:pt x="75819" y="44094"/>
                  </a:moveTo>
                  <a:lnTo>
                    <a:pt x="68999" y="38354"/>
                  </a:lnTo>
                  <a:lnTo>
                    <a:pt x="53390" y="34417"/>
                  </a:lnTo>
                  <a:lnTo>
                    <a:pt x="49136" y="23990"/>
                  </a:lnTo>
                  <a:lnTo>
                    <a:pt x="44780" y="16395"/>
                  </a:lnTo>
                  <a:lnTo>
                    <a:pt x="38633" y="11239"/>
                  </a:lnTo>
                  <a:lnTo>
                    <a:pt x="27660" y="9347"/>
                  </a:lnTo>
                  <a:lnTo>
                    <a:pt x="19100" y="11684"/>
                  </a:lnTo>
                  <a:lnTo>
                    <a:pt x="10541" y="16852"/>
                  </a:lnTo>
                  <a:lnTo>
                    <a:pt x="9575" y="16611"/>
                  </a:lnTo>
                  <a:lnTo>
                    <a:pt x="3962" y="977"/>
                  </a:lnTo>
                  <a:lnTo>
                    <a:pt x="0" y="0"/>
                  </a:lnTo>
                  <a:lnTo>
                    <a:pt x="0" y="56197"/>
                  </a:lnTo>
                  <a:lnTo>
                    <a:pt x="75158" y="56197"/>
                  </a:lnTo>
                  <a:lnTo>
                    <a:pt x="75819" y="44094"/>
                  </a:lnTo>
                  <a:close/>
                </a:path>
                <a:path w="1618614" h="269875">
                  <a:moveTo>
                    <a:pt x="1618373" y="210731"/>
                  </a:moveTo>
                  <a:lnTo>
                    <a:pt x="1611553" y="215011"/>
                  </a:lnTo>
                  <a:lnTo>
                    <a:pt x="1604924" y="216141"/>
                  </a:lnTo>
                  <a:lnTo>
                    <a:pt x="1598510" y="216319"/>
                  </a:lnTo>
                  <a:lnTo>
                    <a:pt x="1592376" y="217754"/>
                  </a:lnTo>
                  <a:lnTo>
                    <a:pt x="1564805" y="252463"/>
                  </a:lnTo>
                  <a:lnTo>
                    <a:pt x="1562874" y="255676"/>
                  </a:lnTo>
                  <a:lnTo>
                    <a:pt x="1562150" y="255879"/>
                  </a:lnTo>
                  <a:lnTo>
                    <a:pt x="1555165" y="249262"/>
                  </a:lnTo>
                  <a:lnTo>
                    <a:pt x="1543710" y="250710"/>
                  </a:lnTo>
                  <a:lnTo>
                    <a:pt x="1534680" y="260070"/>
                  </a:lnTo>
                  <a:lnTo>
                    <a:pt x="1536890" y="266217"/>
                  </a:lnTo>
                  <a:lnTo>
                    <a:pt x="1618373" y="269722"/>
                  </a:lnTo>
                  <a:lnTo>
                    <a:pt x="1618373" y="210731"/>
                  </a:lnTo>
                  <a:close/>
                </a:path>
                <a:path w="1618614" h="269875">
                  <a:moveTo>
                    <a:pt x="1618373" y="73050"/>
                  </a:moveTo>
                  <a:lnTo>
                    <a:pt x="1611337" y="72593"/>
                  </a:lnTo>
                  <a:lnTo>
                    <a:pt x="1606194" y="68072"/>
                  </a:lnTo>
                  <a:lnTo>
                    <a:pt x="1601698" y="62179"/>
                  </a:lnTo>
                  <a:lnTo>
                    <a:pt x="1596593" y="57594"/>
                  </a:lnTo>
                  <a:lnTo>
                    <a:pt x="1580946" y="55130"/>
                  </a:lnTo>
                  <a:lnTo>
                    <a:pt x="1571574" y="62839"/>
                  </a:lnTo>
                  <a:lnTo>
                    <a:pt x="1566633" y="73202"/>
                  </a:lnTo>
                  <a:lnTo>
                    <a:pt x="1564284" y="78676"/>
                  </a:lnTo>
                  <a:lnTo>
                    <a:pt x="1560220" y="77470"/>
                  </a:lnTo>
                  <a:lnTo>
                    <a:pt x="1552790" y="76111"/>
                  </a:lnTo>
                  <a:lnTo>
                    <a:pt x="1545666" y="79019"/>
                  </a:lnTo>
                  <a:lnTo>
                    <a:pt x="1542503" y="90614"/>
                  </a:lnTo>
                  <a:lnTo>
                    <a:pt x="1618373" y="92722"/>
                  </a:lnTo>
                  <a:lnTo>
                    <a:pt x="1618373" y="730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4334877" y="2815459"/>
              <a:ext cx="60960" cy="48260"/>
            </a:xfrm>
            <a:custGeom>
              <a:avLst/>
              <a:gdLst/>
              <a:ahLst/>
              <a:cxnLst/>
              <a:rect l="l" t="t" r="r" b="b"/>
              <a:pathLst>
                <a:path w="60960" h="48260">
                  <a:moveTo>
                    <a:pt x="49036" y="0"/>
                  </a:moveTo>
                  <a:lnTo>
                    <a:pt x="37743" y="1732"/>
                  </a:lnTo>
                  <a:lnTo>
                    <a:pt x="26384" y="4033"/>
                  </a:lnTo>
                  <a:lnTo>
                    <a:pt x="14782" y="4273"/>
                  </a:lnTo>
                  <a:lnTo>
                    <a:pt x="7868" y="14142"/>
                  </a:lnTo>
                  <a:lnTo>
                    <a:pt x="2775" y="24514"/>
                  </a:lnTo>
                  <a:lnTo>
                    <a:pt x="0" y="35652"/>
                  </a:lnTo>
                  <a:lnTo>
                    <a:pt x="37" y="47822"/>
                  </a:lnTo>
                  <a:lnTo>
                    <a:pt x="39369" y="47822"/>
                  </a:lnTo>
                  <a:lnTo>
                    <a:pt x="40736" y="35269"/>
                  </a:lnTo>
                  <a:lnTo>
                    <a:pt x="45074" y="22401"/>
                  </a:lnTo>
                  <a:lnTo>
                    <a:pt x="51828" y="10654"/>
                  </a:lnTo>
                  <a:lnTo>
                    <a:pt x="60438" y="1467"/>
                  </a:lnTo>
                  <a:lnTo>
                    <a:pt x="49036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4024426" y="2801480"/>
              <a:ext cx="1464310" cy="62230"/>
            </a:xfrm>
            <a:custGeom>
              <a:avLst/>
              <a:gdLst/>
              <a:ahLst/>
              <a:cxnLst/>
              <a:rect l="l" t="t" r="r" b="b"/>
              <a:pathLst>
                <a:path w="1464310" h="62230">
                  <a:moveTo>
                    <a:pt x="33718" y="61810"/>
                  </a:moveTo>
                  <a:lnTo>
                    <a:pt x="31623" y="44208"/>
                  </a:lnTo>
                  <a:lnTo>
                    <a:pt x="23888" y="27216"/>
                  </a:lnTo>
                  <a:lnTo>
                    <a:pt x="12649" y="12065"/>
                  </a:lnTo>
                  <a:lnTo>
                    <a:pt x="0" y="0"/>
                  </a:lnTo>
                  <a:lnTo>
                    <a:pt x="0" y="61810"/>
                  </a:lnTo>
                  <a:lnTo>
                    <a:pt x="33718" y="61810"/>
                  </a:lnTo>
                  <a:close/>
                </a:path>
                <a:path w="1464310" h="62230">
                  <a:moveTo>
                    <a:pt x="1463840" y="61810"/>
                  </a:moveTo>
                  <a:lnTo>
                    <a:pt x="1460373" y="31280"/>
                  </a:lnTo>
                  <a:lnTo>
                    <a:pt x="1448282" y="21844"/>
                  </a:lnTo>
                  <a:lnTo>
                    <a:pt x="1435887" y="32397"/>
                  </a:lnTo>
                  <a:lnTo>
                    <a:pt x="1431531" y="61810"/>
                  </a:lnTo>
                  <a:lnTo>
                    <a:pt x="1463840" y="6181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4607444" y="2835153"/>
              <a:ext cx="48260" cy="28575"/>
            </a:xfrm>
            <a:custGeom>
              <a:avLst/>
              <a:gdLst/>
              <a:ahLst/>
              <a:cxnLst/>
              <a:rect l="l" t="t" r="r" b="b"/>
              <a:pathLst>
                <a:path w="48260" h="28575">
                  <a:moveTo>
                    <a:pt x="24082" y="0"/>
                  </a:moveTo>
                  <a:lnTo>
                    <a:pt x="8724" y="7442"/>
                  </a:lnTo>
                  <a:lnTo>
                    <a:pt x="0" y="28127"/>
                  </a:lnTo>
                  <a:lnTo>
                    <a:pt x="47764" y="28127"/>
                  </a:lnTo>
                  <a:lnTo>
                    <a:pt x="39340" y="6621"/>
                  </a:lnTo>
                  <a:lnTo>
                    <a:pt x="24082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5052771" y="2833052"/>
              <a:ext cx="156210" cy="30480"/>
            </a:xfrm>
            <a:custGeom>
              <a:avLst/>
              <a:gdLst/>
              <a:ahLst/>
              <a:cxnLst/>
              <a:rect l="l" t="t" r="r" b="b"/>
              <a:pathLst>
                <a:path w="156210" h="30480">
                  <a:moveTo>
                    <a:pt x="37922" y="30238"/>
                  </a:moveTo>
                  <a:lnTo>
                    <a:pt x="31559" y="7099"/>
                  </a:lnTo>
                  <a:lnTo>
                    <a:pt x="17729" y="0"/>
                  </a:lnTo>
                  <a:lnTo>
                    <a:pt x="4508" y="8013"/>
                  </a:lnTo>
                  <a:lnTo>
                    <a:pt x="0" y="30238"/>
                  </a:lnTo>
                  <a:lnTo>
                    <a:pt x="37922" y="30238"/>
                  </a:lnTo>
                  <a:close/>
                </a:path>
                <a:path w="156210" h="30480">
                  <a:moveTo>
                    <a:pt x="155930" y="30238"/>
                  </a:moveTo>
                  <a:lnTo>
                    <a:pt x="154508" y="18389"/>
                  </a:lnTo>
                  <a:lnTo>
                    <a:pt x="150355" y="8686"/>
                  </a:lnTo>
                  <a:lnTo>
                    <a:pt x="142671" y="3784"/>
                  </a:lnTo>
                  <a:lnTo>
                    <a:pt x="130644" y="6350"/>
                  </a:lnTo>
                  <a:lnTo>
                    <a:pt x="125107" y="10617"/>
                  </a:lnTo>
                  <a:lnTo>
                    <a:pt x="121272" y="16586"/>
                  </a:lnTo>
                  <a:lnTo>
                    <a:pt x="119329" y="23406"/>
                  </a:lnTo>
                  <a:lnTo>
                    <a:pt x="119405" y="30238"/>
                  </a:lnTo>
                  <a:lnTo>
                    <a:pt x="155930" y="30238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4725452" y="2833009"/>
              <a:ext cx="27305" cy="30480"/>
            </a:xfrm>
            <a:custGeom>
              <a:avLst/>
              <a:gdLst/>
              <a:ahLst/>
              <a:cxnLst/>
              <a:rect l="l" t="t" r="r" b="b"/>
              <a:pathLst>
                <a:path w="27304" h="30480">
                  <a:moveTo>
                    <a:pt x="14546" y="0"/>
                  </a:moveTo>
                  <a:lnTo>
                    <a:pt x="5580" y="6668"/>
                  </a:lnTo>
                  <a:lnTo>
                    <a:pt x="497" y="17937"/>
                  </a:lnTo>
                  <a:lnTo>
                    <a:pt x="0" y="30271"/>
                  </a:lnTo>
                  <a:lnTo>
                    <a:pt x="26695" y="30271"/>
                  </a:lnTo>
                  <a:lnTo>
                    <a:pt x="26695" y="1468"/>
                  </a:lnTo>
                  <a:lnTo>
                    <a:pt x="14546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4229531" y="2840811"/>
              <a:ext cx="624205" cy="22860"/>
            </a:xfrm>
            <a:custGeom>
              <a:avLst/>
              <a:gdLst/>
              <a:ahLst/>
              <a:cxnLst/>
              <a:rect l="l" t="t" r="r" b="b"/>
              <a:pathLst>
                <a:path w="624204" h="22860">
                  <a:moveTo>
                    <a:pt x="37934" y="22479"/>
                  </a:moveTo>
                  <a:lnTo>
                    <a:pt x="30492" y="5346"/>
                  </a:lnTo>
                  <a:lnTo>
                    <a:pt x="15074" y="0"/>
                  </a:lnTo>
                  <a:lnTo>
                    <a:pt x="1600" y="5880"/>
                  </a:lnTo>
                  <a:lnTo>
                    <a:pt x="0" y="22479"/>
                  </a:lnTo>
                  <a:lnTo>
                    <a:pt x="37934" y="22479"/>
                  </a:lnTo>
                  <a:close/>
                </a:path>
                <a:path w="624204" h="22860">
                  <a:moveTo>
                    <a:pt x="623747" y="22479"/>
                  </a:moveTo>
                  <a:lnTo>
                    <a:pt x="617283" y="6604"/>
                  </a:lnTo>
                  <a:lnTo>
                    <a:pt x="605688" y="1308"/>
                  </a:lnTo>
                  <a:lnTo>
                    <a:pt x="594347" y="6591"/>
                  </a:lnTo>
                  <a:lnTo>
                    <a:pt x="588632" y="22479"/>
                  </a:lnTo>
                  <a:lnTo>
                    <a:pt x="623747" y="22479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4118570" y="2839392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30">
                  <a:moveTo>
                    <a:pt x="11239" y="0"/>
                  </a:moveTo>
                  <a:lnTo>
                    <a:pt x="6718" y="3352"/>
                  </a:lnTo>
                  <a:lnTo>
                    <a:pt x="2695" y="10120"/>
                  </a:lnTo>
                  <a:lnTo>
                    <a:pt x="134" y="17800"/>
                  </a:lnTo>
                  <a:lnTo>
                    <a:pt x="0" y="23888"/>
                  </a:lnTo>
                  <a:lnTo>
                    <a:pt x="25285" y="23888"/>
                  </a:lnTo>
                  <a:lnTo>
                    <a:pt x="25393" y="16550"/>
                  </a:lnTo>
                  <a:lnTo>
                    <a:pt x="22925" y="8262"/>
                  </a:lnTo>
                  <a:lnTo>
                    <a:pt x="18125" y="1816"/>
                  </a:lnTo>
                  <a:lnTo>
                    <a:pt x="11239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4948820" y="2843292"/>
              <a:ext cx="27305" cy="20320"/>
            </a:xfrm>
            <a:custGeom>
              <a:avLst/>
              <a:gdLst/>
              <a:ahLst/>
              <a:cxnLst/>
              <a:rect l="l" t="t" r="r" b="b"/>
              <a:pathLst>
                <a:path w="27304" h="20319">
                  <a:moveTo>
                    <a:pt x="10037" y="0"/>
                  </a:moveTo>
                  <a:lnTo>
                    <a:pt x="2483" y="3384"/>
                  </a:lnTo>
                  <a:lnTo>
                    <a:pt x="0" y="19988"/>
                  </a:lnTo>
                  <a:lnTo>
                    <a:pt x="26695" y="19988"/>
                  </a:lnTo>
                  <a:lnTo>
                    <a:pt x="19247" y="6609"/>
                  </a:lnTo>
                  <a:lnTo>
                    <a:pt x="10037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4031449" y="1696808"/>
              <a:ext cx="1506855" cy="315595"/>
            </a:xfrm>
            <a:custGeom>
              <a:avLst/>
              <a:gdLst/>
              <a:ahLst/>
              <a:cxnLst/>
              <a:rect l="l" t="t" r="r" b="b"/>
              <a:pathLst>
                <a:path w="1506854" h="315594">
                  <a:moveTo>
                    <a:pt x="364159" y="185521"/>
                  </a:moveTo>
                  <a:lnTo>
                    <a:pt x="361340" y="175590"/>
                  </a:lnTo>
                  <a:lnTo>
                    <a:pt x="354507" y="166954"/>
                  </a:lnTo>
                  <a:lnTo>
                    <a:pt x="346290" y="162026"/>
                  </a:lnTo>
                  <a:lnTo>
                    <a:pt x="339001" y="159969"/>
                  </a:lnTo>
                  <a:lnTo>
                    <a:pt x="338797" y="165874"/>
                  </a:lnTo>
                  <a:lnTo>
                    <a:pt x="334352" y="162725"/>
                  </a:lnTo>
                  <a:lnTo>
                    <a:pt x="328764" y="135597"/>
                  </a:lnTo>
                  <a:lnTo>
                    <a:pt x="308876" y="119240"/>
                  </a:lnTo>
                  <a:lnTo>
                    <a:pt x="285038" y="118833"/>
                  </a:lnTo>
                  <a:lnTo>
                    <a:pt x="267627" y="139547"/>
                  </a:lnTo>
                  <a:lnTo>
                    <a:pt x="266293" y="121678"/>
                  </a:lnTo>
                  <a:lnTo>
                    <a:pt x="256959" y="105283"/>
                  </a:lnTo>
                  <a:lnTo>
                    <a:pt x="242417" y="93014"/>
                  </a:lnTo>
                  <a:lnTo>
                    <a:pt x="225475" y="87566"/>
                  </a:lnTo>
                  <a:lnTo>
                    <a:pt x="205549" y="91274"/>
                  </a:lnTo>
                  <a:lnTo>
                    <a:pt x="189712" y="103365"/>
                  </a:lnTo>
                  <a:lnTo>
                    <a:pt x="179463" y="120891"/>
                  </a:lnTo>
                  <a:lnTo>
                    <a:pt x="176314" y="140957"/>
                  </a:lnTo>
                  <a:lnTo>
                    <a:pt x="167462" y="124193"/>
                  </a:lnTo>
                  <a:lnTo>
                    <a:pt x="154114" y="114681"/>
                  </a:lnTo>
                  <a:lnTo>
                    <a:pt x="139928" y="115849"/>
                  </a:lnTo>
                  <a:lnTo>
                    <a:pt x="128549" y="131114"/>
                  </a:lnTo>
                  <a:lnTo>
                    <a:pt x="118745" y="122732"/>
                  </a:lnTo>
                  <a:lnTo>
                    <a:pt x="80378" y="151765"/>
                  </a:lnTo>
                  <a:lnTo>
                    <a:pt x="79375" y="152196"/>
                  </a:lnTo>
                  <a:lnTo>
                    <a:pt x="69646" y="145986"/>
                  </a:lnTo>
                  <a:lnTo>
                    <a:pt x="59804" y="144233"/>
                  </a:lnTo>
                  <a:lnTo>
                    <a:pt x="47066" y="149377"/>
                  </a:lnTo>
                  <a:lnTo>
                    <a:pt x="40779" y="153898"/>
                  </a:lnTo>
                  <a:lnTo>
                    <a:pt x="37045" y="167322"/>
                  </a:lnTo>
                  <a:lnTo>
                    <a:pt x="35433" y="167754"/>
                  </a:lnTo>
                  <a:lnTo>
                    <a:pt x="29413" y="163449"/>
                  </a:lnTo>
                  <a:lnTo>
                    <a:pt x="28803" y="163436"/>
                  </a:lnTo>
                  <a:lnTo>
                    <a:pt x="17602" y="165785"/>
                  </a:lnTo>
                  <a:lnTo>
                    <a:pt x="8229" y="172593"/>
                  </a:lnTo>
                  <a:lnTo>
                    <a:pt x="1943" y="182372"/>
                  </a:lnTo>
                  <a:lnTo>
                    <a:pt x="0" y="193636"/>
                  </a:lnTo>
                  <a:lnTo>
                    <a:pt x="360349" y="194335"/>
                  </a:lnTo>
                  <a:lnTo>
                    <a:pt x="364159" y="185521"/>
                  </a:lnTo>
                  <a:close/>
                </a:path>
                <a:path w="1506854" h="315594">
                  <a:moveTo>
                    <a:pt x="636651" y="307428"/>
                  </a:moveTo>
                  <a:lnTo>
                    <a:pt x="635215" y="300037"/>
                  </a:lnTo>
                  <a:lnTo>
                    <a:pt x="631202" y="293535"/>
                  </a:lnTo>
                  <a:lnTo>
                    <a:pt x="625856" y="289864"/>
                  </a:lnTo>
                  <a:lnTo>
                    <a:pt x="622693" y="288963"/>
                  </a:lnTo>
                  <a:lnTo>
                    <a:pt x="611670" y="291896"/>
                  </a:lnTo>
                  <a:lnTo>
                    <a:pt x="611111" y="289166"/>
                  </a:lnTo>
                  <a:lnTo>
                    <a:pt x="611822" y="275767"/>
                  </a:lnTo>
                  <a:lnTo>
                    <a:pt x="606640" y="265163"/>
                  </a:lnTo>
                  <a:lnTo>
                    <a:pt x="596849" y="258660"/>
                  </a:lnTo>
                  <a:lnTo>
                    <a:pt x="583717" y="257556"/>
                  </a:lnTo>
                  <a:lnTo>
                    <a:pt x="581533" y="257860"/>
                  </a:lnTo>
                  <a:lnTo>
                    <a:pt x="575779" y="263283"/>
                  </a:lnTo>
                  <a:lnTo>
                    <a:pt x="575284" y="263169"/>
                  </a:lnTo>
                  <a:lnTo>
                    <a:pt x="573595" y="260223"/>
                  </a:lnTo>
                  <a:lnTo>
                    <a:pt x="570585" y="253669"/>
                  </a:lnTo>
                  <a:lnTo>
                    <a:pt x="566407" y="246253"/>
                  </a:lnTo>
                  <a:lnTo>
                    <a:pt x="561238" y="240703"/>
                  </a:lnTo>
                  <a:lnTo>
                    <a:pt x="560285" y="240068"/>
                  </a:lnTo>
                  <a:lnTo>
                    <a:pt x="545287" y="233781"/>
                  </a:lnTo>
                  <a:lnTo>
                    <a:pt x="544372" y="233667"/>
                  </a:lnTo>
                  <a:lnTo>
                    <a:pt x="530631" y="235292"/>
                  </a:lnTo>
                  <a:lnTo>
                    <a:pt x="522300" y="241795"/>
                  </a:lnTo>
                  <a:lnTo>
                    <a:pt x="517283" y="249148"/>
                  </a:lnTo>
                  <a:lnTo>
                    <a:pt x="513473" y="253339"/>
                  </a:lnTo>
                  <a:lnTo>
                    <a:pt x="509778" y="254533"/>
                  </a:lnTo>
                  <a:lnTo>
                    <a:pt x="505828" y="251282"/>
                  </a:lnTo>
                  <a:lnTo>
                    <a:pt x="503631" y="251929"/>
                  </a:lnTo>
                  <a:lnTo>
                    <a:pt x="490728" y="259562"/>
                  </a:lnTo>
                  <a:lnTo>
                    <a:pt x="486460" y="269240"/>
                  </a:lnTo>
                  <a:lnTo>
                    <a:pt x="486232" y="277977"/>
                  </a:lnTo>
                  <a:lnTo>
                    <a:pt x="485368" y="282841"/>
                  </a:lnTo>
                  <a:lnTo>
                    <a:pt x="479425" y="283591"/>
                  </a:lnTo>
                  <a:lnTo>
                    <a:pt x="470573" y="284200"/>
                  </a:lnTo>
                  <a:lnTo>
                    <a:pt x="463156" y="288696"/>
                  </a:lnTo>
                  <a:lnTo>
                    <a:pt x="461492" y="301104"/>
                  </a:lnTo>
                  <a:lnTo>
                    <a:pt x="452678" y="295910"/>
                  </a:lnTo>
                  <a:lnTo>
                    <a:pt x="441540" y="296418"/>
                  </a:lnTo>
                  <a:lnTo>
                    <a:pt x="433184" y="301904"/>
                  </a:lnTo>
                  <a:lnTo>
                    <a:pt x="432689" y="311645"/>
                  </a:lnTo>
                  <a:lnTo>
                    <a:pt x="462775" y="315175"/>
                  </a:lnTo>
                  <a:lnTo>
                    <a:pt x="526656" y="314350"/>
                  </a:lnTo>
                  <a:lnTo>
                    <a:pt x="593940" y="312686"/>
                  </a:lnTo>
                  <a:lnTo>
                    <a:pt x="634288" y="313753"/>
                  </a:lnTo>
                  <a:lnTo>
                    <a:pt x="636651" y="307428"/>
                  </a:lnTo>
                  <a:close/>
                </a:path>
                <a:path w="1506854" h="315594">
                  <a:moveTo>
                    <a:pt x="1034669" y="110045"/>
                  </a:moveTo>
                  <a:lnTo>
                    <a:pt x="1031836" y="93319"/>
                  </a:lnTo>
                  <a:lnTo>
                    <a:pt x="1021562" y="80213"/>
                  </a:lnTo>
                  <a:lnTo>
                    <a:pt x="1006614" y="73596"/>
                  </a:lnTo>
                  <a:lnTo>
                    <a:pt x="989711" y="76327"/>
                  </a:lnTo>
                  <a:lnTo>
                    <a:pt x="987602" y="74218"/>
                  </a:lnTo>
                  <a:lnTo>
                    <a:pt x="981875" y="52298"/>
                  </a:lnTo>
                  <a:lnTo>
                    <a:pt x="967524" y="37515"/>
                  </a:lnTo>
                  <a:lnTo>
                    <a:pt x="947940" y="32486"/>
                  </a:lnTo>
                  <a:lnTo>
                    <a:pt x="926490" y="39801"/>
                  </a:lnTo>
                  <a:lnTo>
                    <a:pt x="923632" y="26657"/>
                  </a:lnTo>
                  <a:lnTo>
                    <a:pt x="916686" y="14579"/>
                  </a:lnTo>
                  <a:lnTo>
                    <a:pt x="906576" y="5283"/>
                  </a:lnTo>
                  <a:lnTo>
                    <a:pt x="894181" y="469"/>
                  </a:lnTo>
                  <a:lnTo>
                    <a:pt x="882523" y="0"/>
                  </a:lnTo>
                  <a:lnTo>
                    <a:pt x="872045" y="2324"/>
                  </a:lnTo>
                  <a:lnTo>
                    <a:pt x="862634" y="7416"/>
                  </a:lnTo>
                  <a:lnTo>
                    <a:pt x="854138" y="15227"/>
                  </a:lnTo>
                  <a:lnTo>
                    <a:pt x="851877" y="17780"/>
                  </a:lnTo>
                  <a:lnTo>
                    <a:pt x="847128" y="30797"/>
                  </a:lnTo>
                  <a:lnTo>
                    <a:pt x="842264" y="32143"/>
                  </a:lnTo>
                  <a:lnTo>
                    <a:pt x="835863" y="26136"/>
                  </a:lnTo>
                  <a:lnTo>
                    <a:pt x="832370" y="25755"/>
                  </a:lnTo>
                  <a:lnTo>
                    <a:pt x="807694" y="27876"/>
                  </a:lnTo>
                  <a:lnTo>
                    <a:pt x="789647" y="39230"/>
                  </a:lnTo>
                  <a:lnTo>
                    <a:pt x="778738" y="58064"/>
                  </a:lnTo>
                  <a:lnTo>
                    <a:pt x="775474" y="82651"/>
                  </a:lnTo>
                  <a:lnTo>
                    <a:pt x="772668" y="84061"/>
                  </a:lnTo>
                  <a:lnTo>
                    <a:pt x="754964" y="75742"/>
                  </a:lnTo>
                  <a:lnTo>
                    <a:pt x="737374" y="78346"/>
                  </a:lnTo>
                  <a:lnTo>
                    <a:pt x="724446" y="90144"/>
                  </a:lnTo>
                  <a:lnTo>
                    <a:pt x="720686" y="109347"/>
                  </a:lnTo>
                  <a:lnTo>
                    <a:pt x="1034669" y="110045"/>
                  </a:lnTo>
                  <a:close/>
                </a:path>
                <a:path w="1506854" h="315594">
                  <a:moveTo>
                    <a:pt x="1506689" y="146570"/>
                  </a:moveTo>
                  <a:lnTo>
                    <a:pt x="1504962" y="128244"/>
                  </a:lnTo>
                  <a:lnTo>
                    <a:pt x="1496479" y="114007"/>
                  </a:lnTo>
                  <a:lnTo>
                    <a:pt x="1482915" y="108673"/>
                  </a:lnTo>
                  <a:lnTo>
                    <a:pt x="1465948" y="117068"/>
                  </a:lnTo>
                  <a:lnTo>
                    <a:pt x="1459763" y="94856"/>
                  </a:lnTo>
                  <a:lnTo>
                    <a:pt x="1447114" y="78574"/>
                  </a:lnTo>
                  <a:lnTo>
                    <a:pt x="1428775" y="70637"/>
                  </a:lnTo>
                  <a:lnTo>
                    <a:pt x="1405534" y="73520"/>
                  </a:lnTo>
                  <a:lnTo>
                    <a:pt x="1402054" y="57810"/>
                  </a:lnTo>
                  <a:lnTo>
                    <a:pt x="1394345" y="43357"/>
                  </a:lnTo>
                  <a:lnTo>
                    <a:pt x="1382763" y="32410"/>
                  </a:lnTo>
                  <a:lnTo>
                    <a:pt x="1367612" y="27165"/>
                  </a:lnTo>
                  <a:lnTo>
                    <a:pt x="1352080" y="28486"/>
                  </a:lnTo>
                  <a:lnTo>
                    <a:pt x="1338491" y="34963"/>
                  </a:lnTo>
                  <a:lnTo>
                    <a:pt x="1327873" y="45618"/>
                  </a:lnTo>
                  <a:lnTo>
                    <a:pt x="1321244" y="59474"/>
                  </a:lnTo>
                  <a:lnTo>
                    <a:pt x="1296454" y="54216"/>
                  </a:lnTo>
                  <a:lnTo>
                    <a:pt x="1274673" y="62496"/>
                  </a:lnTo>
                  <a:lnTo>
                    <a:pt x="1260208" y="81026"/>
                  </a:lnTo>
                  <a:lnTo>
                    <a:pt x="1257325" y="106540"/>
                  </a:lnTo>
                  <a:lnTo>
                    <a:pt x="1248079" y="105067"/>
                  </a:lnTo>
                  <a:lnTo>
                    <a:pt x="1240586" y="109423"/>
                  </a:lnTo>
                  <a:lnTo>
                    <a:pt x="1232750" y="118478"/>
                  </a:lnTo>
                  <a:lnTo>
                    <a:pt x="1231696" y="118821"/>
                  </a:lnTo>
                  <a:lnTo>
                    <a:pt x="1226096" y="114363"/>
                  </a:lnTo>
                  <a:lnTo>
                    <a:pt x="1224318" y="114261"/>
                  </a:lnTo>
                  <a:lnTo>
                    <a:pt x="1210106" y="115735"/>
                  </a:lnTo>
                  <a:lnTo>
                    <a:pt x="1200492" y="121742"/>
                  </a:lnTo>
                  <a:lnTo>
                    <a:pt x="1194879" y="131902"/>
                  </a:lnTo>
                  <a:lnTo>
                    <a:pt x="1192707" y="145872"/>
                  </a:lnTo>
                  <a:lnTo>
                    <a:pt x="1506689" y="1465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1" name="object 62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40274" y="1712724"/>
              <a:ext cx="192947" cy="77266"/>
            </a:xfrm>
            <a:prstGeom prst="rect">
              <a:avLst/>
            </a:prstGeom>
          </p:spPr>
        </p:pic>
        <p:sp>
          <p:nvSpPr>
            <p:cNvPr id="622" name="object 622" descr=""/>
            <p:cNvSpPr/>
            <p:nvPr/>
          </p:nvSpPr>
          <p:spPr>
            <a:xfrm>
              <a:off x="4232351" y="1916429"/>
              <a:ext cx="1186180" cy="131445"/>
            </a:xfrm>
            <a:custGeom>
              <a:avLst/>
              <a:gdLst/>
              <a:ahLst/>
              <a:cxnLst/>
              <a:rect l="l" t="t" r="r" b="b"/>
              <a:pathLst>
                <a:path w="1186179" h="131444">
                  <a:moveTo>
                    <a:pt x="101409" y="125336"/>
                  </a:moveTo>
                  <a:lnTo>
                    <a:pt x="100990" y="118859"/>
                  </a:lnTo>
                  <a:lnTo>
                    <a:pt x="97840" y="112661"/>
                  </a:lnTo>
                  <a:lnTo>
                    <a:pt x="92011" y="109575"/>
                  </a:lnTo>
                  <a:lnTo>
                    <a:pt x="86779" y="109143"/>
                  </a:lnTo>
                  <a:lnTo>
                    <a:pt x="78714" y="115239"/>
                  </a:lnTo>
                  <a:lnTo>
                    <a:pt x="77266" y="115163"/>
                  </a:lnTo>
                  <a:lnTo>
                    <a:pt x="69392" y="107137"/>
                  </a:lnTo>
                  <a:lnTo>
                    <a:pt x="60782" y="105956"/>
                  </a:lnTo>
                  <a:lnTo>
                    <a:pt x="57416" y="111061"/>
                  </a:lnTo>
                  <a:lnTo>
                    <a:pt x="56896" y="110985"/>
                  </a:lnTo>
                  <a:lnTo>
                    <a:pt x="49441" y="102654"/>
                  </a:lnTo>
                  <a:lnTo>
                    <a:pt x="41122" y="97726"/>
                  </a:lnTo>
                  <a:lnTo>
                    <a:pt x="28790" y="96939"/>
                  </a:lnTo>
                  <a:lnTo>
                    <a:pt x="20688" y="100863"/>
                  </a:lnTo>
                  <a:lnTo>
                    <a:pt x="16967" y="107238"/>
                  </a:lnTo>
                  <a:lnTo>
                    <a:pt x="15646" y="113372"/>
                  </a:lnTo>
                  <a:lnTo>
                    <a:pt x="14744" y="116598"/>
                  </a:lnTo>
                  <a:lnTo>
                    <a:pt x="14033" y="117068"/>
                  </a:lnTo>
                  <a:lnTo>
                    <a:pt x="2552" y="112153"/>
                  </a:lnTo>
                  <a:lnTo>
                    <a:pt x="0" y="120815"/>
                  </a:lnTo>
                  <a:lnTo>
                    <a:pt x="4203" y="130657"/>
                  </a:lnTo>
                  <a:lnTo>
                    <a:pt x="24472" y="129768"/>
                  </a:lnTo>
                  <a:lnTo>
                    <a:pt x="53568" y="130644"/>
                  </a:lnTo>
                  <a:lnTo>
                    <a:pt x="81673" y="131178"/>
                  </a:lnTo>
                  <a:lnTo>
                    <a:pt x="99034" y="129247"/>
                  </a:lnTo>
                  <a:lnTo>
                    <a:pt x="101409" y="125336"/>
                  </a:lnTo>
                  <a:close/>
                </a:path>
                <a:path w="1186179" h="131444">
                  <a:moveTo>
                    <a:pt x="988288" y="108178"/>
                  </a:moveTo>
                  <a:lnTo>
                    <a:pt x="987348" y="98145"/>
                  </a:lnTo>
                  <a:lnTo>
                    <a:pt x="979792" y="93789"/>
                  </a:lnTo>
                  <a:lnTo>
                    <a:pt x="966520" y="92024"/>
                  </a:lnTo>
                  <a:lnTo>
                    <a:pt x="965885" y="86296"/>
                  </a:lnTo>
                  <a:lnTo>
                    <a:pt x="965542" y="77660"/>
                  </a:lnTo>
                  <a:lnTo>
                    <a:pt x="962698" y="69342"/>
                  </a:lnTo>
                  <a:lnTo>
                    <a:pt x="954582" y="64630"/>
                  </a:lnTo>
                  <a:lnTo>
                    <a:pt x="945248" y="65392"/>
                  </a:lnTo>
                  <a:lnTo>
                    <a:pt x="938491" y="69278"/>
                  </a:lnTo>
                  <a:lnTo>
                    <a:pt x="932103" y="75869"/>
                  </a:lnTo>
                  <a:lnTo>
                    <a:pt x="930960" y="76136"/>
                  </a:lnTo>
                  <a:lnTo>
                    <a:pt x="918895" y="69469"/>
                  </a:lnTo>
                  <a:lnTo>
                    <a:pt x="897763" y="74434"/>
                  </a:lnTo>
                  <a:lnTo>
                    <a:pt x="897013" y="91668"/>
                  </a:lnTo>
                  <a:lnTo>
                    <a:pt x="895578" y="92722"/>
                  </a:lnTo>
                  <a:lnTo>
                    <a:pt x="890498" y="91186"/>
                  </a:lnTo>
                  <a:lnTo>
                    <a:pt x="881024" y="88747"/>
                  </a:lnTo>
                  <a:lnTo>
                    <a:pt x="872324" y="91287"/>
                  </a:lnTo>
                  <a:lnTo>
                    <a:pt x="869581" y="104660"/>
                  </a:lnTo>
                  <a:lnTo>
                    <a:pt x="988288" y="108178"/>
                  </a:lnTo>
                  <a:close/>
                </a:path>
                <a:path w="1186179" h="131444">
                  <a:moveTo>
                    <a:pt x="1185659" y="37744"/>
                  </a:moveTo>
                  <a:lnTo>
                    <a:pt x="1177823" y="27076"/>
                  </a:lnTo>
                  <a:lnTo>
                    <a:pt x="1164437" y="24295"/>
                  </a:lnTo>
                  <a:lnTo>
                    <a:pt x="1148448" y="30911"/>
                  </a:lnTo>
                  <a:lnTo>
                    <a:pt x="1144663" y="20993"/>
                  </a:lnTo>
                  <a:lnTo>
                    <a:pt x="1139317" y="11430"/>
                  </a:lnTo>
                  <a:lnTo>
                    <a:pt x="1131874" y="3873"/>
                  </a:lnTo>
                  <a:lnTo>
                    <a:pt x="1121752" y="0"/>
                  </a:lnTo>
                  <a:lnTo>
                    <a:pt x="1114183" y="228"/>
                  </a:lnTo>
                  <a:lnTo>
                    <a:pt x="1083335" y="27698"/>
                  </a:lnTo>
                  <a:lnTo>
                    <a:pt x="1081709" y="28409"/>
                  </a:lnTo>
                  <a:lnTo>
                    <a:pt x="1074432" y="25285"/>
                  </a:lnTo>
                  <a:lnTo>
                    <a:pt x="1060386" y="26339"/>
                  </a:lnTo>
                  <a:lnTo>
                    <a:pt x="1049616" y="30391"/>
                  </a:lnTo>
                  <a:lnTo>
                    <a:pt x="1043114" y="38747"/>
                  </a:lnTo>
                  <a:lnTo>
                    <a:pt x="1042377" y="52679"/>
                  </a:lnTo>
                  <a:lnTo>
                    <a:pt x="1184973" y="54787"/>
                  </a:lnTo>
                  <a:lnTo>
                    <a:pt x="1185659" y="37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4685640" y="1945921"/>
              <a:ext cx="46355" cy="41910"/>
            </a:xfrm>
            <a:custGeom>
              <a:avLst/>
              <a:gdLst/>
              <a:ahLst/>
              <a:cxnLst/>
              <a:rect l="l" t="t" r="r" b="b"/>
              <a:pathLst>
                <a:path w="46354" h="41910">
                  <a:moveTo>
                    <a:pt x="30680" y="0"/>
                  </a:moveTo>
                  <a:lnTo>
                    <a:pt x="14873" y="3265"/>
                  </a:lnTo>
                  <a:lnTo>
                    <a:pt x="4370" y="16475"/>
                  </a:lnTo>
                  <a:lnTo>
                    <a:pt x="0" y="31632"/>
                  </a:lnTo>
                  <a:lnTo>
                    <a:pt x="2588" y="40741"/>
                  </a:lnTo>
                  <a:lnTo>
                    <a:pt x="9205" y="41238"/>
                  </a:lnTo>
                  <a:lnTo>
                    <a:pt x="22216" y="41360"/>
                  </a:lnTo>
                  <a:lnTo>
                    <a:pt x="35245" y="41173"/>
                  </a:lnTo>
                  <a:lnTo>
                    <a:pt x="41920" y="40741"/>
                  </a:lnTo>
                  <a:lnTo>
                    <a:pt x="46032" y="33252"/>
                  </a:lnTo>
                  <a:lnTo>
                    <a:pt x="44777" y="20156"/>
                  </a:lnTo>
                  <a:lnTo>
                    <a:pt x="39284" y="7167"/>
                  </a:lnTo>
                  <a:lnTo>
                    <a:pt x="30680" y="0"/>
                  </a:lnTo>
                  <a:close/>
                </a:path>
              </a:pathLst>
            </a:custGeom>
            <a:solidFill>
              <a:srgbClr val="F9EF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4778261" y="1999312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4">
                  <a:moveTo>
                    <a:pt x="20940" y="0"/>
                  </a:moveTo>
                  <a:lnTo>
                    <a:pt x="9265" y="945"/>
                  </a:lnTo>
                  <a:lnTo>
                    <a:pt x="2240" y="8448"/>
                  </a:lnTo>
                  <a:lnTo>
                    <a:pt x="0" y="19452"/>
                  </a:lnTo>
                  <a:lnTo>
                    <a:pt x="2677" y="30899"/>
                  </a:lnTo>
                  <a:lnTo>
                    <a:pt x="27975" y="29502"/>
                  </a:lnTo>
                  <a:lnTo>
                    <a:pt x="31164" y="22454"/>
                  </a:lnTo>
                  <a:lnTo>
                    <a:pt x="31130" y="13269"/>
                  </a:lnTo>
                  <a:lnTo>
                    <a:pt x="27759" y="4825"/>
                  </a:lnTo>
                  <a:lnTo>
                    <a:pt x="20940" y="0"/>
                  </a:lnTo>
                  <a:close/>
                </a:path>
              </a:pathLst>
            </a:custGeom>
            <a:solidFill>
              <a:srgbClr val="CAD9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4025847" y="2009142"/>
              <a:ext cx="34290" cy="19050"/>
            </a:xfrm>
            <a:custGeom>
              <a:avLst/>
              <a:gdLst/>
              <a:ahLst/>
              <a:cxnLst/>
              <a:rect l="l" t="t" r="r" b="b"/>
              <a:pathLst>
                <a:path w="34289" h="19050">
                  <a:moveTo>
                    <a:pt x="20370" y="0"/>
                  </a:moveTo>
                  <a:lnTo>
                    <a:pt x="12667" y="166"/>
                  </a:lnTo>
                  <a:lnTo>
                    <a:pt x="6313" y="3238"/>
                  </a:lnTo>
                  <a:lnTo>
                    <a:pt x="1895" y="8729"/>
                  </a:lnTo>
                  <a:lnTo>
                    <a:pt x="0" y="16154"/>
                  </a:lnTo>
                  <a:lnTo>
                    <a:pt x="5074" y="17755"/>
                  </a:lnTo>
                  <a:lnTo>
                    <a:pt x="15347" y="18570"/>
                  </a:lnTo>
                  <a:lnTo>
                    <a:pt x="25849" y="18704"/>
                  </a:lnTo>
                  <a:lnTo>
                    <a:pt x="31610" y="18262"/>
                  </a:lnTo>
                  <a:lnTo>
                    <a:pt x="33772" y="14364"/>
                  </a:lnTo>
                  <a:lnTo>
                    <a:pt x="31095" y="8488"/>
                  </a:lnTo>
                  <a:lnTo>
                    <a:pt x="25866" y="2933"/>
                  </a:lnTo>
                  <a:lnTo>
                    <a:pt x="20370" y="0"/>
                  </a:lnTo>
                  <a:close/>
                </a:path>
              </a:pathLst>
            </a:custGeom>
            <a:solidFill>
              <a:srgbClr val="E2E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4028451" y="2562646"/>
              <a:ext cx="31115" cy="34290"/>
            </a:xfrm>
            <a:custGeom>
              <a:avLst/>
              <a:gdLst/>
              <a:ahLst/>
              <a:cxnLst/>
              <a:rect l="l" t="t" r="r" b="b"/>
              <a:pathLst>
                <a:path w="31114" h="34289">
                  <a:moveTo>
                    <a:pt x="31115" y="0"/>
                  </a:moveTo>
                  <a:lnTo>
                    <a:pt x="5549" y="17195"/>
                  </a:lnTo>
                  <a:lnTo>
                    <a:pt x="2755" y="16116"/>
                  </a:lnTo>
                  <a:lnTo>
                    <a:pt x="774" y="18605"/>
                  </a:lnTo>
                  <a:lnTo>
                    <a:pt x="0" y="30010"/>
                  </a:lnTo>
                  <a:lnTo>
                    <a:pt x="203" y="32308"/>
                  </a:lnTo>
                  <a:lnTo>
                    <a:pt x="8382" y="34035"/>
                  </a:lnTo>
                  <a:lnTo>
                    <a:pt x="12204" y="32486"/>
                  </a:lnTo>
                  <a:lnTo>
                    <a:pt x="19875" y="32308"/>
                  </a:lnTo>
                  <a:lnTo>
                    <a:pt x="18391" y="22104"/>
                  </a:lnTo>
                  <a:lnTo>
                    <a:pt x="20170" y="14197"/>
                  </a:lnTo>
                  <a:lnTo>
                    <a:pt x="24611" y="7268"/>
                  </a:lnTo>
                  <a:lnTo>
                    <a:pt x="31115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5527610" y="1937501"/>
              <a:ext cx="33655" cy="18415"/>
            </a:xfrm>
            <a:custGeom>
              <a:avLst/>
              <a:gdLst/>
              <a:ahLst/>
              <a:cxnLst/>
              <a:rect l="l" t="t" r="r" b="b"/>
              <a:pathLst>
                <a:path w="33654" h="18414">
                  <a:moveTo>
                    <a:pt x="21780" y="0"/>
                  </a:moveTo>
                  <a:lnTo>
                    <a:pt x="14685" y="175"/>
                  </a:lnTo>
                  <a:lnTo>
                    <a:pt x="8132" y="3852"/>
                  </a:lnTo>
                  <a:lnTo>
                    <a:pt x="2958" y="9642"/>
                  </a:lnTo>
                  <a:lnTo>
                    <a:pt x="0" y="16154"/>
                  </a:lnTo>
                  <a:lnTo>
                    <a:pt x="30200" y="18262"/>
                  </a:lnTo>
                  <a:lnTo>
                    <a:pt x="33413" y="16256"/>
                  </a:lnTo>
                  <a:lnTo>
                    <a:pt x="26377" y="1308"/>
                  </a:lnTo>
                  <a:lnTo>
                    <a:pt x="21780" y="0"/>
                  </a:lnTo>
                  <a:close/>
                </a:path>
              </a:pathLst>
            </a:custGeom>
            <a:solidFill>
              <a:srgbClr val="CAD9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5290196" y="2568260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89" h="27305">
                  <a:moveTo>
                    <a:pt x="0" y="0"/>
                  </a:moveTo>
                  <a:lnTo>
                    <a:pt x="4108" y="6089"/>
                  </a:lnTo>
                  <a:lnTo>
                    <a:pt x="7596" y="12538"/>
                  </a:lnTo>
                  <a:lnTo>
                    <a:pt x="10095" y="19391"/>
                  </a:lnTo>
                  <a:lnTo>
                    <a:pt x="11239" y="26695"/>
                  </a:lnTo>
                  <a:lnTo>
                    <a:pt x="14541" y="26670"/>
                  </a:lnTo>
                  <a:lnTo>
                    <a:pt x="17818" y="26720"/>
                  </a:lnTo>
                  <a:lnTo>
                    <a:pt x="21069" y="26695"/>
                  </a:lnTo>
                  <a:lnTo>
                    <a:pt x="17516" y="18891"/>
                  </a:lnTo>
                  <a:lnTo>
                    <a:pt x="12592" y="11776"/>
                  </a:lnTo>
                  <a:lnTo>
                    <a:pt x="6638" y="5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4136833" y="2735442"/>
              <a:ext cx="360045" cy="62230"/>
            </a:xfrm>
            <a:custGeom>
              <a:avLst/>
              <a:gdLst/>
              <a:ahLst/>
              <a:cxnLst/>
              <a:rect l="l" t="t" r="r" b="b"/>
              <a:pathLst>
                <a:path w="360045" h="62230">
                  <a:moveTo>
                    <a:pt x="359638" y="0"/>
                  </a:moveTo>
                  <a:lnTo>
                    <a:pt x="43548" y="0"/>
                  </a:lnTo>
                  <a:lnTo>
                    <a:pt x="43177" y="12569"/>
                  </a:lnTo>
                  <a:lnTo>
                    <a:pt x="36885" y="17038"/>
                  </a:lnTo>
                  <a:lnTo>
                    <a:pt x="0" y="50571"/>
                  </a:lnTo>
                  <a:lnTo>
                    <a:pt x="7629" y="47101"/>
                  </a:lnTo>
                  <a:lnTo>
                    <a:pt x="14719" y="44672"/>
                  </a:lnTo>
                  <a:lnTo>
                    <a:pt x="21999" y="44138"/>
                  </a:lnTo>
                  <a:lnTo>
                    <a:pt x="30200" y="46355"/>
                  </a:lnTo>
                  <a:lnTo>
                    <a:pt x="35178" y="50105"/>
                  </a:lnTo>
                  <a:lnTo>
                    <a:pt x="40541" y="55654"/>
                  </a:lnTo>
                  <a:lnTo>
                    <a:pt x="45652" y="60417"/>
                  </a:lnTo>
                  <a:lnTo>
                    <a:pt x="49872" y="61810"/>
                  </a:lnTo>
                  <a:lnTo>
                    <a:pt x="59885" y="43865"/>
                  </a:lnTo>
                  <a:lnTo>
                    <a:pt x="74415" y="27814"/>
                  </a:lnTo>
                  <a:lnTo>
                    <a:pt x="89317" y="23843"/>
                  </a:lnTo>
                  <a:lnTo>
                    <a:pt x="100444" y="42138"/>
                  </a:lnTo>
                  <a:lnTo>
                    <a:pt x="108661" y="40144"/>
                  </a:lnTo>
                  <a:lnTo>
                    <a:pt x="105219" y="28968"/>
                  </a:lnTo>
                  <a:lnTo>
                    <a:pt x="111683" y="30899"/>
                  </a:lnTo>
                  <a:lnTo>
                    <a:pt x="125970" y="38672"/>
                  </a:lnTo>
                  <a:lnTo>
                    <a:pt x="138596" y="50118"/>
                  </a:lnTo>
                  <a:lnTo>
                    <a:pt x="148300" y="50199"/>
                  </a:lnTo>
                  <a:lnTo>
                    <a:pt x="153822" y="23876"/>
                  </a:lnTo>
                  <a:lnTo>
                    <a:pt x="161259" y="24177"/>
                  </a:lnTo>
                  <a:lnTo>
                    <a:pt x="177711" y="23309"/>
                  </a:lnTo>
                  <a:lnTo>
                    <a:pt x="184734" y="23876"/>
                  </a:lnTo>
                  <a:lnTo>
                    <a:pt x="187705" y="24523"/>
                  </a:lnTo>
                  <a:lnTo>
                    <a:pt x="193840" y="30734"/>
                  </a:lnTo>
                  <a:lnTo>
                    <a:pt x="194563" y="30899"/>
                  </a:lnTo>
                  <a:lnTo>
                    <a:pt x="208830" y="30286"/>
                  </a:lnTo>
                  <a:lnTo>
                    <a:pt x="221686" y="25568"/>
                  </a:lnTo>
                  <a:lnTo>
                    <a:pt x="233449" y="23341"/>
                  </a:lnTo>
                  <a:lnTo>
                    <a:pt x="244436" y="30200"/>
                  </a:lnTo>
                  <a:lnTo>
                    <a:pt x="245998" y="32194"/>
                  </a:lnTo>
                  <a:lnTo>
                    <a:pt x="246976" y="42164"/>
                  </a:lnTo>
                  <a:lnTo>
                    <a:pt x="251675" y="42138"/>
                  </a:lnTo>
                  <a:lnTo>
                    <a:pt x="262089" y="33007"/>
                  </a:lnTo>
                  <a:lnTo>
                    <a:pt x="273189" y="31127"/>
                  </a:lnTo>
                  <a:lnTo>
                    <a:pt x="280885" y="35179"/>
                  </a:lnTo>
                  <a:lnTo>
                    <a:pt x="281660" y="35115"/>
                  </a:lnTo>
                  <a:lnTo>
                    <a:pt x="296188" y="30623"/>
                  </a:lnTo>
                  <a:lnTo>
                    <a:pt x="306395" y="23704"/>
                  </a:lnTo>
                  <a:lnTo>
                    <a:pt x="316881" y="19681"/>
                  </a:lnTo>
                  <a:lnTo>
                    <a:pt x="332244" y="23876"/>
                  </a:lnTo>
                  <a:lnTo>
                    <a:pt x="334911" y="25273"/>
                  </a:lnTo>
                  <a:lnTo>
                    <a:pt x="339813" y="32842"/>
                  </a:lnTo>
                  <a:lnTo>
                    <a:pt x="344792" y="34759"/>
                  </a:lnTo>
                  <a:lnTo>
                    <a:pt x="356247" y="34074"/>
                  </a:lnTo>
                  <a:lnTo>
                    <a:pt x="359638" y="35115"/>
                  </a:lnTo>
                  <a:lnTo>
                    <a:pt x="359638" y="0"/>
                  </a:lnTo>
                  <a:close/>
                </a:path>
              </a:pathLst>
            </a:custGeom>
            <a:solidFill>
              <a:srgbClr val="579A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0" name="object 63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70410" y="2753705"/>
              <a:ext cx="217741" cy="64617"/>
            </a:xfrm>
            <a:prstGeom prst="rect">
              <a:avLst/>
            </a:prstGeom>
          </p:spPr>
        </p:pic>
        <p:pic>
          <p:nvPicPr>
            <p:cNvPr id="631" name="object 63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40019" y="2754279"/>
              <a:ext cx="181216" cy="93545"/>
            </a:xfrm>
            <a:prstGeom prst="rect">
              <a:avLst/>
            </a:prstGeom>
          </p:spPr>
        </p:pic>
        <p:sp>
          <p:nvSpPr>
            <p:cNvPr id="632" name="object 632" descr=""/>
            <p:cNvSpPr/>
            <p:nvPr/>
          </p:nvSpPr>
          <p:spPr>
            <a:xfrm>
              <a:off x="5172187" y="2760277"/>
              <a:ext cx="32384" cy="20320"/>
            </a:xfrm>
            <a:custGeom>
              <a:avLst/>
              <a:gdLst/>
              <a:ahLst/>
              <a:cxnLst/>
              <a:rect l="l" t="t" r="r" b="b"/>
              <a:pathLst>
                <a:path w="32385" h="20319">
                  <a:moveTo>
                    <a:pt x="11811" y="0"/>
                  </a:moveTo>
                  <a:lnTo>
                    <a:pt x="4133" y="5287"/>
                  </a:lnTo>
                  <a:lnTo>
                    <a:pt x="0" y="18713"/>
                  </a:lnTo>
                  <a:lnTo>
                    <a:pt x="6661" y="19879"/>
                  </a:lnTo>
                  <a:lnTo>
                    <a:pt x="8507" y="18934"/>
                  </a:lnTo>
                  <a:lnTo>
                    <a:pt x="9788" y="16472"/>
                  </a:lnTo>
                  <a:lnTo>
                    <a:pt x="14757" y="13087"/>
                  </a:lnTo>
                  <a:lnTo>
                    <a:pt x="17970" y="11664"/>
                  </a:lnTo>
                  <a:lnTo>
                    <a:pt x="27305" y="11449"/>
                  </a:lnTo>
                  <a:lnTo>
                    <a:pt x="32308" y="10280"/>
                  </a:lnTo>
                  <a:lnTo>
                    <a:pt x="21659" y="1961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3" name="object 63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260911" y="2318146"/>
              <a:ext cx="120162" cy="276821"/>
            </a:xfrm>
            <a:prstGeom prst="rect">
              <a:avLst/>
            </a:prstGeom>
          </p:spPr>
        </p:pic>
        <p:sp>
          <p:nvSpPr>
            <p:cNvPr id="634" name="object 634" descr=""/>
            <p:cNvSpPr/>
            <p:nvPr/>
          </p:nvSpPr>
          <p:spPr>
            <a:xfrm>
              <a:off x="4024438" y="2591915"/>
              <a:ext cx="1618615" cy="144145"/>
            </a:xfrm>
            <a:custGeom>
              <a:avLst/>
              <a:gdLst/>
              <a:ahLst/>
              <a:cxnLst/>
              <a:rect l="l" t="t" r="r" b="b"/>
              <a:pathLst>
                <a:path w="1618614" h="144144">
                  <a:moveTo>
                    <a:pt x="1371841" y="0"/>
                  </a:moveTo>
                  <a:lnTo>
                    <a:pt x="1300733" y="233"/>
                  </a:lnTo>
                  <a:lnTo>
                    <a:pt x="1301318" y="3040"/>
                  </a:lnTo>
                  <a:lnTo>
                    <a:pt x="1296238" y="3052"/>
                  </a:lnTo>
                  <a:lnTo>
                    <a:pt x="1291551" y="1630"/>
                  </a:lnTo>
                  <a:lnTo>
                    <a:pt x="1289481" y="1643"/>
                  </a:lnTo>
                  <a:lnTo>
                    <a:pt x="1290345" y="3027"/>
                  </a:lnTo>
                  <a:lnTo>
                    <a:pt x="1245232" y="3444"/>
                  </a:lnTo>
                  <a:lnTo>
                    <a:pt x="1181673" y="4424"/>
                  </a:lnTo>
                  <a:lnTo>
                    <a:pt x="1147000" y="4424"/>
                  </a:lnTo>
                  <a:lnTo>
                    <a:pt x="1142568" y="233"/>
                  </a:lnTo>
                  <a:lnTo>
                    <a:pt x="1141983" y="233"/>
                  </a:lnTo>
                  <a:lnTo>
                    <a:pt x="1142568" y="3040"/>
                  </a:lnTo>
                  <a:lnTo>
                    <a:pt x="1108532" y="3040"/>
                  </a:lnTo>
                  <a:lnTo>
                    <a:pt x="1107236" y="246"/>
                  </a:lnTo>
                  <a:lnTo>
                    <a:pt x="1105458" y="233"/>
                  </a:lnTo>
                  <a:lnTo>
                    <a:pt x="1106042" y="3052"/>
                  </a:lnTo>
                  <a:lnTo>
                    <a:pt x="896642" y="1600"/>
                  </a:lnTo>
                  <a:lnTo>
                    <a:pt x="675728" y="1643"/>
                  </a:lnTo>
                  <a:lnTo>
                    <a:pt x="668331" y="1417"/>
                  </a:lnTo>
                  <a:lnTo>
                    <a:pt x="653474" y="451"/>
                  </a:lnTo>
                  <a:lnTo>
                    <a:pt x="646226" y="233"/>
                  </a:lnTo>
                  <a:lnTo>
                    <a:pt x="578789" y="233"/>
                  </a:lnTo>
                  <a:lnTo>
                    <a:pt x="528888" y="661"/>
                  </a:lnTo>
                  <a:lnTo>
                    <a:pt x="425718" y="2555"/>
                  </a:lnTo>
                  <a:lnTo>
                    <a:pt x="373252" y="3040"/>
                  </a:lnTo>
                  <a:lnTo>
                    <a:pt x="373837" y="233"/>
                  </a:lnTo>
                  <a:lnTo>
                    <a:pt x="219163" y="233"/>
                  </a:lnTo>
                  <a:lnTo>
                    <a:pt x="171587" y="546"/>
                  </a:lnTo>
                  <a:lnTo>
                    <a:pt x="72758" y="1997"/>
                  </a:lnTo>
                  <a:lnTo>
                    <a:pt x="16217" y="3217"/>
                  </a:lnTo>
                  <a:lnTo>
                    <a:pt x="12395" y="4767"/>
                  </a:lnTo>
                  <a:lnTo>
                    <a:pt x="2920" y="2773"/>
                  </a:lnTo>
                  <a:lnTo>
                    <a:pt x="1346" y="3205"/>
                  </a:lnTo>
                  <a:lnTo>
                    <a:pt x="0" y="3040"/>
                  </a:lnTo>
                  <a:lnTo>
                    <a:pt x="0" y="71874"/>
                  </a:lnTo>
                  <a:lnTo>
                    <a:pt x="4305" y="71391"/>
                  </a:lnTo>
                  <a:lnTo>
                    <a:pt x="3492" y="74858"/>
                  </a:lnTo>
                  <a:lnTo>
                    <a:pt x="0" y="76090"/>
                  </a:lnTo>
                  <a:lnTo>
                    <a:pt x="0" y="101376"/>
                  </a:lnTo>
                  <a:lnTo>
                    <a:pt x="5143" y="98226"/>
                  </a:lnTo>
                  <a:lnTo>
                    <a:pt x="5143" y="105948"/>
                  </a:lnTo>
                  <a:lnTo>
                    <a:pt x="0" y="102785"/>
                  </a:lnTo>
                  <a:lnTo>
                    <a:pt x="0" y="143527"/>
                  </a:lnTo>
                  <a:lnTo>
                    <a:pt x="1618373" y="143527"/>
                  </a:lnTo>
                  <a:lnTo>
                    <a:pt x="1618373" y="4449"/>
                  </a:lnTo>
                  <a:lnTo>
                    <a:pt x="1578166" y="4297"/>
                  </a:lnTo>
                  <a:lnTo>
                    <a:pt x="1497694" y="4665"/>
                  </a:lnTo>
                  <a:lnTo>
                    <a:pt x="1456004" y="4424"/>
                  </a:lnTo>
                  <a:lnTo>
                    <a:pt x="1450365" y="233"/>
                  </a:lnTo>
                  <a:lnTo>
                    <a:pt x="1442770" y="233"/>
                  </a:lnTo>
                  <a:lnTo>
                    <a:pt x="1371841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4024438" y="2690141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143" y="0"/>
                  </a:moveTo>
                  <a:lnTo>
                    <a:pt x="0" y="3149"/>
                  </a:lnTo>
                  <a:lnTo>
                    <a:pt x="0" y="4559"/>
                  </a:lnTo>
                  <a:lnTo>
                    <a:pt x="5143" y="7721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249C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4024426" y="2663316"/>
              <a:ext cx="194310" cy="36830"/>
            </a:xfrm>
            <a:custGeom>
              <a:avLst/>
              <a:gdLst/>
              <a:ahLst/>
              <a:cxnLst/>
              <a:rect l="l" t="t" r="r" b="b"/>
              <a:pathLst>
                <a:path w="194310" h="36830">
                  <a:moveTo>
                    <a:pt x="4305" y="0"/>
                  </a:moveTo>
                  <a:lnTo>
                    <a:pt x="0" y="482"/>
                  </a:lnTo>
                  <a:lnTo>
                    <a:pt x="0" y="4699"/>
                  </a:lnTo>
                  <a:lnTo>
                    <a:pt x="3492" y="3467"/>
                  </a:lnTo>
                  <a:lnTo>
                    <a:pt x="4305" y="0"/>
                  </a:lnTo>
                  <a:close/>
                </a:path>
                <a:path w="194310" h="36830">
                  <a:moveTo>
                    <a:pt x="58508" y="36207"/>
                  </a:moveTo>
                  <a:lnTo>
                    <a:pt x="55930" y="25552"/>
                  </a:lnTo>
                  <a:lnTo>
                    <a:pt x="52679" y="25768"/>
                  </a:lnTo>
                  <a:lnTo>
                    <a:pt x="51333" y="25869"/>
                  </a:lnTo>
                  <a:lnTo>
                    <a:pt x="47167" y="33070"/>
                  </a:lnTo>
                  <a:lnTo>
                    <a:pt x="58508" y="36207"/>
                  </a:lnTo>
                  <a:close/>
                </a:path>
                <a:path w="194310" h="36830">
                  <a:moveTo>
                    <a:pt x="166319" y="12230"/>
                  </a:moveTo>
                  <a:lnTo>
                    <a:pt x="162267" y="11722"/>
                  </a:lnTo>
                  <a:lnTo>
                    <a:pt x="160604" y="11518"/>
                  </a:lnTo>
                  <a:lnTo>
                    <a:pt x="154228" y="17018"/>
                  </a:lnTo>
                  <a:lnTo>
                    <a:pt x="166306" y="21018"/>
                  </a:lnTo>
                  <a:lnTo>
                    <a:pt x="166319" y="12230"/>
                  </a:lnTo>
                  <a:close/>
                </a:path>
                <a:path w="194310" h="36830">
                  <a:moveTo>
                    <a:pt x="194246" y="20764"/>
                  </a:moveTo>
                  <a:lnTo>
                    <a:pt x="193586" y="12865"/>
                  </a:lnTo>
                  <a:lnTo>
                    <a:pt x="190360" y="11722"/>
                  </a:lnTo>
                  <a:lnTo>
                    <a:pt x="187833" y="10845"/>
                  </a:lnTo>
                  <a:lnTo>
                    <a:pt x="182968" y="17373"/>
                  </a:lnTo>
                  <a:lnTo>
                    <a:pt x="194246" y="20764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4264939" y="2618688"/>
              <a:ext cx="1373505" cy="79375"/>
            </a:xfrm>
            <a:custGeom>
              <a:avLst/>
              <a:gdLst/>
              <a:ahLst/>
              <a:cxnLst/>
              <a:rect l="l" t="t" r="r" b="b"/>
              <a:pathLst>
                <a:path w="1373504" h="79375">
                  <a:moveTo>
                    <a:pt x="9423" y="73126"/>
                  </a:moveTo>
                  <a:lnTo>
                    <a:pt x="6045" y="71805"/>
                  </a:lnTo>
                  <a:lnTo>
                    <a:pt x="0" y="69456"/>
                  </a:lnTo>
                  <a:lnTo>
                    <a:pt x="825" y="78676"/>
                  </a:lnTo>
                  <a:lnTo>
                    <a:pt x="8763" y="78994"/>
                  </a:lnTo>
                  <a:lnTo>
                    <a:pt x="9423" y="73126"/>
                  </a:lnTo>
                  <a:close/>
                </a:path>
                <a:path w="1373504" h="79375">
                  <a:moveTo>
                    <a:pt x="1373365" y="9525"/>
                  </a:moveTo>
                  <a:lnTo>
                    <a:pt x="1372527" y="304"/>
                  </a:lnTo>
                  <a:lnTo>
                    <a:pt x="1368729" y="165"/>
                  </a:lnTo>
                  <a:lnTo>
                    <a:pt x="1364602" y="0"/>
                  </a:lnTo>
                  <a:lnTo>
                    <a:pt x="1363929" y="5867"/>
                  </a:lnTo>
                  <a:lnTo>
                    <a:pt x="1373365" y="9525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4047045" y="2606230"/>
              <a:ext cx="1374775" cy="93980"/>
            </a:xfrm>
            <a:custGeom>
              <a:avLst/>
              <a:gdLst/>
              <a:ahLst/>
              <a:cxnLst/>
              <a:rect l="l" t="t" r="r" b="b"/>
              <a:pathLst>
                <a:path w="1374775" h="93980">
                  <a:moveTo>
                    <a:pt x="9817" y="93395"/>
                  </a:moveTo>
                  <a:lnTo>
                    <a:pt x="8242" y="84328"/>
                  </a:lnTo>
                  <a:lnTo>
                    <a:pt x="4775" y="84264"/>
                  </a:lnTo>
                  <a:lnTo>
                    <a:pt x="1790" y="84213"/>
                  </a:lnTo>
                  <a:lnTo>
                    <a:pt x="0" y="90182"/>
                  </a:lnTo>
                  <a:lnTo>
                    <a:pt x="9817" y="93395"/>
                  </a:lnTo>
                  <a:close/>
                </a:path>
                <a:path w="1374775" h="93980">
                  <a:moveTo>
                    <a:pt x="60617" y="16624"/>
                  </a:moveTo>
                  <a:lnTo>
                    <a:pt x="56756" y="15430"/>
                  </a:lnTo>
                  <a:lnTo>
                    <a:pt x="52298" y="14046"/>
                  </a:lnTo>
                  <a:lnTo>
                    <a:pt x="50088" y="19850"/>
                  </a:lnTo>
                  <a:lnTo>
                    <a:pt x="58407" y="22428"/>
                  </a:lnTo>
                  <a:lnTo>
                    <a:pt x="60617" y="16624"/>
                  </a:lnTo>
                  <a:close/>
                </a:path>
                <a:path w="1374775" h="93980">
                  <a:moveTo>
                    <a:pt x="104165" y="86868"/>
                  </a:moveTo>
                  <a:lnTo>
                    <a:pt x="100304" y="85674"/>
                  </a:lnTo>
                  <a:lnTo>
                    <a:pt x="95859" y="84289"/>
                  </a:lnTo>
                  <a:lnTo>
                    <a:pt x="93637" y="90093"/>
                  </a:lnTo>
                  <a:lnTo>
                    <a:pt x="101955" y="92671"/>
                  </a:lnTo>
                  <a:lnTo>
                    <a:pt x="104165" y="86868"/>
                  </a:lnTo>
                  <a:close/>
                </a:path>
                <a:path w="1374775" h="93980">
                  <a:moveTo>
                    <a:pt x="184365" y="59613"/>
                  </a:moveTo>
                  <a:lnTo>
                    <a:pt x="180746" y="56184"/>
                  </a:lnTo>
                  <a:lnTo>
                    <a:pt x="180378" y="56172"/>
                  </a:lnTo>
                  <a:lnTo>
                    <a:pt x="177165" y="57912"/>
                  </a:lnTo>
                  <a:lnTo>
                    <a:pt x="178181" y="61429"/>
                  </a:lnTo>
                  <a:lnTo>
                    <a:pt x="181178" y="63550"/>
                  </a:lnTo>
                  <a:lnTo>
                    <a:pt x="183896" y="61087"/>
                  </a:lnTo>
                  <a:lnTo>
                    <a:pt x="184365" y="59613"/>
                  </a:lnTo>
                  <a:close/>
                </a:path>
                <a:path w="1374775" h="93980">
                  <a:moveTo>
                    <a:pt x="197675" y="69253"/>
                  </a:moveTo>
                  <a:lnTo>
                    <a:pt x="194437" y="68808"/>
                  </a:lnTo>
                  <a:lnTo>
                    <a:pt x="192722" y="68580"/>
                  </a:lnTo>
                  <a:lnTo>
                    <a:pt x="188455" y="76136"/>
                  </a:lnTo>
                  <a:lnTo>
                    <a:pt x="197294" y="78282"/>
                  </a:lnTo>
                  <a:lnTo>
                    <a:pt x="197675" y="69253"/>
                  </a:lnTo>
                  <a:close/>
                </a:path>
                <a:path w="1374775" h="93980">
                  <a:moveTo>
                    <a:pt x="242062" y="69265"/>
                  </a:moveTo>
                  <a:lnTo>
                    <a:pt x="237985" y="68808"/>
                  </a:lnTo>
                  <a:lnTo>
                    <a:pt x="233235" y="68287"/>
                  </a:lnTo>
                  <a:lnTo>
                    <a:pt x="232486" y="75387"/>
                  </a:lnTo>
                  <a:lnTo>
                    <a:pt x="241325" y="76365"/>
                  </a:lnTo>
                  <a:lnTo>
                    <a:pt x="242062" y="69265"/>
                  </a:lnTo>
                  <a:close/>
                </a:path>
                <a:path w="1374775" h="93980">
                  <a:moveTo>
                    <a:pt x="269557" y="76009"/>
                  </a:moveTo>
                  <a:lnTo>
                    <a:pt x="268033" y="67995"/>
                  </a:lnTo>
                  <a:lnTo>
                    <a:pt x="266077" y="67411"/>
                  </a:lnTo>
                  <a:lnTo>
                    <a:pt x="264845" y="67043"/>
                  </a:lnTo>
                  <a:lnTo>
                    <a:pt x="258762" y="73304"/>
                  </a:lnTo>
                  <a:lnTo>
                    <a:pt x="269557" y="76009"/>
                  </a:lnTo>
                  <a:close/>
                </a:path>
                <a:path w="1374775" h="93980">
                  <a:moveTo>
                    <a:pt x="348475" y="16941"/>
                  </a:moveTo>
                  <a:lnTo>
                    <a:pt x="343344" y="15430"/>
                  </a:lnTo>
                  <a:lnTo>
                    <a:pt x="339305" y="14249"/>
                  </a:lnTo>
                  <a:lnTo>
                    <a:pt x="336753" y="19443"/>
                  </a:lnTo>
                  <a:lnTo>
                    <a:pt x="342836" y="23558"/>
                  </a:lnTo>
                  <a:lnTo>
                    <a:pt x="348475" y="16941"/>
                  </a:lnTo>
                  <a:close/>
                </a:path>
                <a:path w="1374775" h="93980">
                  <a:moveTo>
                    <a:pt x="413969" y="85280"/>
                  </a:moveTo>
                  <a:lnTo>
                    <a:pt x="410781" y="84264"/>
                  </a:lnTo>
                  <a:lnTo>
                    <a:pt x="406781" y="82994"/>
                  </a:lnTo>
                  <a:lnTo>
                    <a:pt x="404876" y="91135"/>
                  </a:lnTo>
                  <a:lnTo>
                    <a:pt x="413689" y="91440"/>
                  </a:lnTo>
                  <a:lnTo>
                    <a:pt x="413969" y="85280"/>
                  </a:lnTo>
                  <a:close/>
                </a:path>
                <a:path w="1374775" h="93980">
                  <a:moveTo>
                    <a:pt x="599414" y="82473"/>
                  </a:moveTo>
                  <a:lnTo>
                    <a:pt x="596214" y="81457"/>
                  </a:lnTo>
                  <a:lnTo>
                    <a:pt x="592213" y="80175"/>
                  </a:lnTo>
                  <a:lnTo>
                    <a:pt x="590321" y="88328"/>
                  </a:lnTo>
                  <a:lnTo>
                    <a:pt x="599122" y="88633"/>
                  </a:lnTo>
                  <a:lnTo>
                    <a:pt x="599414" y="82473"/>
                  </a:lnTo>
                  <a:close/>
                </a:path>
                <a:path w="1374775" h="93980">
                  <a:moveTo>
                    <a:pt x="667740" y="77190"/>
                  </a:moveTo>
                  <a:lnTo>
                    <a:pt x="666216" y="69456"/>
                  </a:lnTo>
                  <a:lnTo>
                    <a:pt x="663651" y="68808"/>
                  </a:lnTo>
                  <a:lnTo>
                    <a:pt x="659942" y="67894"/>
                  </a:lnTo>
                  <a:lnTo>
                    <a:pt x="658736" y="74968"/>
                  </a:lnTo>
                  <a:lnTo>
                    <a:pt x="667740" y="77190"/>
                  </a:lnTo>
                  <a:close/>
                </a:path>
                <a:path w="1374775" h="93980">
                  <a:moveTo>
                    <a:pt x="764984" y="29146"/>
                  </a:moveTo>
                  <a:lnTo>
                    <a:pt x="760577" y="28067"/>
                  </a:lnTo>
                  <a:lnTo>
                    <a:pt x="757339" y="27279"/>
                  </a:lnTo>
                  <a:lnTo>
                    <a:pt x="755688" y="33553"/>
                  </a:lnTo>
                  <a:lnTo>
                    <a:pt x="762419" y="38544"/>
                  </a:lnTo>
                  <a:lnTo>
                    <a:pt x="764984" y="29146"/>
                  </a:lnTo>
                  <a:close/>
                </a:path>
                <a:path w="1374775" h="93980">
                  <a:moveTo>
                    <a:pt x="834682" y="2578"/>
                  </a:moveTo>
                  <a:lnTo>
                    <a:pt x="830821" y="1384"/>
                  </a:lnTo>
                  <a:lnTo>
                    <a:pt x="826363" y="0"/>
                  </a:lnTo>
                  <a:lnTo>
                    <a:pt x="824153" y="5803"/>
                  </a:lnTo>
                  <a:lnTo>
                    <a:pt x="832459" y="8382"/>
                  </a:lnTo>
                  <a:lnTo>
                    <a:pt x="834682" y="2578"/>
                  </a:lnTo>
                  <a:close/>
                </a:path>
                <a:path w="1374775" h="93980">
                  <a:moveTo>
                    <a:pt x="1045933" y="91846"/>
                  </a:moveTo>
                  <a:lnTo>
                    <a:pt x="1044549" y="83553"/>
                  </a:lnTo>
                  <a:lnTo>
                    <a:pt x="1042949" y="82854"/>
                  </a:lnTo>
                  <a:lnTo>
                    <a:pt x="1040765" y="81915"/>
                  </a:lnTo>
                  <a:lnTo>
                    <a:pt x="1035392" y="88277"/>
                  </a:lnTo>
                  <a:lnTo>
                    <a:pt x="1045933" y="91846"/>
                  </a:lnTo>
                  <a:close/>
                </a:path>
                <a:path w="1374775" h="93980">
                  <a:moveTo>
                    <a:pt x="1128128" y="93421"/>
                  </a:moveTo>
                  <a:lnTo>
                    <a:pt x="1126401" y="84239"/>
                  </a:lnTo>
                  <a:lnTo>
                    <a:pt x="1123022" y="84264"/>
                  </a:lnTo>
                  <a:lnTo>
                    <a:pt x="1121727" y="84277"/>
                  </a:lnTo>
                  <a:lnTo>
                    <a:pt x="1117257" y="89865"/>
                  </a:lnTo>
                  <a:lnTo>
                    <a:pt x="1128128" y="93421"/>
                  </a:lnTo>
                  <a:close/>
                </a:path>
                <a:path w="1374775" h="93980">
                  <a:moveTo>
                    <a:pt x="1294053" y="15214"/>
                  </a:moveTo>
                  <a:lnTo>
                    <a:pt x="1290205" y="14020"/>
                  </a:lnTo>
                  <a:lnTo>
                    <a:pt x="1285748" y="12649"/>
                  </a:lnTo>
                  <a:lnTo>
                    <a:pt x="1283538" y="18453"/>
                  </a:lnTo>
                  <a:lnTo>
                    <a:pt x="1291844" y="21018"/>
                  </a:lnTo>
                  <a:lnTo>
                    <a:pt x="1294053" y="15214"/>
                  </a:lnTo>
                  <a:close/>
                </a:path>
                <a:path w="1374775" h="93980">
                  <a:moveTo>
                    <a:pt x="1374609" y="75260"/>
                  </a:moveTo>
                  <a:lnTo>
                    <a:pt x="1370888" y="67144"/>
                  </a:lnTo>
                  <a:lnTo>
                    <a:pt x="1368869" y="67411"/>
                  </a:lnTo>
                  <a:lnTo>
                    <a:pt x="1364538" y="67983"/>
                  </a:lnTo>
                  <a:lnTo>
                    <a:pt x="1368259" y="76098"/>
                  </a:lnTo>
                  <a:lnTo>
                    <a:pt x="1374609" y="7526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5615773" y="2689100"/>
              <a:ext cx="10795" cy="8890"/>
            </a:xfrm>
            <a:custGeom>
              <a:avLst/>
              <a:gdLst/>
              <a:ahLst/>
              <a:cxnLst/>
              <a:rect l="l" t="t" r="r" b="b"/>
              <a:pathLst>
                <a:path w="10795" h="8889">
                  <a:moveTo>
                    <a:pt x="2209" y="0"/>
                  </a:moveTo>
                  <a:lnTo>
                    <a:pt x="0" y="5803"/>
                  </a:lnTo>
                  <a:lnTo>
                    <a:pt x="8305" y="8381"/>
                  </a:lnTo>
                  <a:lnTo>
                    <a:pt x="10515" y="2578"/>
                  </a:lnTo>
                  <a:lnTo>
                    <a:pt x="6667" y="1384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4799012" y="2687421"/>
              <a:ext cx="484505" cy="12065"/>
            </a:xfrm>
            <a:custGeom>
              <a:avLst/>
              <a:gdLst/>
              <a:ahLst/>
              <a:cxnLst/>
              <a:rect l="l" t="t" r="r" b="b"/>
              <a:pathLst>
                <a:path w="484504" h="12064">
                  <a:moveTo>
                    <a:pt x="10172" y="9982"/>
                  </a:moveTo>
                  <a:lnTo>
                    <a:pt x="8051" y="1981"/>
                  </a:lnTo>
                  <a:lnTo>
                    <a:pt x="5803" y="1663"/>
                  </a:lnTo>
                  <a:lnTo>
                    <a:pt x="4559" y="1498"/>
                  </a:lnTo>
                  <a:lnTo>
                    <a:pt x="0" y="7708"/>
                  </a:lnTo>
                  <a:lnTo>
                    <a:pt x="10172" y="9982"/>
                  </a:lnTo>
                  <a:close/>
                </a:path>
                <a:path w="484504" h="12064">
                  <a:moveTo>
                    <a:pt x="459600" y="9169"/>
                  </a:moveTo>
                  <a:lnTo>
                    <a:pt x="456768" y="0"/>
                  </a:lnTo>
                  <a:lnTo>
                    <a:pt x="453948" y="266"/>
                  </a:lnTo>
                  <a:lnTo>
                    <a:pt x="452666" y="381"/>
                  </a:lnTo>
                  <a:lnTo>
                    <a:pt x="449059" y="6362"/>
                  </a:lnTo>
                  <a:lnTo>
                    <a:pt x="459600" y="9169"/>
                  </a:lnTo>
                  <a:close/>
                </a:path>
                <a:path w="484504" h="12064">
                  <a:moveTo>
                    <a:pt x="484327" y="7353"/>
                  </a:moveTo>
                  <a:lnTo>
                    <a:pt x="479742" y="3124"/>
                  </a:lnTo>
                  <a:lnTo>
                    <a:pt x="479234" y="3073"/>
                  </a:lnTo>
                  <a:lnTo>
                    <a:pt x="472922" y="2501"/>
                  </a:lnTo>
                  <a:lnTo>
                    <a:pt x="476846" y="11747"/>
                  </a:lnTo>
                  <a:lnTo>
                    <a:pt x="484327" y="7353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4582337" y="2619527"/>
              <a:ext cx="1057275" cy="64135"/>
            </a:xfrm>
            <a:custGeom>
              <a:avLst/>
              <a:gdLst/>
              <a:ahLst/>
              <a:cxnLst/>
              <a:rect l="l" t="t" r="r" b="b"/>
              <a:pathLst>
                <a:path w="1057275" h="64135">
                  <a:moveTo>
                    <a:pt x="11341" y="1727"/>
                  </a:moveTo>
                  <a:lnTo>
                    <a:pt x="7543" y="723"/>
                  </a:lnTo>
                  <a:lnTo>
                    <a:pt x="4787" y="0"/>
                  </a:lnTo>
                  <a:lnTo>
                    <a:pt x="0" y="4775"/>
                  </a:lnTo>
                  <a:lnTo>
                    <a:pt x="9207" y="7835"/>
                  </a:lnTo>
                  <a:lnTo>
                    <a:pt x="11341" y="1727"/>
                  </a:lnTo>
                  <a:close/>
                </a:path>
                <a:path w="1057275" h="64135">
                  <a:moveTo>
                    <a:pt x="1056894" y="61518"/>
                  </a:moveTo>
                  <a:lnTo>
                    <a:pt x="1052969" y="55537"/>
                  </a:lnTo>
                  <a:lnTo>
                    <a:pt x="1051331" y="55511"/>
                  </a:lnTo>
                  <a:lnTo>
                    <a:pt x="1047242" y="55460"/>
                  </a:lnTo>
                  <a:lnTo>
                    <a:pt x="1048245" y="63639"/>
                  </a:lnTo>
                  <a:lnTo>
                    <a:pt x="1056894" y="61518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4030584" y="2673454"/>
              <a:ext cx="10795" cy="8890"/>
            </a:xfrm>
            <a:custGeom>
              <a:avLst/>
              <a:gdLst/>
              <a:ahLst/>
              <a:cxnLst/>
              <a:rect l="l" t="t" r="r" b="b"/>
              <a:pathLst>
                <a:path w="10795" h="8889">
                  <a:moveTo>
                    <a:pt x="4559" y="0"/>
                  </a:moveTo>
                  <a:lnTo>
                    <a:pt x="0" y="6223"/>
                  </a:lnTo>
                  <a:lnTo>
                    <a:pt x="10172" y="8483"/>
                  </a:lnTo>
                  <a:lnTo>
                    <a:pt x="8051" y="482"/>
                  </a:lnTo>
                  <a:lnTo>
                    <a:pt x="5803" y="177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4816905" y="2672692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952" y="0"/>
                  </a:moveTo>
                  <a:lnTo>
                    <a:pt x="0" y="7289"/>
                  </a:lnTo>
                  <a:lnTo>
                    <a:pt x="5816" y="8445"/>
                  </a:lnTo>
                  <a:lnTo>
                    <a:pt x="9080" y="1993"/>
                  </a:lnTo>
                  <a:lnTo>
                    <a:pt x="4775" y="939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4747653" y="2634030"/>
              <a:ext cx="494665" cy="48260"/>
            </a:xfrm>
            <a:custGeom>
              <a:avLst/>
              <a:gdLst/>
              <a:ahLst/>
              <a:cxnLst/>
              <a:rect l="l" t="t" r="r" b="b"/>
              <a:pathLst>
                <a:path w="494664" h="48260">
                  <a:moveTo>
                    <a:pt x="9207" y="2984"/>
                  </a:moveTo>
                  <a:lnTo>
                    <a:pt x="5181" y="1676"/>
                  </a:lnTo>
                  <a:lnTo>
                    <a:pt x="0" y="0"/>
                  </a:lnTo>
                  <a:lnTo>
                    <a:pt x="127" y="6489"/>
                  </a:lnTo>
                  <a:lnTo>
                    <a:pt x="6515" y="8788"/>
                  </a:lnTo>
                  <a:lnTo>
                    <a:pt x="9207" y="2984"/>
                  </a:lnTo>
                  <a:close/>
                </a:path>
                <a:path w="494664" h="48260">
                  <a:moveTo>
                    <a:pt x="35648" y="35674"/>
                  </a:moveTo>
                  <a:lnTo>
                    <a:pt x="35521" y="29171"/>
                  </a:lnTo>
                  <a:lnTo>
                    <a:pt x="33274" y="28371"/>
                  </a:lnTo>
                  <a:lnTo>
                    <a:pt x="29133" y="26885"/>
                  </a:lnTo>
                  <a:lnTo>
                    <a:pt x="26441" y="32677"/>
                  </a:lnTo>
                  <a:lnTo>
                    <a:pt x="35648" y="35674"/>
                  </a:lnTo>
                  <a:close/>
                </a:path>
                <a:path w="494664" h="48260">
                  <a:moveTo>
                    <a:pt x="319151" y="28371"/>
                  </a:moveTo>
                  <a:lnTo>
                    <a:pt x="314248" y="28371"/>
                  </a:lnTo>
                  <a:lnTo>
                    <a:pt x="310248" y="28359"/>
                  </a:lnTo>
                  <a:lnTo>
                    <a:pt x="309740" y="32969"/>
                  </a:lnTo>
                  <a:lnTo>
                    <a:pt x="318160" y="35750"/>
                  </a:lnTo>
                  <a:lnTo>
                    <a:pt x="319151" y="28371"/>
                  </a:lnTo>
                  <a:close/>
                </a:path>
                <a:path w="494664" h="48260">
                  <a:moveTo>
                    <a:pt x="494220" y="47917"/>
                  </a:moveTo>
                  <a:lnTo>
                    <a:pt x="492099" y="39916"/>
                  </a:lnTo>
                  <a:lnTo>
                    <a:pt x="489851" y="39611"/>
                  </a:lnTo>
                  <a:lnTo>
                    <a:pt x="488607" y="39433"/>
                  </a:lnTo>
                  <a:lnTo>
                    <a:pt x="484047" y="45656"/>
                  </a:lnTo>
                  <a:lnTo>
                    <a:pt x="494220" y="47917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4897767" y="2635008"/>
              <a:ext cx="168275" cy="8255"/>
            </a:xfrm>
            <a:custGeom>
              <a:avLst/>
              <a:gdLst/>
              <a:ahLst/>
              <a:cxnLst/>
              <a:rect l="l" t="t" r="r" b="b"/>
              <a:pathLst>
                <a:path w="168275" h="8255">
                  <a:moveTo>
                    <a:pt x="10642" y="7962"/>
                  </a:moveTo>
                  <a:lnTo>
                    <a:pt x="9867" y="1638"/>
                  </a:lnTo>
                  <a:lnTo>
                    <a:pt x="6794" y="698"/>
                  </a:lnTo>
                  <a:lnTo>
                    <a:pt x="4495" y="0"/>
                  </a:lnTo>
                  <a:lnTo>
                    <a:pt x="0" y="5334"/>
                  </a:lnTo>
                  <a:lnTo>
                    <a:pt x="10642" y="7962"/>
                  </a:lnTo>
                  <a:close/>
                </a:path>
                <a:path w="168275" h="8255">
                  <a:moveTo>
                    <a:pt x="167982" y="7962"/>
                  </a:moveTo>
                  <a:lnTo>
                    <a:pt x="167208" y="1638"/>
                  </a:lnTo>
                  <a:lnTo>
                    <a:pt x="164134" y="698"/>
                  </a:lnTo>
                  <a:lnTo>
                    <a:pt x="161836" y="0"/>
                  </a:lnTo>
                  <a:lnTo>
                    <a:pt x="157340" y="5334"/>
                  </a:lnTo>
                  <a:lnTo>
                    <a:pt x="167982" y="7962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4058767" y="2618676"/>
              <a:ext cx="1525270" cy="78740"/>
            </a:xfrm>
            <a:custGeom>
              <a:avLst/>
              <a:gdLst/>
              <a:ahLst/>
              <a:cxnLst/>
              <a:rect l="l" t="t" r="r" b="b"/>
              <a:pathLst>
                <a:path w="1525270" h="78739">
                  <a:moveTo>
                    <a:pt x="9258" y="4394"/>
                  </a:moveTo>
                  <a:lnTo>
                    <a:pt x="7099" y="2984"/>
                  </a:lnTo>
                  <a:lnTo>
                    <a:pt x="2616" y="38"/>
                  </a:lnTo>
                  <a:lnTo>
                    <a:pt x="0" y="7569"/>
                  </a:lnTo>
                  <a:lnTo>
                    <a:pt x="7035" y="9258"/>
                  </a:lnTo>
                  <a:lnTo>
                    <a:pt x="9258" y="4394"/>
                  </a:lnTo>
                  <a:close/>
                </a:path>
                <a:path w="1525270" h="78739">
                  <a:moveTo>
                    <a:pt x="104089" y="61760"/>
                  </a:moveTo>
                  <a:lnTo>
                    <a:pt x="99098" y="56248"/>
                  </a:lnTo>
                  <a:lnTo>
                    <a:pt x="98425" y="56362"/>
                  </a:lnTo>
                  <a:lnTo>
                    <a:pt x="93459" y="57188"/>
                  </a:lnTo>
                  <a:lnTo>
                    <a:pt x="98285" y="65062"/>
                  </a:lnTo>
                  <a:lnTo>
                    <a:pt x="104089" y="61760"/>
                  </a:lnTo>
                  <a:close/>
                </a:path>
                <a:path w="1525270" h="78739">
                  <a:moveTo>
                    <a:pt x="157988" y="16294"/>
                  </a:moveTo>
                  <a:lnTo>
                    <a:pt x="154609" y="15621"/>
                  </a:lnTo>
                  <a:lnTo>
                    <a:pt x="152171" y="15138"/>
                  </a:lnTo>
                  <a:lnTo>
                    <a:pt x="148894" y="21590"/>
                  </a:lnTo>
                  <a:lnTo>
                    <a:pt x="157035" y="23583"/>
                  </a:lnTo>
                  <a:lnTo>
                    <a:pt x="157988" y="16294"/>
                  </a:lnTo>
                  <a:close/>
                </a:path>
                <a:path w="1525270" h="78739">
                  <a:moveTo>
                    <a:pt x="171767" y="9156"/>
                  </a:moveTo>
                  <a:lnTo>
                    <a:pt x="170510" y="1778"/>
                  </a:lnTo>
                  <a:lnTo>
                    <a:pt x="167259" y="1574"/>
                  </a:lnTo>
                  <a:lnTo>
                    <a:pt x="163537" y="1358"/>
                  </a:lnTo>
                  <a:lnTo>
                    <a:pt x="162585" y="6121"/>
                  </a:lnTo>
                  <a:lnTo>
                    <a:pt x="171767" y="9156"/>
                  </a:lnTo>
                  <a:close/>
                </a:path>
                <a:path w="1525270" h="78739">
                  <a:moveTo>
                    <a:pt x="509625" y="7467"/>
                  </a:moveTo>
                  <a:lnTo>
                    <a:pt x="507136" y="3111"/>
                  </a:lnTo>
                  <a:lnTo>
                    <a:pt x="504418" y="2984"/>
                  </a:lnTo>
                  <a:lnTo>
                    <a:pt x="498335" y="2692"/>
                  </a:lnTo>
                  <a:lnTo>
                    <a:pt x="502018" y="9728"/>
                  </a:lnTo>
                  <a:lnTo>
                    <a:pt x="509625" y="7467"/>
                  </a:lnTo>
                  <a:close/>
                </a:path>
                <a:path w="1525270" h="78739">
                  <a:moveTo>
                    <a:pt x="671258" y="44640"/>
                  </a:moveTo>
                  <a:lnTo>
                    <a:pt x="667372" y="43726"/>
                  </a:lnTo>
                  <a:lnTo>
                    <a:pt x="659587" y="41884"/>
                  </a:lnTo>
                  <a:lnTo>
                    <a:pt x="662343" y="49339"/>
                  </a:lnTo>
                  <a:lnTo>
                    <a:pt x="666902" y="49339"/>
                  </a:lnTo>
                  <a:lnTo>
                    <a:pt x="671258" y="44640"/>
                  </a:lnTo>
                  <a:close/>
                </a:path>
                <a:path w="1525270" h="78739">
                  <a:moveTo>
                    <a:pt x="712685" y="2540"/>
                  </a:moveTo>
                  <a:lnTo>
                    <a:pt x="708113" y="1574"/>
                  </a:lnTo>
                  <a:lnTo>
                    <a:pt x="703567" y="622"/>
                  </a:lnTo>
                  <a:lnTo>
                    <a:pt x="703605" y="5867"/>
                  </a:lnTo>
                  <a:lnTo>
                    <a:pt x="708266" y="9512"/>
                  </a:lnTo>
                  <a:lnTo>
                    <a:pt x="712685" y="2540"/>
                  </a:lnTo>
                  <a:close/>
                </a:path>
                <a:path w="1525270" h="78739">
                  <a:moveTo>
                    <a:pt x="738289" y="57162"/>
                  </a:moveTo>
                  <a:lnTo>
                    <a:pt x="734809" y="56362"/>
                  </a:lnTo>
                  <a:lnTo>
                    <a:pt x="732282" y="55791"/>
                  </a:lnTo>
                  <a:lnTo>
                    <a:pt x="728116" y="61010"/>
                  </a:lnTo>
                  <a:lnTo>
                    <a:pt x="737006" y="63258"/>
                  </a:lnTo>
                  <a:lnTo>
                    <a:pt x="738289" y="57162"/>
                  </a:lnTo>
                  <a:close/>
                </a:path>
                <a:path w="1525270" h="78739">
                  <a:moveTo>
                    <a:pt x="860983" y="69151"/>
                  </a:moveTo>
                  <a:lnTo>
                    <a:pt x="857034" y="69011"/>
                  </a:lnTo>
                  <a:lnTo>
                    <a:pt x="856246" y="68986"/>
                  </a:lnTo>
                  <a:lnTo>
                    <a:pt x="852335" y="74891"/>
                  </a:lnTo>
                  <a:lnTo>
                    <a:pt x="854214" y="76034"/>
                  </a:lnTo>
                  <a:lnTo>
                    <a:pt x="858685" y="78714"/>
                  </a:lnTo>
                  <a:lnTo>
                    <a:pt x="860983" y="69151"/>
                  </a:lnTo>
                  <a:close/>
                </a:path>
                <a:path w="1525270" h="78739">
                  <a:moveTo>
                    <a:pt x="980960" y="24612"/>
                  </a:moveTo>
                  <a:lnTo>
                    <a:pt x="979703" y="17221"/>
                  </a:lnTo>
                  <a:lnTo>
                    <a:pt x="976439" y="17030"/>
                  </a:lnTo>
                  <a:lnTo>
                    <a:pt x="972718" y="16802"/>
                  </a:lnTo>
                  <a:lnTo>
                    <a:pt x="971765" y="21577"/>
                  </a:lnTo>
                  <a:lnTo>
                    <a:pt x="980960" y="24612"/>
                  </a:lnTo>
                  <a:close/>
                </a:path>
                <a:path w="1525270" h="78739">
                  <a:moveTo>
                    <a:pt x="1349400" y="71208"/>
                  </a:moveTo>
                  <a:lnTo>
                    <a:pt x="1345907" y="70408"/>
                  </a:lnTo>
                  <a:lnTo>
                    <a:pt x="1343380" y="69837"/>
                  </a:lnTo>
                  <a:lnTo>
                    <a:pt x="1339227" y="75057"/>
                  </a:lnTo>
                  <a:lnTo>
                    <a:pt x="1348105" y="77304"/>
                  </a:lnTo>
                  <a:lnTo>
                    <a:pt x="1349400" y="71208"/>
                  </a:lnTo>
                  <a:close/>
                </a:path>
                <a:path w="1525270" h="78739">
                  <a:moveTo>
                    <a:pt x="1524673" y="596"/>
                  </a:moveTo>
                  <a:lnTo>
                    <a:pt x="1521510" y="177"/>
                  </a:lnTo>
                  <a:lnTo>
                    <a:pt x="1520253" y="0"/>
                  </a:lnTo>
                  <a:lnTo>
                    <a:pt x="1515732" y="6235"/>
                  </a:lnTo>
                  <a:lnTo>
                    <a:pt x="1524165" y="8089"/>
                  </a:lnTo>
                  <a:lnTo>
                    <a:pt x="1524673" y="596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5057367" y="2688135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0" y="0"/>
                  </a:moveTo>
                  <a:lnTo>
                    <a:pt x="25" y="5232"/>
                  </a:lnTo>
                  <a:lnTo>
                    <a:pt x="4699" y="8877"/>
                  </a:lnTo>
                  <a:lnTo>
                    <a:pt x="9118" y="1905"/>
                  </a:lnTo>
                  <a:lnTo>
                    <a:pt x="4546" y="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4238053" y="2606204"/>
              <a:ext cx="1252855" cy="92710"/>
            </a:xfrm>
            <a:custGeom>
              <a:avLst/>
              <a:gdLst/>
              <a:ahLst/>
              <a:cxnLst/>
              <a:rect l="l" t="t" r="r" b="b"/>
              <a:pathLst>
                <a:path w="1252854" h="92710">
                  <a:moveTo>
                    <a:pt x="6515" y="0"/>
                  </a:moveTo>
                  <a:lnTo>
                    <a:pt x="3429" y="0"/>
                  </a:lnTo>
                  <a:lnTo>
                    <a:pt x="0" y="0"/>
                  </a:lnTo>
                  <a:lnTo>
                    <a:pt x="977" y="6311"/>
                  </a:lnTo>
                  <a:lnTo>
                    <a:pt x="6438" y="10058"/>
                  </a:lnTo>
                  <a:lnTo>
                    <a:pt x="6515" y="0"/>
                  </a:lnTo>
                  <a:close/>
                </a:path>
                <a:path w="1252854" h="92710">
                  <a:moveTo>
                    <a:pt x="772210" y="83299"/>
                  </a:moveTo>
                  <a:lnTo>
                    <a:pt x="769061" y="82880"/>
                  </a:lnTo>
                  <a:lnTo>
                    <a:pt x="767791" y="82715"/>
                  </a:lnTo>
                  <a:lnTo>
                    <a:pt x="763270" y="88950"/>
                  </a:lnTo>
                  <a:lnTo>
                    <a:pt x="771702" y="90792"/>
                  </a:lnTo>
                  <a:lnTo>
                    <a:pt x="772210" y="83299"/>
                  </a:lnTo>
                  <a:close/>
                </a:path>
                <a:path w="1252854" h="92710">
                  <a:moveTo>
                    <a:pt x="812876" y="73240"/>
                  </a:moveTo>
                  <a:lnTo>
                    <a:pt x="811987" y="68110"/>
                  </a:lnTo>
                  <a:lnTo>
                    <a:pt x="809802" y="67437"/>
                  </a:lnTo>
                  <a:lnTo>
                    <a:pt x="804443" y="65786"/>
                  </a:lnTo>
                  <a:lnTo>
                    <a:pt x="807948" y="76835"/>
                  </a:lnTo>
                  <a:lnTo>
                    <a:pt x="812876" y="73240"/>
                  </a:lnTo>
                  <a:close/>
                </a:path>
                <a:path w="1252854" h="92710">
                  <a:moveTo>
                    <a:pt x="909904" y="85242"/>
                  </a:moveTo>
                  <a:lnTo>
                    <a:pt x="905332" y="84289"/>
                  </a:lnTo>
                  <a:lnTo>
                    <a:pt x="900772" y="83337"/>
                  </a:lnTo>
                  <a:lnTo>
                    <a:pt x="900811" y="88569"/>
                  </a:lnTo>
                  <a:lnTo>
                    <a:pt x="902512" y="89916"/>
                  </a:lnTo>
                  <a:lnTo>
                    <a:pt x="905484" y="92227"/>
                  </a:lnTo>
                  <a:lnTo>
                    <a:pt x="909904" y="85242"/>
                  </a:lnTo>
                  <a:close/>
                </a:path>
                <a:path w="1252854" h="92710">
                  <a:moveTo>
                    <a:pt x="1252512" y="2171"/>
                  </a:moveTo>
                  <a:lnTo>
                    <a:pt x="1249514" y="1409"/>
                  </a:lnTo>
                  <a:lnTo>
                    <a:pt x="1244219" y="63"/>
                  </a:lnTo>
                  <a:lnTo>
                    <a:pt x="1246949" y="8775"/>
                  </a:lnTo>
                  <a:lnTo>
                    <a:pt x="1252004" y="8089"/>
                  </a:lnTo>
                  <a:lnTo>
                    <a:pt x="1252512" y="2171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4044643" y="2606029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4521" y="0"/>
                  </a:moveTo>
                  <a:lnTo>
                    <a:pt x="0" y="6235"/>
                  </a:lnTo>
                  <a:lnTo>
                    <a:pt x="8432" y="8077"/>
                  </a:lnTo>
                  <a:lnTo>
                    <a:pt x="8940" y="584"/>
                  </a:lnTo>
                  <a:lnTo>
                    <a:pt x="5791" y="165"/>
                  </a:lnTo>
                  <a:lnTo>
                    <a:pt x="4521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4357357" y="2621076"/>
              <a:ext cx="1172845" cy="76200"/>
            </a:xfrm>
            <a:custGeom>
              <a:avLst/>
              <a:gdLst/>
              <a:ahLst/>
              <a:cxnLst/>
              <a:rect l="l" t="t" r="r" b="b"/>
              <a:pathLst>
                <a:path w="1172845" h="76200">
                  <a:moveTo>
                    <a:pt x="9359" y="1511"/>
                  </a:moveTo>
                  <a:lnTo>
                    <a:pt x="4940" y="584"/>
                  </a:lnTo>
                  <a:lnTo>
                    <a:pt x="2133" y="0"/>
                  </a:lnTo>
                  <a:lnTo>
                    <a:pt x="0" y="4737"/>
                  </a:lnTo>
                  <a:lnTo>
                    <a:pt x="5346" y="8432"/>
                  </a:lnTo>
                  <a:lnTo>
                    <a:pt x="9359" y="1511"/>
                  </a:lnTo>
                  <a:close/>
                </a:path>
                <a:path w="1172845" h="76200">
                  <a:moveTo>
                    <a:pt x="158775" y="70891"/>
                  </a:moveTo>
                  <a:lnTo>
                    <a:pt x="156654" y="69418"/>
                  </a:lnTo>
                  <a:lnTo>
                    <a:pt x="153428" y="67183"/>
                  </a:lnTo>
                  <a:lnTo>
                    <a:pt x="149415" y="74117"/>
                  </a:lnTo>
                  <a:lnTo>
                    <a:pt x="156654" y="75628"/>
                  </a:lnTo>
                  <a:lnTo>
                    <a:pt x="158775" y="70891"/>
                  </a:lnTo>
                  <a:close/>
                </a:path>
                <a:path w="1172845" h="76200">
                  <a:moveTo>
                    <a:pt x="383552" y="56845"/>
                  </a:moveTo>
                  <a:lnTo>
                    <a:pt x="381431" y="55372"/>
                  </a:lnTo>
                  <a:lnTo>
                    <a:pt x="378206" y="53136"/>
                  </a:lnTo>
                  <a:lnTo>
                    <a:pt x="374192" y="60071"/>
                  </a:lnTo>
                  <a:lnTo>
                    <a:pt x="381419" y="61569"/>
                  </a:lnTo>
                  <a:lnTo>
                    <a:pt x="383552" y="56845"/>
                  </a:lnTo>
                  <a:close/>
                </a:path>
                <a:path w="1172845" h="76200">
                  <a:moveTo>
                    <a:pt x="912215" y="60807"/>
                  </a:moveTo>
                  <a:lnTo>
                    <a:pt x="910729" y="54584"/>
                  </a:lnTo>
                  <a:lnTo>
                    <a:pt x="908240" y="53962"/>
                  </a:lnTo>
                  <a:lnTo>
                    <a:pt x="904900" y="53124"/>
                  </a:lnTo>
                  <a:lnTo>
                    <a:pt x="903490" y="58826"/>
                  </a:lnTo>
                  <a:lnTo>
                    <a:pt x="912215" y="60807"/>
                  </a:lnTo>
                  <a:close/>
                </a:path>
                <a:path w="1172845" h="76200">
                  <a:moveTo>
                    <a:pt x="1106868" y="70180"/>
                  </a:moveTo>
                  <a:lnTo>
                    <a:pt x="1103515" y="69418"/>
                  </a:lnTo>
                  <a:lnTo>
                    <a:pt x="1098130" y="68199"/>
                  </a:lnTo>
                  <a:lnTo>
                    <a:pt x="1099629" y="74422"/>
                  </a:lnTo>
                  <a:lnTo>
                    <a:pt x="1105458" y="75882"/>
                  </a:lnTo>
                  <a:lnTo>
                    <a:pt x="1106868" y="70180"/>
                  </a:lnTo>
                  <a:close/>
                </a:path>
                <a:path w="1172845" h="76200">
                  <a:moveTo>
                    <a:pt x="1172552" y="60223"/>
                  </a:moveTo>
                  <a:lnTo>
                    <a:pt x="1172019" y="54292"/>
                  </a:lnTo>
                  <a:lnTo>
                    <a:pt x="1169543" y="53962"/>
                  </a:lnTo>
                  <a:lnTo>
                    <a:pt x="1166431" y="53555"/>
                  </a:lnTo>
                  <a:lnTo>
                    <a:pt x="1165186" y="62090"/>
                  </a:lnTo>
                  <a:lnTo>
                    <a:pt x="1172552" y="60223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5617056" y="263447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0" y="0"/>
                  </a:moveTo>
                  <a:lnTo>
                    <a:pt x="1498" y="6210"/>
                  </a:lnTo>
                  <a:lnTo>
                    <a:pt x="3975" y="6845"/>
                  </a:lnTo>
                  <a:lnTo>
                    <a:pt x="7327" y="7683"/>
                  </a:lnTo>
                  <a:lnTo>
                    <a:pt x="8737" y="1981"/>
                  </a:lnTo>
                  <a:lnTo>
                    <a:pt x="5384" y="1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5428029" y="268964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1409" y="0"/>
                  </a:moveTo>
                  <a:lnTo>
                    <a:pt x="0" y="5689"/>
                  </a:lnTo>
                  <a:lnTo>
                    <a:pt x="3352" y="6464"/>
                  </a:lnTo>
                  <a:lnTo>
                    <a:pt x="8737" y="7683"/>
                  </a:lnTo>
                  <a:lnTo>
                    <a:pt x="7239" y="1460"/>
                  </a:lnTo>
                  <a:lnTo>
                    <a:pt x="4762" y="838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5482691" y="2688437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5">
                  <a:moveTo>
                    <a:pt x="8293" y="7505"/>
                  </a:moveTo>
                  <a:lnTo>
                    <a:pt x="4864" y="584"/>
                  </a:lnTo>
                  <a:lnTo>
                    <a:pt x="3467" y="647"/>
                  </a:lnTo>
                  <a:lnTo>
                    <a:pt x="965" y="762"/>
                  </a:lnTo>
                  <a:lnTo>
                    <a:pt x="0" y="7937"/>
                  </a:lnTo>
                  <a:lnTo>
                    <a:pt x="8293" y="7505"/>
                  </a:lnTo>
                  <a:close/>
                </a:path>
                <a:path w="36195" h="8255">
                  <a:moveTo>
                    <a:pt x="35814" y="8242"/>
                  </a:moveTo>
                  <a:lnTo>
                    <a:pt x="34531" y="2654"/>
                  </a:lnTo>
                  <a:lnTo>
                    <a:pt x="32969" y="2057"/>
                  </a:lnTo>
                  <a:lnTo>
                    <a:pt x="27571" y="0"/>
                  </a:lnTo>
                  <a:lnTo>
                    <a:pt x="27800" y="7175"/>
                  </a:lnTo>
                  <a:lnTo>
                    <a:pt x="35814" y="8242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4493628" y="2618066"/>
              <a:ext cx="1116330" cy="79375"/>
            </a:xfrm>
            <a:custGeom>
              <a:avLst/>
              <a:gdLst/>
              <a:ahLst/>
              <a:cxnLst/>
              <a:rect l="l" t="t" r="r" b="b"/>
              <a:pathLst>
                <a:path w="1116329" h="79375">
                  <a:moveTo>
                    <a:pt x="9359" y="31203"/>
                  </a:moveTo>
                  <a:lnTo>
                    <a:pt x="4927" y="30289"/>
                  </a:lnTo>
                  <a:lnTo>
                    <a:pt x="2133" y="29705"/>
                  </a:lnTo>
                  <a:lnTo>
                    <a:pt x="0" y="34429"/>
                  </a:lnTo>
                  <a:lnTo>
                    <a:pt x="5346" y="38138"/>
                  </a:lnTo>
                  <a:lnTo>
                    <a:pt x="9359" y="31203"/>
                  </a:lnTo>
                  <a:close/>
                </a:path>
                <a:path w="1116329" h="79375">
                  <a:moveTo>
                    <a:pt x="125958" y="71945"/>
                  </a:moveTo>
                  <a:lnTo>
                    <a:pt x="121539" y="71018"/>
                  </a:lnTo>
                  <a:lnTo>
                    <a:pt x="118732" y="70434"/>
                  </a:lnTo>
                  <a:lnTo>
                    <a:pt x="116598" y="75171"/>
                  </a:lnTo>
                  <a:lnTo>
                    <a:pt x="121945" y="78879"/>
                  </a:lnTo>
                  <a:lnTo>
                    <a:pt x="125958" y="71945"/>
                  </a:lnTo>
                  <a:close/>
                </a:path>
                <a:path w="1116329" h="79375">
                  <a:moveTo>
                    <a:pt x="180327" y="72961"/>
                  </a:moveTo>
                  <a:lnTo>
                    <a:pt x="177723" y="71018"/>
                  </a:lnTo>
                  <a:lnTo>
                    <a:pt x="176733" y="70281"/>
                  </a:lnTo>
                  <a:lnTo>
                    <a:pt x="171361" y="74218"/>
                  </a:lnTo>
                  <a:lnTo>
                    <a:pt x="173507" y="76644"/>
                  </a:lnTo>
                  <a:lnTo>
                    <a:pt x="178206" y="78587"/>
                  </a:lnTo>
                  <a:lnTo>
                    <a:pt x="180327" y="72961"/>
                  </a:lnTo>
                  <a:close/>
                </a:path>
                <a:path w="1116329" h="79375">
                  <a:moveTo>
                    <a:pt x="262229" y="71945"/>
                  </a:moveTo>
                  <a:lnTo>
                    <a:pt x="257797" y="71018"/>
                  </a:lnTo>
                  <a:lnTo>
                    <a:pt x="255003" y="70434"/>
                  </a:lnTo>
                  <a:lnTo>
                    <a:pt x="252869" y="75171"/>
                  </a:lnTo>
                  <a:lnTo>
                    <a:pt x="258216" y="78879"/>
                  </a:lnTo>
                  <a:lnTo>
                    <a:pt x="262229" y="71945"/>
                  </a:lnTo>
                  <a:close/>
                </a:path>
                <a:path w="1116329" h="79375">
                  <a:moveTo>
                    <a:pt x="1077988" y="79273"/>
                  </a:moveTo>
                  <a:lnTo>
                    <a:pt x="1076490" y="73050"/>
                  </a:lnTo>
                  <a:lnTo>
                    <a:pt x="1074013" y="72428"/>
                  </a:lnTo>
                  <a:lnTo>
                    <a:pt x="1070660" y="71589"/>
                  </a:lnTo>
                  <a:lnTo>
                    <a:pt x="1069251" y="77279"/>
                  </a:lnTo>
                  <a:lnTo>
                    <a:pt x="1072603" y="78054"/>
                  </a:lnTo>
                  <a:lnTo>
                    <a:pt x="1077988" y="79273"/>
                  </a:lnTo>
                  <a:close/>
                </a:path>
                <a:path w="1116329" h="79375">
                  <a:moveTo>
                    <a:pt x="1116177" y="1651"/>
                  </a:moveTo>
                  <a:lnTo>
                    <a:pt x="1113345" y="787"/>
                  </a:lnTo>
                  <a:lnTo>
                    <a:pt x="1110767" y="0"/>
                  </a:lnTo>
                  <a:lnTo>
                    <a:pt x="1108329" y="4953"/>
                  </a:lnTo>
                  <a:lnTo>
                    <a:pt x="1115593" y="9715"/>
                  </a:lnTo>
                  <a:lnTo>
                    <a:pt x="1116177" y="1651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5561822" y="2633461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4000" y="0"/>
                  </a:moveTo>
                  <a:lnTo>
                    <a:pt x="0" y="6934"/>
                  </a:lnTo>
                  <a:lnTo>
                    <a:pt x="7226" y="8445"/>
                  </a:lnTo>
                  <a:lnTo>
                    <a:pt x="9359" y="3708"/>
                  </a:lnTo>
                  <a:lnTo>
                    <a:pt x="7226" y="2235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5030457" y="2661119"/>
              <a:ext cx="595630" cy="35560"/>
            </a:xfrm>
            <a:custGeom>
              <a:avLst/>
              <a:gdLst/>
              <a:ahLst/>
              <a:cxnLst/>
              <a:rect l="l" t="t" r="r" b="b"/>
              <a:pathLst>
                <a:path w="595629" h="35560">
                  <a:moveTo>
                    <a:pt x="6057" y="28333"/>
                  </a:moveTo>
                  <a:lnTo>
                    <a:pt x="3340" y="27965"/>
                  </a:lnTo>
                  <a:lnTo>
                    <a:pt x="0" y="27533"/>
                  </a:lnTo>
                  <a:lnTo>
                    <a:pt x="0" y="35433"/>
                  </a:lnTo>
                  <a:lnTo>
                    <a:pt x="6057" y="34645"/>
                  </a:lnTo>
                  <a:lnTo>
                    <a:pt x="6057" y="28333"/>
                  </a:lnTo>
                  <a:close/>
                </a:path>
                <a:path w="595629" h="35560">
                  <a:moveTo>
                    <a:pt x="595045" y="2146"/>
                  </a:moveTo>
                  <a:lnTo>
                    <a:pt x="591972" y="1282"/>
                  </a:lnTo>
                  <a:lnTo>
                    <a:pt x="587451" y="0"/>
                  </a:lnTo>
                  <a:lnTo>
                    <a:pt x="586511" y="6654"/>
                  </a:lnTo>
                  <a:lnTo>
                    <a:pt x="594487" y="7137"/>
                  </a:lnTo>
                  <a:lnTo>
                    <a:pt x="595045" y="2146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4951855" y="2688313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19">
                  <a:moveTo>
                    <a:pt x="1244" y="0"/>
                  </a:moveTo>
                  <a:lnTo>
                    <a:pt x="0" y="5651"/>
                  </a:lnTo>
                  <a:lnTo>
                    <a:pt x="6743" y="7150"/>
                  </a:lnTo>
                  <a:lnTo>
                    <a:pt x="7988" y="1498"/>
                  </a:lnTo>
                  <a:lnTo>
                    <a:pt x="4699" y="76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4884407" y="2634944"/>
              <a:ext cx="411480" cy="60960"/>
            </a:xfrm>
            <a:custGeom>
              <a:avLst/>
              <a:gdLst/>
              <a:ahLst/>
              <a:cxnLst/>
              <a:rect l="l" t="t" r="r" b="b"/>
              <a:pathLst>
                <a:path w="411479" h="60960">
                  <a:moveTo>
                    <a:pt x="7988" y="54876"/>
                  </a:moveTo>
                  <a:lnTo>
                    <a:pt x="4699" y="54140"/>
                  </a:lnTo>
                  <a:lnTo>
                    <a:pt x="1244" y="53378"/>
                  </a:lnTo>
                  <a:lnTo>
                    <a:pt x="0" y="59029"/>
                  </a:lnTo>
                  <a:lnTo>
                    <a:pt x="6743" y="60528"/>
                  </a:lnTo>
                  <a:lnTo>
                    <a:pt x="7988" y="54876"/>
                  </a:lnTo>
                  <a:close/>
                </a:path>
                <a:path w="411479" h="60960">
                  <a:moveTo>
                    <a:pt x="411175" y="1498"/>
                  </a:moveTo>
                  <a:lnTo>
                    <a:pt x="407885" y="762"/>
                  </a:lnTo>
                  <a:lnTo>
                    <a:pt x="404431" y="0"/>
                  </a:lnTo>
                  <a:lnTo>
                    <a:pt x="403186" y="5651"/>
                  </a:lnTo>
                  <a:lnTo>
                    <a:pt x="409930" y="7150"/>
                  </a:lnTo>
                  <a:lnTo>
                    <a:pt x="411175" y="149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4558993" y="268718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422" y="0"/>
                  </a:moveTo>
                  <a:lnTo>
                    <a:pt x="0" y="5651"/>
                  </a:lnTo>
                  <a:lnTo>
                    <a:pt x="8559" y="7073"/>
                  </a:lnTo>
                  <a:lnTo>
                    <a:pt x="6299" y="863"/>
                  </a:lnTo>
                  <a:lnTo>
                    <a:pt x="4203" y="495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5016157" y="2618104"/>
              <a:ext cx="22860" cy="50800"/>
            </a:xfrm>
            <a:custGeom>
              <a:avLst/>
              <a:gdLst/>
              <a:ahLst/>
              <a:cxnLst/>
              <a:rect l="l" t="t" r="r" b="b"/>
              <a:pathLst>
                <a:path w="22860" h="50800">
                  <a:moveTo>
                    <a:pt x="8115" y="1638"/>
                  </a:moveTo>
                  <a:lnTo>
                    <a:pt x="5003" y="749"/>
                  </a:lnTo>
                  <a:lnTo>
                    <a:pt x="2400" y="0"/>
                  </a:lnTo>
                  <a:lnTo>
                    <a:pt x="0" y="4851"/>
                  </a:lnTo>
                  <a:lnTo>
                    <a:pt x="5892" y="8928"/>
                  </a:lnTo>
                  <a:lnTo>
                    <a:pt x="8115" y="1638"/>
                  </a:lnTo>
                  <a:close/>
                </a:path>
                <a:path w="22860" h="50800">
                  <a:moveTo>
                    <a:pt x="22339" y="45021"/>
                  </a:moveTo>
                  <a:lnTo>
                    <a:pt x="19050" y="44297"/>
                  </a:lnTo>
                  <a:lnTo>
                    <a:pt x="15595" y="43522"/>
                  </a:lnTo>
                  <a:lnTo>
                    <a:pt x="14351" y="49187"/>
                  </a:lnTo>
                  <a:lnTo>
                    <a:pt x="21094" y="50685"/>
                  </a:lnTo>
                  <a:lnTo>
                    <a:pt x="22339" y="45021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5302591" y="2690434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4076" y="0"/>
                  </a:moveTo>
                  <a:lnTo>
                    <a:pt x="3759" y="50"/>
                  </a:lnTo>
                  <a:lnTo>
                    <a:pt x="0" y="635"/>
                  </a:lnTo>
                  <a:lnTo>
                    <a:pt x="1358" y="8572"/>
                  </a:lnTo>
                  <a:lnTo>
                    <a:pt x="8953" y="4343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4802174" y="2620009"/>
              <a:ext cx="758825" cy="48895"/>
            </a:xfrm>
            <a:custGeom>
              <a:avLst/>
              <a:gdLst/>
              <a:ahLst/>
              <a:cxnLst/>
              <a:rect l="l" t="t" r="r" b="b"/>
              <a:pathLst>
                <a:path w="758825" h="48894">
                  <a:moveTo>
                    <a:pt x="7327" y="47586"/>
                  </a:moveTo>
                  <a:lnTo>
                    <a:pt x="6680" y="43332"/>
                  </a:lnTo>
                  <a:lnTo>
                    <a:pt x="5448" y="42392"/>
                  </a:lnTo>
                  <a:lnTo>
                    <a:pt x="939" y="38925"/>
                  </a:lnTo>
                  <a:lnTo>
                    <a:pt x="0" y="48526"/>
                  </a:lnTo>
                  <a:lnTo>
                    <a:pt x="7327" y="47586"/>
                  </a:lnTo>
                  <a:close/>
                </a:path>
                <a:path w="758825" h="48894">
                  <a:moveTo>
                    <a:pt x="758685" y="1574"/>
                  </a:moveTo>
                  <a:lnTo>
                    <a:pt x="752817" y="241"/>
                  </a:lnTo>
                  <a:lnTo>
                    <a:pt x="751725" y="0"/>
                  </a:lnTo>
                  <a:lnTo>
                    <a:pt x="747547" y="1790"/>
                  </a:lnTo>
                  <a:lnTo>
                    <a:pt x="748741" y="8458"/>
                  </a:lnTo>
                  <a:lnTo>
                    <a:pt x="758685" y="1574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4775997" y="2688338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20" h="10160">
                  <a:moveTo>
                    <a:pt x="1498" y="0"/>
                  </a:moveTo>
                  <a:lnTo>
                    <a:pt x="0" y="6438"/>
                  </a:lnTo>
                  <a:lnTo>
                    <a:pt x="5588" y="9905"/>
                  </a:lnTo>
                  <a:lnTo>
                    <a:pt x="7073" y="3479"/>
                  </a:lnTo>
                  <a:lnTo>
                    <a:pt x="4940" y="2146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4169346" y="2620162"/>
              <a:ext cx="803275" cy="82550"/>
            </a:xfrm>
            <a:custGeom>
              <a:avLst/>
              <a:gdLst/>
              <a:ahLst/>
              <a:cxnLst/>
              <a:rect l="l" t="t" r="r" b="b"/>
              <a:pathLst>
                <a:path w="803275" h="82550">
                  <a:moveTo>
                    <a:pt x="7988" y="72466"/>
                  </a:moveTo>
                  <a:lnTo>
                    <a:pt x="4699" y="71742"/>
                  </a:lnTo>
                  <a:lnTo>
                    <a:pt x="1244" y="70967"/>
                  </a:lnTo>
                  <a:lnTo>
                    <a:pt x="0" y="76631"/>
                  </a:lnTo>
                  <a:lnTo>
                    <a:pt x="6743" y="78130"/>
                  </a:lnTo>
                  <a:lnTo>
                    <a:pt x="7988" y="72466"/>
                  </a:lnTo>
                  <a:close/>
                </a:path>
                <a:path w="803275" h="82550">
                  <a:moveTo>
                    <a:pt x="33553" y="75006"/>
                  </a:moveTo>
                  <a:lnTo>
                    <a:pt x="30226" y="71704"/>
                  </a:lnTo>
                  <a:lnTo>
                    <a:pt x="29984" y="71742"/>
                  </a:lnTo>
                  <a:lnTo>
                    <a:pt x="22987" y="72631"/>
                  </a:lnTo>
                  <a:lnTo>
                    <a:pt x="31978" y="81991"/>
                  </a:lnTo>
                  <a:lnTo>
                    <a:pt x="33553" y="75006"/>
                  </a:lnTo>
                  <a:close/>
                </a:path>
                <a:path w="803275" h="82550">
                  <a:moveTo>
                    <a:pt x="363283" y="56007"/>
                  </a:moveTo>
                  <a:lnTo>
                    <a:pt x="358711" y="54876"/>
                  </a:lnTo>
                  <a:lnTo>
                    <a:pt x="354012" y="53721"/>
                  </a:lnTo>
                  <a:lnTo>
                    <a:pt x="353250" y="60363"/>
                  </a:lnTo>
                  <a:lnTo>
                    <a:pt x="357327" y="60566"/>
                  </a:lnTo>
                  <a:lnTo>
                    <a:pt x="363283" y="56007"/>
                  </a:lnTo>
                  <a:close/>
                </a:path>
                <a:path w="803275" h="82550">
                  <a:moveTo>
                    <a:pt x="517779" y="55016"/>
                  </a:moveTo>
                  <a:lnTo>
                    <a:pt x="514654" y="54876"/>
                  </a:lnTo>
                  <a:lnTo>
                    <a:pt x="513194" y="54813"/>
                  </a:lnTo>
                  <a:lnTo>
                    <a:pt x="509879" y="61836"/>
                  </a:lnTo>
                  <a:lnTo>
                    <a:pt x="517182" y="61988"/>
                  </a:lnTo>
                  <a:lnTo>
                    <a:pt x="517779" y="55016"/>
                  </a:lnTo>
                  <a:close/>
                </a:path>
                <a:path w="803275" h="82550">
                  <a:moveTo>
                    <a:pt x="776909" y="673"/>
                  </a:moveTo>
                  <a:lnTo>
                    <a:pt x="773137" y="88"/>
                  </a:lnTo>
                  <a:lnTo>
                    <a:pt x="772833" y="50"/>
                  </a:lnTo>
                  <a:lnTo>
                    <a:pt x="767943" y="4381"/>
                  </a:lnTo>
                  <a:lnTo>
                    <a:pt x="775538" y="8610"/>
                  </a:lnTo>
                  <a:lnTo>
                    <a:pt x="776909" y="673"/>
                  </a:lnTo>
                  <a:close/>
                </a:path>
                <a:path w="803275" h="82550">
                  <a:moveTo>
                    <a:pt x="802703" y="3644"/>
                  </a:moveTo>
                  <a:lnTo>
                    <a:pt x="798106" y="0"/>
                  </a:lnTo>
                  <a:lnTo>
                    <a:pt x="797026" y="88"/>
                  </a:lnTo>
                  <a:lnTo>
                    <a:pt x="792797" y="457"/>
                  </a:lnTo>
                  <a:lnTo>
                    <a:pt x="796378" y="8191"/>
                  </a:lnTo>
                  <a:lnTo>
                    <a:pt x="802703" y="3644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4898464" y="2606829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19">
                  <a:moveTo>
                    <a:pt x="1244" y="0"/>
                  </a:moveTo>
                  <a:lnTo>
                    <a:pt x="0" y="5664"/>
                  </a:lnTo>
                  <a:lnTo>
                    <a:pt x="6743" y="7162"/>
                  </a:lnTo>
                  <a:lnTo>
                    <a:pt x="7988" y="1498"/>
                  </a:lnTo>
                  <a:lnTo>
                    <a:pt x="4699" y="77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4909323" y="2619898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19">
                  <a:moveTo>
                    <a:pt x="0" y="0"/>
                  </a:moveTo>
                  <a:lnTo>
                    <a:pt x="2387" y="7404"/>
                  </a:lnTo>
                  <a:lnTo>
                    <a:pt x="5981" y="7365"/>
                  </a:lnTo>
                  <a:lnTo>
                    <a:pt x="10363" y="2793"/>
                  </a:lnTo>
                  <a:lnTo>
                    <a:pt x="6489" y="1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4829021" y="263441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4711" y="0"/>
                  </a:moveTo>
                  <a:lnTo>
                    <a:pt x="0" y="1828"/>
                  </a:lnTo>
                  <a:lnTo>
                    <a:pt x="3657" y="7886"/>
                  </a:lnTo>
                  <a:lnTo>
                    <a:pt x="10591" y="3771"/>
                  </a:lnTo>
                  <a:lnTo>
                    <a:pt x="6705" y="1282"/>
                  </a:lnTo>
                  <a:lnTo>
                    <a:pt x="4711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4181995" y="2618930"/>
              <a:ext cx="697230" cy="52069"/>
            </a:xfrm>
            <a:custGeom>
              <a:avLst/>
              <a:gdLst/>
              <a:ahLst/>
              <a:cxnLst/>
              <a:rect l="l" t="t" r="r" b="b"/>
              <a:pathLst>
                <a:path w="697229" h="52069">
                  <a:moveTo>
                    <a:pt x="7988" y="17513"/>
                  </a:moveTo>
                  <a:lnTo>
                    <a:pt x="4699" y="16776"/>
                  </a:lnTo>
                  <a:lnTo>
                    <a:pt x="1244" y="16014"/>
                  </a:lnTo>
                  <a:lnTo>
                    <a:pt x="0" y="21666"/>
                  </a:lnTo>
                  <a:lnTo>
                    <a:pt x="6743" y="23164"/>
                  </a:lnTo>
                  <a:lnTo>
                    <a:pt x="7988" y="17513"/>
                  </a:lnTo>
                  <a:close/>
                </a:path>
                <a:path w="697229" h="52069">
                  <a:moveTo>
                    <a:pt x="21361" y="1993"/>
                  </a:moveTo>
                  <a:lnTo>
                    <a:pt x="17335" y="1320"/>
                  </a:lnTo>
                  <a:lnTo>
                    <a:pt x="11620" y="368"/>
                  </a:lnTo>
                  <a:lnTo>
                    <a:pt x="13779" y="6515"/>
                  </a:lnTo>
                  <a:lnTo>
                    <a:pt x="16649" y="7086"/>
                  </a:lnTo>
                  <a:lnTo>
                    <a:pt x="21361" y="1993"/>
                  </a:lnTo>
                  <a:close/>
                </a:path>
                <a:path w="697229" h="52069">
                  <a:moveTo>
                    <a:pt x="89585" y="2717"/>
                  </a:moveTo>
                  <a:lnTo>
                    <a:pt x="87579" y="1320"/>
                  </a:lnTo>
                  <a:lnTo>
                    <a:pt x="85674" y="0"/>
                  </a:lnTo>
                  <a:lnTo>
                    <a:pt x="82257" y="5626"/>
                  </a:lnTo>
                  <a:lnTo>
                    <a:pt x="88468" y="8890"/>
                  </a:lnTo>
                  <a:lnTo>
                    <a:pt x="89585" y="2717"/>
                  </a:lnTo>
                  <a:close/>
                </a:path>
                <a:path w="697229" h="52069">
                  <a:moveTo>
                    <a:pt x="304774" y="51587"/>
                  </a:moveTo>
                  <a:lnTo>
                    <a:pt x="303733" y="41986"/>
                  </a:lnTo>
                  <a:lnTo>
                    <a:pt x="301117" y="42062"/>
                  </a:lnTo>
                  <a:lnTo>
                    <a:pt x="300748" y="42075"/>
                  </a:lnTo>
                  <a:lnTo>
                    <a:pt x="297599" y="48044"/>
                  </a:lnTo>
                  <a:lnTo>
                    <a:pt x="304774" y="51587"/>
                  </a:lnTo>
                  <a:close/>
                </a:path>
                <a:path w="697229" h="52069">
                  <a:moveTo>
                    <a:pt x="492340" y="8547"/>
                  </a:moveTo>
                  <a:lnTo>
                    <a:pt x="488848" y="1612"/>
                  </a:lnTo>
                  <a:lnTo>
                    <a:pt x="487959" y="1320"/>
                  </a:lnTo>
                  <a:lnTo>
                    <a:pt x="484847" y="330"/>
                  </a:lnTo>
                  <a:lnTo>
                    <a:pt x="483057" y="5981"/>
                  </a:lnTo>
                  <a:lnTo>
                    <a:pt x="492340" y="8547"/>
                  </a:lnTo>
                  <a:close/>
                </a:path>
                <a:path w="697229" h="52069">
                  <a:moveTo>
                    <a:pt x="696722" y="25679"/>
                  </a:moveTo>
                  <a:lnTo>
                    <a:pt x="696633" y="16103"/>
                  </a:lnTo>
                  <a:lnTo>
                    <a:pt x="693064" y="16776"/>
                  </a:lnTo>
                  <a:lnTo>
                    <a:pt x="691502" y="17068"/>
                  </a:lnTo>
                  <a:lnTo>
                    <a:pt x="689787" y="21183"/>
                  </a:lnTo>
                  <a:lnTo>
                    <a:pt x="696722" y="25679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4720817" y="2634681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3835" y="0"/>
                  </a:moveTo>
                  <a:lnTo>
                    <a:pt x="0" y="1955"/>
                  </a:lnTo>
                  <a:lnTo>
                    <a:pt x="419" y="4533"/>
                  </a:lnTo>
                  <a:lnTo>
                    <a:pt x="4013" y="7442"/>
                  </a:lnTo>
                  <a:lnTo>
                    <a:pt x="8547" y="3187"/>
                  </a:lnTo>
                  <a:lnTo>
                    <a:pt x="5334" y="1015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4168609" y="2634691"/>
              <a:ext cx="1089025" cy="77470"/>
            </a:xfrm>
            <a:custGeom>
              <a:avLst/>
              <a:gdLst/>
              <a:ahLst/>
              <a:cxnLst/>
              <a:rect l="l" t="t" r="r" b="b"/>
              <a:pathLst>
                <a:path w="1089025" h="77469">
                  <a:moveTo>
                    <a:pt x="6807" y="33667"/>
                  </a:moveTo>
                  <a:lnTo>
                    <a:pt x="6769" y="28105"/>
                  </a:lnTo>
                  <a:lnTo>
                    <a:pt x="4025" y="27711"/>
                  </a:lnTo>
                  <a:lnTo>
                    <a:pt x="1041" y="27279"/>
                  </a:lnTo>
                  <a:lnTo>
                    <a:pt x="0" y="33108"/>
                  </a:lnTo>
                  <a:lnTo>
                    <a:pt x="6807" y="33667"/>
                  </a:lnTo>
                  <a:close/>
                </a:path>
                <a:path w="1089025" h="77469">
                  <a:moveTo>
                    <a:pt x="77089" y="71539"/>
                  </a:moveTo>
                  <a:lnTo>
                    <a:pt x="74269" y="71259"/>
                  </a:lnTo>
                  <a:lnTo>
                    <a:pt x="67284" y="70561"/>
                  </a:lnTo>
                  <a:lnTo>
                    <a:pt x="72009" y="77101"/>
                  </a:lnTo>
                  <a:lnTo>
                    <a:pt x="75145" y="76796"/>
                  </a:lnTo>
                  <a:lnTo>
                    <a:pt x="77089" y="71539"/>
                  </a:lnTo>
                  <a:close/>
                </a:path>
                <a:path w="1089025" h="77469">
                  <a:moveTo>
                    <a:pt x="736549" y="41744"/>
                  </a:moveTo>
                  <a:lnTo>
                    <a:pt x="734542" y="40347"/>
                  </a:lnTo>
                  <a:lnTo>
                    <a:pt x="732637" y="39027"/>
                  </a:lnTo>
                  <a:lnTo>
                    <a:pt x="729221" y="44653"/>
                  </a:lnTo>
                  <a:lnTo>
                    <a:pt x="735444" y="47917"/>
                  </a:lnTo>
                  <a:lnTo>
                    <a:pt x="736549" y="41744"/>
                  </a:lnTo>
                  <a:close/>
                </a:path>
                <a:path w="1089025" h="77469">
                  <a:moveTo>
                    <a:pt x="803478" y="46926"/>
                  </a:moveTo>
                  <a:lnTo>
                    <a:pt x="801319" y="40779"/>
                  </a:lnTo>
                  <a:lnTo>
                    <a:pt x="799160" y="40347"/>
                  </a:lnTo>
                  <a:lnTo>
                    <a:pt x="798449" y="40208"/>
                  </a:lnTo>
                  <a:lnTo>
                    <a:pt x="793737" y="45300"/>
                  </a:lnTo>
                  <a:lnTo>
                    <a:pt x="803478" y="46926"/>
                  </a:lnTo>
                  <a:close/>
                </a:path>
                <a:path w="1089025" h="77469">
                  <a:moveTo>
                    <a:pt x="856869" y="46926"/>
                  </a:moveTo>
                  <a:lnTo>
                    <a:pt x="854710" y="40779"/>
                  </a:lnTo>
                  <a:lnTo>
                    <a:pt x="852551" y="40347"/>
                  </a:lnTo>
                  <a:lnTo>
                    <a:pt x="851839" y="40208"/>
                  </a:lnTo>
                  <a:lnTo>
                    <a:pt x="847115" y="45300"/>
                  </a:lnTo>
                  <a:lnTo>
                    <a:pt x="856869" y="46926"/>
                  </a:lnTo>
                  <a:close/>
                </a:path>
                <a:path w="1089025" h="77469">
                  <a:moveTo>
                    <a:pt x="991730" y="49161"/>
                  </a:moveTo>
                  <a:lnTo>
                    <a:pt x="991158" y="40906"/>
                  </a:lnTo>
                  <a:lnTo>
                    <a:pt x="988822" y="40347"/>
                  </a:lnTo>
                  <a:lnTo>
                    <a:pt x="988517" y="40284"/>
                  </a:lnTo>
                  <a:lnTo>
                    <a:pt x="983627" y="44640"/>
                  </a:lnTo>
                  <a:lnTo>
                    <a:pt x="991730" y="49161"/>
                  </a:lnTo>
                  <a:close/>
                </a:path>
                <a:path w="1089025" h="77469">
                  <a:moveTo>
                    <a:pt x="1088961" y="3187"/>
                  </a:moveTo>
                  <a:lnTo>
                    <a:pt x="1085748" y="1016"/>
                  </a:lnTo>
                  <a:lnTo>
                    <a:pt x="1084249" y="0"/>
                  </a:lnTo>
                  <a:lnTo>
                    <a:pt x="1080414" y="1955"/>
                  </a:lnTo>
                  <a:lnTo>
                    <a:pt x="1080833" y="4533"/>
                  </a:lnTo>
                  <a:lnTo>
                    <a:pt x="1084414" y="7442"/>
                  </a:lnTo>
                  <a:lnTo>
                    <a:pt x="1088961" y="3187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4099583" y="2690650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5079" y="0"/>
                  </a:moveTo>
                  <a:lnTo>
                    <a:pt x="0" y="6756"/>
                  </a:lnTo>
                  <a:lnTo>
                    <a:pt x="7556" y="6934"/>
                  </a:lnTo>
                  <a:lnTo>
                    <a:pt x="9029" y="2501"/>
                  </a:lnTo>
                  <a:lnTo>
                    <a:pt x="7035" y="1244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4925072" y="2608274"/>
              <a:ext cx="290195" cy="35560"/>
            </a:xfrm>
            <a:custGeom>
              <a:avLst/>
              <a:gdLst/>
              <a:ahLst/>
              <a:cxnLst/>
              <a:rect l="l" t="t" r="r" b="b"/>
              <a:pathLst>
                <a:path w="290195" h="35560">
                  <a:moveTo>
                    <a:pt x="7353" y="35521"/>
                  </a:moveTo>
                  <a:lnTo>
                    <a:pt x="6451" y="29210"/>
                  </a:lnTo>
                  <a:lnTo>
                    <a:pt x="4775" y="28841"/>
                  </a:lnTo>
                  <a:lnTo>
                    <a:pt x="1397" y="28092"/>
                  </a:lnTo>
                  <a:lnTo>
                    <a:pt x="0" y="33553"/>
                  </a:lnTo>
                  <a:lnTo>
                    <a:pt x="7353" y="35521"/>
                  </a:lnTo>
                  <a:close/>
                </a:path>
                <a:path w="290195" h="35560">
                  <a:moveTo>
                    <a:pt x="289725" y="7429"/>
                  </a:moveTo>
                  <a:lnTo>
                    <a:pt x="288823" y="1104"/>
                  </a:lnTo>
                  <a:lnTo>
                    <a:pt x="287147" y="736"/>
                  </a:lnTo>
                  <a:lnTo>
                    <a:pt x="283768" y="0"/>
                  </a:lnTo>
                  <a:lnTo>
                    <a:pt x="282371" y="5461"/>
                  </a:lnTo>
                  <a:lnTo>
                    <a:pt x="289725" y="7429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4233391" y="2636547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5" h="6985">
                  <a:moveTo>
                    <a:pt x="3644" y="0"/>
                  </a:moveTo>
                  <a:lnTo>
                    <a:pt x="0" y="6591"/>
                  </a:lnTo>
                  <a:lnTo>
                    <a:pt x="10477" y="4229"/>
                  </a:lnTo>
                  <a:lnTo>
                    <a:pt x="10071" y="800"/>
                  </a:lnTo>
                  <a:lnTo>
                    <a:pt x="8102" y="558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4506429" y="2620225"/>
              <a:ext cx="873125" cy="77470"/>
            </a:xfrm>
            <a:custGeom>
              <a:avLst/>
              <a:gdLst/>
              <a:ahLst/>
              <a:cxnLst/>
              <a:rect l="l" t="t" r="r" b="b"/>
              <a:pathLst>
                <a:path w="873125" h="77469">
                  <a:moveTo>
                    <a:pt x="7353" y="48856"/>
                  </a:moveTo>
                  <a:lnTo>
                    <a:pt x="6451" y="42545"/>
                  </a:lnTo>
                  <a:lnTo>
                    <a:pt x="4775" y="42176"/>
                  </a:lnTo>
                  <a:lnTo>
                    <a:pt x="1409" y="41427"/>
                  </a:lnTo>
                  <a:lnTo>
                    <a:pt x="0" y="46888"/>
                  </a:lnTo>
                  <a:lnTo>
                    <a:pt x="7353" y="48856"/>
                  </a:lnTo>
                  <a:close/>
                </a:path>
                <a:path w="873125" h="77469">
                  <a:moveTo>
                    <a:pt x="626694" y="4305"/>
                  </a:moveTo>
                  <a:lnTo>
                    <a:pt x="621804" y="0"/>
                  </a:lnTo>
                  <a:lnTo>
                    <a:pt x="621499" y="25"/>
                  </a:lnTo>
                  <a:lnTo>
                    <a:pt x="617537" y="419"/>
                  </a:lnTo>
                  <a:lnTo>
                    <a:pt x="620369" y="7874"/>
                  </a:lnTo>
                  <a:lnTo>
                    <a:pt x="626694" y="4305"/>
                  </a:lnTo>
                  <a:close/>
                </a:path>
                <a:path w="873125" h="77469">
                  <a:moveTo>
                    <a:pt x="721004" y="76949"/>
                  </a:moveTo>
                  <a:lnTo>
                    <a:pt x="720115" y="70637"/>
                  </a:lnTo>
                  <a:lnTo>
                    <a:pt x="718426" y="70269"/>
                  </a:lnTo>
                  <a:lnTo>
                    <a:pt x="715060" y="69532"/>
                  </a:lnTo>
                  <a:lnTo>
                    <a:pt x="713651" y="74993"/>
                  </a:lnTo>
                  <a:lnTo>
                    <a:pt x="721004" y="76949"/>
                  </a:lnTo>
                  <a:close/>
                </a:path>
                <a:path w="873125" h="77469">
                  <a:moveTo>
                    <a:pt x="872693" y="70612"/>
                  </a:moveTo>
                  <a:lnTo>
                    <a:pt x="870153" y="70269"/>
                  </a:lnTo>
                  <a:lnTo>
                    <a:pt x="865136" y="69596"/>
                  </a:lnTo>
                  <a:lnTo>
                    <a:pt x="866813" y="76263"/>
                  </a:lnTo>
                  <a:lnTo>
                    <a:pt x="872604" y="75615"/>
                  </a:lnTo>
                  <a:lnTo>
                    <a:pt x="872693" y="70612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5537592" y="2689748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1396" y="0"/>
                  </a:moveTo>
                  <a:lnTo>
                    <a:pt x="0" y="5460"/>
                  </a:lnTo>
                  <a:lnTo>
                    <a:pt x="7353" y="7416"/>
                  </a:lnTo>
                  <a:lnTo>
                    <a:pt x="6451" y="1104"/>
                  </a:lnTo>
                  <a:lnTo>
                    <a:pt x="4775" y="736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4505769" y="2620644"/>
              <a:ext cx="1092200" cy="77470"/>
            </a:xfrm>
            <a:custGeom>
              <a:avLst/>
              <a:gdLst/>
              <a:ahLst/>
              <a:cxnLst/>
              <a:rect l="l" t="t" r="r" b="b"/>
              <a:pathLst>
                <a:path w="1092200" h="77469">
                  <a:moveTo>
                    <a:pt x="9753" y="20231"/>
                  </a:moveTo>
                  <a:lnTo>
                    <a:pt x="7594" y="14084"/>
                  </a:lnTo>
                  <a:lnTo>
                    <a:pt x="5435" y="13652"/>
                  </a:lnTo>
                  <a:lnTo>
                    <a:pt x="4724" y="13512"/>
                  </a:lnTo>
                  <a:lnTo>
                    <a:pt x="0" y="18605"/>
                  </a:lnTo>
                  <a:lnTo>
                    <a:pt x="9753" y="20231"/>
                  </a:lnTo>
                  <a:close/>
                </a:path>
                <a:path w="1092200" h="77469">
                  <a:moveTo>
                    <a:pt x="193446" y="75133"/>
                  </a:moveTo>
                  <a:lnTo>
                    <a:pt x="192557" y="68821"/>
                  </a:lnTo>
                  <a:lnTo>
                    <a:pt x="190868" y="68440"/>
                  </a:lnTo>
                  <a:lnTo>
                    <a:pt x="187502" y="67703"/>
                  </a:lnTo>
                  <a:lnTo>
                    <a:pt x="186105" y="73164"/>
                  </a:lnTo>
                  <a:lnTo>
                    <a:pt x="193446" y="75133"/>
                  </a:lnTo>
                  <a:close/>
                </a:path>
                <a:path w="1092200" h="77469">
                  <a:moveTo>
                    <a:pt x="221221" y="77343"/>
                  </a:moveTo>
                  <a:lnTo>
                    <a:pt x="221132" y="67779"/>
                  </a:lnTo>
                  <a:lnTo>
                    <a:pt x="217563" y="68440"/>
                  </a:lnTo>
                  <a:lnTo>
                    <a:pt x="216001" y="68745"/>
                  </a:lnTo>
                  <a:lnTo>
                    <a:pt x="214287" y="72859"/>
                  </a:lnTo>
                  <a:lnTo>
                    <a:pt x="221221" y="77343"/>
                  </a:lnTo>
                  <a:close/>
                </a:path>
                <a:path w="1092200" h="77469">
                  <a:moveTo>
                    <a:pt x="640232" y="40563"/>
                  </a:moveTo>
                  <a:lnTo>
                    <a:pt x="637616" y="40347"/>
                  </a:lnTo>
                  <a:lnTo>
                    <a:pt x="633425" y="40005"/>
                  </a:lnTo>
                  <a:lnTo>
                    <a:pt x="633463" y="45580"/>
                  </a:lnTo>
                  <a:lnTo>
                    <a:pt x="639203" y="46393"/>
                  </a:lnTo>
                  <a:lnTo>
                    <a:pt x="640232" y="40563"/>
                  </a:lnTo>
                  <a:close/>
                </a:path>
                <a:path w="1092200" h="77469">
                  <a:moveTo>
                    <a:pt x="1000455" y="3187"/>
                  </a:moveTo>
                  <a:lnTo>
                    <a:pt x="997242" y="1016"/>
                  </a:lnTo>
                  <a:lnTo>
                    <a:pt x="995743" y="0"/>
                  </a:lnTo>
                  <a:lnTo>
                    <a:pt x="991908" y="1955"/>
                  </a:lnTo>
                  <a:lnTo>
                    <a:pt x="992327" y="4521"/>
                  </a:lnTo>
                  <a:lnTo>
                    <a:pt x="995921" y="7442"/>
                  </a:lnTo>
                  <a:lnTo>
                    <a:pt x="1000455" y="3187"/>
                  </a:lnTo>
                  <a:close/>
                </a:path>
                <a:path w="1092200" h="77469">
                  <a:moveTo>
                    <a:pt x="1080427" y="58407"/>
                  </a:moveTo>
                  <a:lnTo>
                    <a:pt x="1075918" y="55803"/>
                  </a:lnTo>
                  <a:lnTo>
                    <a:pt x="1075296" y="55448"/>
                  </a:lnTo>
                  <a:lnTo>
                    <a:pt x="1070686" y="57213"/>
                  </a:lnTo>
                  <a:lnTo>
                    <a:pt x="1071626" y="63563"/>
                  </a:lnTo>
                  <a:lnTo>
                    <a:pt x="1080427" y="58407"/>
                  </a:lnTo>
                  <a:close/>
                </a:path>
                <a:path w="1092200" h="77469">
                  <a:moveTo>
                    <a:pt x="1091920" y="76492"/>
                  </a:moveTo>
                  <a:lnTo>
                    <a:pt x="1091184" y="68427"/>
                  </a:lnTo>
                  <a:lnTo>
                    <a:pt x="1088567" y="68440"/>
                  </a:lnTo>
                  <a:lnTo>
                    <a:pt x="1087247" y="68453"/>
                  </a:lnTo>
                  <a:lnTo>
                    <a:pt x="1085151" y="73050"/>
                  </a:lnTo>
                  <a:lnTo>
                    <a:pt x="1091920" y="76492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4761228" y="2676324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3911" y="0"/>
                  </a:moveTo>
                  <a:lnTo>
                    <a:pt x="2857" y="114"/>
                  </a:lnTo>
                  <a:lnTo>
                    <a:pt x="215" y="406"/>
                  </a:lnTo>
                  <a:lnTo>
                    <a:pt x="0" y="6083"/>
                  </a:lnTo>
                  <a:lnTo>
                    <a:pt x="8128" y="5410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4750039" y="266239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5">
                  <a:moveTo>
                    <a:pt x="2806" y="0"/>
                  </a:moveTo>
                  <a:lnTo>
                    <a:pt x="0" y="5613"/>
                  </a:lnTo>
                  <a:lnTo>
                    <a:pt x="4203" y="6502"/>
                  </a:lnTo>
                  <a:lnTo>
                    <a:pt x="4419" y="3365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5510857" y="263567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032" y="0"/>
                  </a:moveTo>
                  <a:lnTo>
                    <a:pt x="3403" y="25"/>
                  </a:lnTo>
                  <a:lnTo>
                    <a:pt x="2095" y="38"/>
                  </a:lnTo>
                  <a:lnTo>
                    <a:pt x="0" y="4622"/>
                  </a:lnTo>
                  <a:lnTo>
                    <a:pt x="6769" y="8077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4816664" y="2621219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0" y="0"/>
                  </a:moveTo>
                  <a:lnTo>
                    <a:pt x="1473" y="6248"/>
                  </a:lnTo>
                  <a:lnTo>
                    <a:pt x="7835" y="4648"/>
                  </a:lnTo>
                  <a:lnTo>
                    <a:pt x="9042" y="3619"/>
                  </a:lnTo>
                  <a:lnTo>
                    <a:pt x="5270" y="457"/>
                  </a:lnTo>
                  <a:lnTo>
                    <a:pt x="5016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4114455" y="263567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032" y="0"/>
                  </a:moveTo>
                  <a:lnTo>
                    <a:pt x="3403" y="25"/>
                  </a:lnTo>
                  <a:lnTo>
                    <a:pt x="2095" y="38"/>
                  </a:lnTo>
                  <a:lnTo>
                    <a:pt x="0" y="4622"/>
                  </a:lnTo>
                  <a:lnTo>
                    <a:pt x="6769" y="8077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4294263" y="2619908"/>
              <a:ext cx="1236345" cy="76200"/>
            </a:xfrm>
            <a:custGeom>
              <a:avLst/>
              <a:gdLst/>
              <a:ahLst/>
              <a:cxnLst/>
              <a:rect l="l" t="t" r="r" b="b"/>
              <a:pathLst>
                <a:path w="1236345" h="76200">
                  <a:moveTo>
                    <a:pt x="6769" y="75819"/>
                  </a:moveTo>
                  <a:lnTo>
                    <a:pt x="6032" y="67754"/>
                  </a:lnTo>
                  <a:lnTo>
                    <a:pt x="3403" y="67779"/>
                  </a:lnTo>
                  <a:lnTo>
                    <a:pt x="2095" y="67792"/>
                  </a:lnTo>
                  <a:lnTo>
                    <a:pt x="0" y="72377"/>
                  </a:lnTo>
                  <a:lnTo>
                    <a:pt x="6769" y="75819"/>
                  </a:lnTo>
                  <a:close/>
                </a:path>
                <a:path w="1236345" h="76200">
                  <a:moveTo>
                    <a:pt x="364134" y="60134"/>
                  </a:moveTo>
                  <a:lnTo>
                    <a:pt x="361035" y="55143"/>
                  </a:lnTo>
                  <a:lnTo>
                    <a:pt x="360235" y="55130"/>
                  </a:lnTo>
                  <a:lnTo>
                    <a:pt x="356501" y="55105"/>
                  </a:lnTo>
                  <a:lnTo>
                    <a:pt x="358876" y="63144"/>
                  </a:lnTo>
                  <a:lnTo>
                    <a:pt x="364134" y="60134"/>
                  </a:lnTo>
                  <a:close/>
                </a:path>
                <a:path w="1236345" h="76200">
                  <a:moveTo>
                    <a:pt x="639445" y="47790"/>
                  </a:moveTo>
                  <a:lnTo>
                    <a:pt x="635228" y="42379"/>
                  </a:lnTo>
                  <a:lnTo>
                    <a:pt x="634174" y="42494"/>
                  </a:lnTo>
                  <a:lnTo>
                    <a:pt x="631532" y="42786"/>
                  </a:lnTo>
                  <a:lnTo>
                    <a:pt x="631317" y="48463"/>
                  </a:lnTo>
                  <a:lnTo>
                    <a:pt x="639445" y="47790"/>
                  </a:lnTo>
                  <a:close/>
                </a:path>
                <a:path w="1236345" h="76200">
                  <a:moveTo>
                    <a:pt x="693686" y="21247"/>
                  </a:moveTo>
                  <a:lnTo>
                    <a:pt x="689483" y="14516"/>
                  </a:lnTo>
                  <a:lnTo>
                    <a:pt x="688962" y="14389"/>
                  </a:lnTo>
                  <a:lnTo>
                    <a:pt x="688378" y="14249"/>
                  </a:lnTo>
                  <a:lnTo>
                    <a:pt x="683475" y="19189"/>
                  </a:lnTo>
                  <a:lnTo>
                    <a:pt x="693686" y="21247"/>
                  </a:lnTo>
                  <a:close/>
                </a:path>
                <a:path w="1236345" h="76200">
                  <a:moveTo>
                    <a:pt x="841806" y="28689"/>
                  </a:moveTo>
                  <a:lnTo>
                    <a:pt x="837882" y="28448"/>
                  </a:lnTo>
                  <a:lnTo>
                    <a:pt x="833818" y="28181"/>
                  </a:lnTo>
                  <a:lnTo>
                    <a:pt x="832954" y="31153"/>
                  </a:lnTo>
                  <a:lnTo>
                    <a:pt x="838009" y="34747"/>
                  </a:lnTo>
                  <a:lnTo>
                    <a:pt x="841806" y="28689"/>
                  </a:lnTo>
                  <a:close/>
                </a:path>
                <a:path w="1236345" h="76200">
                  <a:moveTo>
                    <a:pt x="1015936" y="660"/>
                  </a:moveTo>
                  <a:lnTo>
                    <a:pt x="1012075" y="342"/>
                  </a:lnTo>
                  <a:lnTo>
                    <a:pt x="1007808" y="0"/>
                  </a:lnTo>
                  <a:lnTo>
                    <a:pt x="1008024" y="5676"/>
                  </a:lnTo>
                  <a:lnTo>
                    <a:pt x="1011720" y="6083"/>
                  </a:lnTo>
                  <a:lnTo>
                    <a:pt x="1015936" y="660"/>
                  </a:lnTo>
                  <a:close/>
                </a:path>
                <a:path w="1236345" h="76200">
                  <a:moveTo>
                    <a:pt x="1184021" y="6375"/>
                  </a:moveTo>
                  <a:lnTo>
                    <a:pt x="1179245" y="3149"/>
                  </a:lnTo>
                  <a:lnTo>
                    <a:pt x="1177963" y="2286"/>
                  </a:lnTo>
                  <a:lnTo>
                    <a:pt x="1174330" y="4241"/>
                  </a:lnTo>
                  <a:lnTo>
                    <a:pt x="1174330" y="9525"/>
                  </a:lnTo>
                  <a:lnTo>
                    <a:pt x="1184021" y="6375"/>
                  </a:lnTo>
                  <a:close/>
                </a:path>
                <a:path w="1236345" h="76200">
                  <a:moveTo>
                    <a:pt x="1198181" y="18097"/>
                  </a:moveTo>
                  <a:lnTo>
                    <a:pt x="1194701" y="17208"/>
                  </a:lnTo>
                  <a:lnTo>
                    <a:pt x="1192911" y="16738"/>
                  </a:lnTo>
                  <a:lnTo>
                    <a:pt x="1189926" y="19481"/>
                  </a:lnTo>
                  <a:lnTo>
                    <a:pt x="1191895" y="21424"/>
                  </a:lnTo>
                  <a:lnTo>
                    <a:pt x="1197394" y="23114"/>
                  </a:lnTo>
                  <a:lnTo>
                    <a:pt x="1198181" y="18097"/>
                  </a:lnTo>
                  <a:close/>
                </a:path>
                <a:path w="1236345" h="76200">
                  <a:moveTo>
                    <a:pt x="1236103" y="2641"/>
                  </a:moveTo>
                  <a:lnTo>
                    <a:pt x="1232636" y="1752"/>
                  </a:lnTo>
                  <a:lnTo>
                    <a:pt x="1230833" y="1282"/>
                  </a:lnTo>
                  <a:lnTo>
                    <a:pt x="1227848" y="4025"/>
                  </a:lnTo>
                  <a:lnTo>
                    <a:pt x="1229829" y="5969"/>
                  </a:lnTo>
                  <a:lnTo>
                    <a:pt x="1235316" y="7658"/>
                  </a:lnTo>
                  <a:lnTo>
                    <a:pt x="1236103" y="2641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4481663" y="2691539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0" y="0"/>
                  </a:moveTo>
                  <a:lnTo>
                    <a:pt x="215" y="5676"/>
                  </a:lnTo>
                  <a:lnTo>
                    <a:pt x="3911" y="6083"/>
                  </a:lnTo>
                  <a:lnTo>
                    <a:pt x="8128" y="673"/>
                  </a:lnTo>
                  <a:lnTo>
                    <a:pt x="4267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5387135" y="263380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2222" y="0"/>
                  </a:moveTo>
                  <a:lnTo>
                    <a:pt x="0" y="7645"/>
                  </a:lnTo>
                  <a:lnTo>
                    <a:pt x="6807" y="7391"/>
                  </a:lnTo>
                  <a:lnTo>
                    <a:pt x="6070" y="2705"/>
                  </a:lnTo>
                  <a:lnTo>
                    <a:pt x="4914" y="1892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4369854" y="2674048"/>
              <a:ext cx="617855" cy="22860"/>
            </a:xfrm>
            <a:custGeom>
              <a:avLst/>
              <a:gdLst/>
              <a:ahLst/>
              <a:cxnLst/>
              <a:rect l="l" t="t" r="r" b="b"/>
              <a:pathLst>
                <a:path w="617854" h="22860">
                  <a:moveTo>
                    <a:pt x="7950" y="1549"/>
                  </a:moveTo>
                  <a:lnTo>
                    <a:pt x="5080" y="990"/>
                  </a:lnTo>
                  <a:lnTo>
                    <a:pt x="0" y="0"/>
                  </a:lnTo>
                  <a:lnTo>
                    <a:pt x="2959" y="6705"/>
                  </a:lnTo>
                  <a:lnTo>
                    <a:pt x="7200" y="6515"/>
                  </a:lnTo>
                  <a:lnTo>
                    <a:pt x="7950" y="1549"/>
                  </a:lnTo>
                  <a:close/>
                </a:path>
                <a:path w="617854" h="22860">
                  <a:moveTo>
                    <a:pt x="617232" y="21755"/>
                  </a:moveTo>
                  <a:lnTo>
                    <a:pt x="613029" y="16332"/>
                  </a:lnTo>
                  <a:lnTo>
                    <a:pt x="611974" y="16446"/>
                  </a:lnTo>
                  <a:lnTo>
                    <a:pt x="609320" y="16738"/>
                  </a:lnTo>
                  <a:lnTo>
                    <a:pt x="609104" y="22415"/>
                  </a:lnTo>
                  <a:lnTo>
                    <a:pt x="617232" y="21755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4856200" y="2608300"/>
              <a:ext cx="608965" cy="88900"/>
            </a:xfrm>
            <a:custGeom>
              <a:avLst/>
              <a:gdLst/>
              <a:ahLst/>
              <a:cxnLst/>
              <a:rect l="l" t="t" r="r" b="b"/>
              <a:pathLst>
                <a:path w="608964" h="88900">
                  <a:moveTo>
                    <a:pt x="7874" y="88417"/>
                  </a:moveTo>
                  <a:lnTo>
                    <a:pt x="6667" y="82778"/>
                  </a:lnTo>
                  <a:lnTo>
                    <a:pt x="4813" y="82194"/>
                  </a:lnTo>
                  <a:lnTo>
                    <a:pt x="3098" y="81661"/>
                  </a:lnTo>
                  <a:lnTo>
                    <a:pt x="0" y="84493"/>
                  </a:lnTo>
                  <a:lnTo>
                    <a:pt x="1993" y="86410"/>
                  </a:lnTo>
                  <a:lnTo>
                    <a:pt x="7874" y="88417"/>
                  </a:lnTo>
                  <a:close/>
                </a:path>
                <a:path w="608964" h="88900">
                  <a:moveTo>
                    <a:pt x="608469" y="3098"/>
                  </a:moveTo>
                  <a:lnTo>
                    <a:pt x="604672" y="711"/>
                  </a:lnTo>
                  <a:lnTo>
                    <a:pt x="603529" y="0"/>
                  </a:lnTo>
                  <a:lnTo>
                    <a:pt x="599592" y="3975"/>
                  </a:lnTo>
                  <a:lnTo>
                    <a:pt x="601840" y="7353"/>
                  </a:lnTo>
                  <a:lnTo>
                    <a:pt x="608469" y="309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4032834" y="2620251"/>
              <a:ext cx="1577975" cy="63500"/>
            </a:xfrm>
            <a:custGeom>
              <a:avLst/>
              <a:gdLst/>
              <a:ahLst/>
              <a:cxnLst/>
              <a:rect l="l" t="t" r="r" b="b"/>
              <a:pathLst>
                <a:path w="1577975" h="63500">
                  <a:moveTo>
                    <a:pt x="6350" y="5626"/>
                  </a:moveTo>
                  <a:lnTo>
                    <a:pt x="2133" y="0"/>
                  </a:lnTo>
                  <a:lnTo>
                    <a:pt x="0" y="3200"/>
                  </a:lnTo>
                  <a:lnTo>
                    <a:pt x="2514" y="6248"/>
                  </a:lnTo>
                  <a:lnTo>
                    <a:pt x="6350" y="5626"/>
                  </a:lnTo>
                  <a:close/>
                </a:path>
                <a:path w="1577975" h="63500">
                  <a:moveTo>
                    <a:pt x="497713" y="31762"/>
                  </a:moveTo>
                  <a:lnTo>
                    <a:pt x="493826" y="29502"/>
                  </a:lnTo>
                  <a:lnTo>
                    <a:pt x="493560" y="29349"/>
                  </a:lnTo>
                  <a:lnTo>
                    <a:pt x="488035" y="31610"/>
                  </a:lnTo>
                  <a:lnTo>
                    <a:pt x="490893" y="36207"/>
                  </a:lnTo>
                  <a:lnTo>
                    <a:pt x="497713" y="31762"/>
                  </a:lnTo>
                  <a:close/>
                </a:path>
                <a:path w="1577975" h="63500">
                  <a:moveTo>
                    <a:pt x="1524025" y="56045"/>
                  </a:moveTo>
                  <a:lnTo>
                    <a:pt x="1520761" y="56197"/>
                  </a:lnTo>
                  <a:lnTo>
                    <a:pt x="1519402" y="56261"/>
                  </a:lnTo>
                  <a:lnTo>
                    <a:pt x="1517370" y="60718"/>
                  </a:lnTo>
                  <a:lnTo>
                    <a:pt x="1522387" y="63500"/>
                  </a:lnTo>
                  <a:lnTo>
                    <a:pt x="1524025" y="56045"/>
                  </a:lnTo>
                  <a:close/>
                </a:path>
                <a:path w="1577975" h="63500">
                  <a:moveTo>
                    <a:pt x="1577911" y="61404"/>
                  </a:moveTo>
                  <a:lnTo>
                    <a:pt x="1576514" y="56845"/>
                  </a:lnTo>
                  <a:lnTo>
                    <a:pt x="1574139" y="56197"/>
                  </a:lnTo>
                  <a:lnTo>
                    <a:pt x="1571256" y="55410"/>
                  </a:lnTo>
                  <a:lnTo>
                    <a:pt x="1569720" y="59829"/>
                  </a:lnTo>
                  <a:lnTo>
                    <a:pt x="1577911" y="61404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4047401" y="2620060"/>
              <a:ext cx="1548765" cy="62230"/>
            </a:xfrm>
            <a:custGeom>
              <a:avLst/>
              <a:gdLst/>
              <a:ahLst/>
              <a:cxnLst/>
              <a:rect l="l" t="t" r="r" b="b"/>
              <a:pathLst>
                <a:path w="1548764" h="62230">
                  <a:moveTo>
                    <a:pt x="8191" y="22263"/>
                  </a:moveTo>
                  <a:lnTo>
                    <a:pt x="6794" y="17703"/>
                  </a:lnTo>
                  <a:lnTo>
                    <a:pt x="4419" y="17056"/>
                  </a:lnTo>
                  <a:lnTo>
                    <a:pt x="1536" y="16268"/>
                  </a:lnTo>
                  <a:lnTo>
                    <a:pt x="0" y="20688"/>
                  </a:lnTo>
                  <a:lnTo>
                    <a:pt x="8191" y="22263"/>
                  </a:lnTo>
                  <a:close/>
                </a:path>
                <a:path w="1548764" h="62230">
                  <a:moveTo>
                    <a:pt x="425615" y="317"/>
                  </a:moveTo>
                  <a:lnTo>
                    <a:pt x="423062" y="190"/>
                  </a:lnTo>
                  <a:lnTo>
                    <a:pt x="418909" y="0"/>
                  </a:lnTo>
                  <a:lnTo>
                    <a:pt x="421576" y="5816"/>
                  </a:lnTo>
                  <a:lnTo>
                    <a:pt x="425386" y="5803"/>
                  </a:lnTo>
                  <a:lnTo>
                    <a:pt x="425615" y="317"/>
                  </a:lnTo>
                  <a:close/>
                </a:path>
                <a:path w="1548764" h="62230">
                  <a:moveTo>
                    <a:pt x="884555" y="57746"/>
                  </a:moveTo>
                  <a:lnTo>
                    <a:pt x="882446" y="56388"/>
                  </a:lnTo>
                  <a:lnTo>
                    <a:pt x="881189" y="55587"/>
                  </a:lnTo>
                  <a:lnTo>
                    <a:pt x="877519" y="58623"/>
                  </a:lnTo>
                  <a:lnTo>
                    <a:pt x="879640" y="60604"/>
                  </a:lnTo>
                  <a:lnTo>
                    <a:pt x="883132" y="61912"/>
                  </a:lnTo>
                  <a:lnTo>
                    <a:pt x="884555" y="57746"/>
                  </a:lnTo>
                  <a:close/>
                </a:path>
                <a:path w="1548764" h="62230">
                  <a:moveTo>
                    <a:pt x="1548333" y="15646"/>
                  </a:moveTo>
                  <a:lnTo>
                    <a:pt x="1544129" y="14757"/>
                  </a:lnTo>
                  <a:lnTo>
                    <a:pt x="1543913" y="17907"/>
                  </a:lnTo>
                  <a:lnTo>
                    <a:pt x="1545526" y="21272"/>
                  </a:lnTo>
                  <a:lnTo>
                    <a:pt x="1548333" y="15646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4124896" y="2636303"/>
              <a:ext cx="1062990" cy="62230"/>
            </a:xfrm>
            <a:custGeom>
              <a:avLst/>
              <a:gdLst/>
              <a:ahLst/>
              <a:cxnLst/>
              <a:rect l="l" t="t" r="r" b="b"/>
              <a:pathLst>
                <a:path w="1062989" h="62230">
                  <a:moveTo>
                    <a:pt x="7569" y="60223"/>
                  </a:moveTo>
                  <a:lnTo>
                    <a:pt x="5575" y="55664"/>
                  </a:lnTo>
                  <a:lnTo>
                    <a:pt x="4191" y="55600"/>
                  </a:lnTo>
                  <a:lnTo>
                    <a:pt x="0" y="55397"/>
                  </a:lnTo>
                  <a:lnTo>
                    <a:pt x="3911" y="62064"/>
                  </a:lnTo>
                  <a:lnTo>
                    <a:pt x="7569" y="60223"/>
                  </a:lnTo>
                  <a:close/>
                </a:path>
                <a:path w="1062989" h="62230">
                  <a:moveTo>
                    <a:pt x="467487" y="56540"/>
                  </a:moveTo>
                  <a:lnTo>
                    <a:pt x="465785" y="51917"/>
                  </a:lnTo>
                  <a:lnTo>
                    <a:pt x="463575" y="51384"/>
                  </a:lnTo>
                  <a:lnTo>
                    <a:pt x="462826" y="51206"/>
                  </a:lnTo>
                  <a:lnTo>
                    <a:pt x="457936" y="54838"/>
                  </a:lnTo>
                  <a:lnTo>
                    <a:pt x="467487" y="56540"/>
                  </a:lnTo>
                  <a:close/>
                </a:path>
                <a:path w="1062989" h="62230">
                  <a:moveTo>
                    <a:pt x="1062748" y="2171"/>
                  </a:moveTo>
                  <a:lnTo>
                    <a:pt x="1060627" y="812"/>
                  </a:lnTo>
                  <a:lnTo>
                    <a:pt x="1059383" y="0"/>
                  </a:lnTo>
                  <a:lnTo>
                    <a:pt x="1055700" y="3048"/>
                  </a:lnTo>
                  <a:lnTo>
                    <a:pt x="1057821" y="5029"/>
                  </a:lnTo>
                  <a:lnTo>
                    <a:pt x="1061313" y="6337"/>
                  </a:lnTo>
                  <a:lnTo>
                    <a:pt x="1062748" y="2171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5362194" y="2606103"/>
              <a:ext cx="155575" cy="76835"/>
            </a:xfrm>
            <a:custGeom>
              <a:avLst/>
              <a:gdLst/>
              <a:ahLst/>
              <a:cxnLst/>
              <a:rect l="l" t="t" r="r" b="b"/>
              <a:pathLst>
                <a:path w="155575" h="76835">
                  <a:moveTo>
                    <a:pt x="7886" y="72834"/>
                  </a:moveTo>
                  <a:lnTo>
                    <a:pt x="5956" y="71755"/>
                  </a:lnTo>
                  <a:lnTo>
                    <a:pt x="0" y="68389"/>
                  </a:lnTo>
                  <a:lnTo>
                    <a:pt x="1549" y="76212"/>
                  </a:lnTo>
                  <a:lnTo>
                    <a:pt x="5346" y="75895"/>
                  </a:lnTo>
                  <a:lnTo>
                    <a:pt x="7886" y="72834"/>
                  </a:lnTo>
                  <a:close/>
                </a:path>
                <a:path w="155575" h="76835">
                  <a:moveTo>
                    <a:pt x="155003" y="2463"/>
                  </a:moveTo>
                  <a:lnTo>
                    <a:pt x="153466" y="1511"/>
                  </a:lnTo>
                  <a:lnTo>
                    <a:pt x="151028" y="0"/>
                  </a:lnTo>
                  <a:lnTo>
                    <a:pt x="150482" y="6413"/>
                  </a:lnTo>
                  <a:lnTo>
                    <a:pt x="154647" y="8305"/>
                  </a:lnTo>
                  <a:lnTo>
                    <a:pt x="155003" y="2463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4221988" y="2662389"/>
              <a:ext cx="1213485" cy="36830"/>
            </a:xfrm>
            <a:custGeom>
              <a:avLst/>
              <a:gdLst/>
              <a:ahLst/>
              <a:cxnLst/>
              <a:rect l="l" t="t" r="r" b="b"/>
              <a:pathLst>
                <a:path w="1213485" h="36830">
                  <a:moveTo>
                    <a:pt x="5905" y="34188"/>
                  </a:moveTo>
                  <a:lnTo>
                    <a:pt x="4229" y="29768"/>
                  </a:lnTo>
                  <a:lnTo>
                    <a:pt x="2628" y="29514"/>
                  </a:lnTo>
                  <a:lnTo>
                    <a:pt x="0" y="29083"/>
                  </a:lnTo>
                  <a:lnTo>
                    <a:pt x="1346" y="36474"/>
                  </a:lnTo>
                  <a:lnTo>
                    <a:pt x="5905" y="34188"/>
                  </a:lnTo>
                  <a:close/>
                </a:path>
                <a:path w="1213485" h="36830">
                  <a:moveTo>
                    <a:pt x="1213218" y="5626"/>
                  </a:moveTo>
                  <a:lnTo>
                    <a:pt x="1213205" y="0"/>
                  </a:lnTo>
                  <a:lnTo>
                    <a:pt x="1210792" y="12"/>
                  </a:lnTo>
                  <a:lnTo>
                    <a:pt x="1208354" y="12"/>
                  </a:lnTo>
                  <a:lnTo>
                    <a:pt x="1208366" y="5638"/>
                  </a:lnTo>
                  <a:lnTo>
                    <a:pt x="1210792" y="5626"/>
                  </a:lnTo>
                  <a:lnTo>
                    <a:pt x="1213218" y="5626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4238498" y="2635707"/>
              <a:ext cx="962660" cy="60960"/>
            </a:xfrm>
            <a:custGeom>
              <a:avLst/>
              <a:gdLst/>
              <a:ahLst/>
              <a:cxnLst/>
              <a:rect l="l" t="t" r="r" b="b"/>
              <a:pathLst>
                <a:path w="962660" h="60960">
                  <a:moveTo>
                    <a:pt x="4521" y="27647"/>
                  </a:moveTo>
                  <a:lnTo>
                    <a:pt x="2984" y="26695"/>
                  </a:lnTo>
                  <a:lnTo>
                    <a:pt x="546" y="25184"/>
                  </a:lnTo>
                  <a:lnTo>
                    <a:pt x="0" y="31597"/>
                  </a:lnTo>
                  <a:lnTo>
                    <a:pt x="4165" y="33489"/>
                  </a:lnTo>
                  <a:lnTo>
                    <a:pt x="4521" y="27647"/>
                  </a:lnTo>
                  <a:close/>
                </a:path>
                <a:path w="962660" h="60960">
                  <a:moveTo>
                    <a:pt x="419836" y="5613"/>
                  </a:moveTo>
                  <a:lnTo>
                    <a:pt x="419823" y="0"/>
                  </a:lnTo>
                  <a:lnTo>
                    <a:pt x="417410" y="0"/>
                  </a:lnTo>
                  <a:lnTo>
                    <a:pt x="414972" y="0"/>
                  </a:lnTo>
                  <a:lnTo>
                    <a:pt x="414985" y="5626"/>
                  </a:lnTo>
                  <a:lnTo>
                    <a:pt x="417410" y="5626"/>
                  </a:lnTo>
                  <a:lnTo>
                    <a:pt x="419836" y="5613"/>
                  </a:lnTo>
                  <a:close/>
                </a:path>
                <a:path w="962660" h="60960">
                  <a:moveTo>
                    <a:pt x="962418" y="56654"/>
                  </a:moveTo>
                  <a:lnTo>
                    <a:pt x="959675" y="56197"/>
                  </a:lnTo>
                  <a:lnTo>
                    <a:pt x="956360" y="55651"/>
                  </a:lnTo>
                  <a:lnTo>
                    <a:pt x="955509" y="59956"/>
                  </a:lnTo>
                  <a:lnTo>
                    <a:pt x="961580" y="60960"/>
                  </a:lnTo>
                  <a:lnTo>
                    <a:pt x="962418" y="56654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4372189" y="263654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850" y="0"/>
                  </a:moveTo>
                  <a:lnTo>
                    <a:pt x="0" y="4317"/>
                  </a:lnTo>
                  <a:lnTo>
                    <a:pt x="6070" y="5321"/>
                  </a:lnTo>
                  <a:lnTo>
                    <a:pt x="6921" y="1015"/>
                  </a:lnTo>
                  <a:lnTo>
                    <a:pt x="4165" y="558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4346892" y="2635160"/>
              <a:ext cx="1196975" cy="33020"/>
            </a:xfrm>
            <a:custGeom>
              <a:avLst/>
              <a:gdLst/>
              <a:ahLst/>
              <a:cxnLst/>
              <a:rect l="l" t="t" r="r" b="b"/>
              <a:pathLst>
                <a:path w="1196975" h="33019">
                  <a:moveTo>
                    <a:pt x="6921" y="26289"/>
                  </a:moveTo>
                  <a:lnTo>
                    <a:pt x="4165" y="25831"/>
                  </a:lnTo>
                  <a:lnTo>
                    <a:pt x="850" y="25285"/>
                  </a:lnTo>
                  <a:lnTo>
                    <a:pt x="0" y="29591"/>
                  </a:lnTo>
                  <a:lnTo>
                    <a:pt x="6070" y="30594"/>
                  </a:lnTo>
                  <a:lnTo>
                    <a:pt x="6921" y="26289"/>
                  </a:lnTo>
                  <a:close/>
                </a:path>
                <a:path w="1196975" h="33019">
                  <a:moveTo>
                    <a:pt x="976249" y="1003"/>
                  </a:moveTo>
                  <a:lnTo>
                    <a:pt x="973493" y="546"/>
                  </a:lnTo>
                  <a:lnTo>
                    <a:pt x="970191" y="0"/>
                  </a:lnTo>
                  <a:lnTo>
                    <a:pt x="969340" y="4305"/>
                  </a:lnTo>
                  <a:lnTo>
                    <a:pt x="975398" y="5308"/>
                  </a:lnTo>
                  <a:lnTo>
                    <a:pt x="976249" y="1003"/>
                  </a:lnTo>
                  <a:close/>
                </a:path>
                <a:path w="1196975" h="33019">
                  <a:moveTo>
                    <a:pt x="1196479" y="32854"/>
                  </a:moveTo>
                  <a:lnTo>
                    <a:pt x="1196467" y="27228"/>
                  </a:lnTo>
                  <a:lnTo>
                    <a:pt x="1194054" y="27241"/>
                  </a:lnTo>
                  <a:lnTo>
                    <a:pt x="1191628" y="27241"/>
                  </a:lnTo>
                  <a:lnTo>
                    <a:pt x="1191641" y="32867"/>
                  </a:lnTo>
                  <a:lnTo>
                    <a:pt x="1194054" y="32854"/>
                  </a:lnTo>
                  <a:lnTo>
                    <a:pt x="1196479" y="32854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5388380" y="267633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939" y="0"/>
                  </a:moveTo>
                  <a:lnTo>
                    <a:pt x="0" y="6299"/>
                  </a:lnTo>
                  <a:lnTo>
                    <a:pt x="5194" y="4965"/>
                  </a:lnTo>
                  <a:lnTo>
                    <a:pt x="4356" y="253"/>
                  </a:lnTo>
                  <a:lnTo>
                    <a:pt x="2260" y="101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579A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4598020" y="263694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07" y="0"/>
                  </a:moveTo>
                  <a:lnTo>
                    <a:pt x="3098" y="165"/>
                  </a:lnTo>
                  <a:lnTo>
                    <a:pt x="0" y="330"/>
                  </a:lnTo>
                  <a:lnTo>
                    <a:pt x="368" y="3670"/>
                  </a:lnTo>
                  <a:lnTo>
                    <a:pt x="1701" y="4381"/>
                  </a:lnTo>
                  <a:lnTo>
                    <a:pt x="4419" y="5803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5402845" y="260835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0" y="0"/>
                  </a:moveTo>
                  <a:lnTo>
                    <a:pt x="850" y="6197"/>
                  </a:lnTo>
                  <a:lnTo>
                    <a:pt x="3962" y="6299"/>
                  </a:lnTo>
                  <a:lnTo>
                    <a:pt x="6667" y="2946"/>
                  </a:lnTo>
                  <a:lnTo>
                    <a:pt x="4648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5099226" y="267641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2705" y="0"/>
                  </a:moveTo>
                  <a:lnTo>
                    <a:pt x="0" y="3352"/>
                  </a:lnTo>
                  <a:lnTo>
                    <a:pt x="6667" y="6286"/>
                  </a:lnTo>
                  <a:lnTo>
                    <a:pt x="5829" y="101"/>
                  </a:lnTo>
                  <a:lnTo>
                    <a:pt x="3428" y="25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4251794" y="2674683"/>
              <a:ext cx="1223645" cy="23495"/>
            </a:xfrm>
            <a:custGeom>
              <a:avLst/>
              <a:gdLst/>
              <a:ahLst/>
              <a:cxnLst/>
              <a:rect l="l" t="t" r="r" b="b"/>
              <a:pathLst>
                <a:path w="1223645" h="23494">
                  <a:moveTo>
                    <a:pt x="5283" y="17678"/>
                  </a:moveTo>
                  <a:lnTo>
                    <a:pt x="2324" y="17221"/>
                  </a:lnTo>
                  <a:lnTo>
                    <a:pt x="0" y="16852"/>
                  </a:lnTo>
                  <a:lnTo>
                    <a:pt x="1003" y="22745"/>
                  </a:lnTo>
                  <a:lnTo>
                    <a:pt x="4254" y="22974"/>
                  </a:lnTo>
                  <a:lnTo>
                    <a:pt x="5283" y="17678"/>
                  </a:lnTo>
                  <a:close/>
                </a:path>
                <a:path w="1223645" h="23494">
                  <a:moveTo>
                    <a:pt x="1223276" y="825"/>
                  </a:moveTo>
                  <a:lnTo>
                    <a:pt x="1220317" y="355"/>
                  </a:lnTo>
                  <a:lnTo>
                    <a:pt x="1217993" y="0"/>
                  </a:lnTo>
                  <a:lnTo>
                    <a:pt x="1218984" y="5880"/>
                  </a:lnTo>
                  <a:lnTo>
                    <a:pt x="1222235" y="6121"/>
                  </a:lnTo>
                  <a:lnTo>
                    <a:pt x="1223276" y="825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4073867" y="2612719"/>
              <a:ext cx="993775" cy="85090"/>
            </a:xfrm>
            <a:custGeom>
              <a:avLst/>
              <a:gdLst/>
              <a:ahLst/>
              <a:cxnLst/>
              <a:rect l="l" t="t" r="r" b="b"/>
              <a:pathLst>
                <a:path w="993775" h="85089">
                  <a:moveTo>
                    <a:pt x="6667" y="51968"/>
                  </a:moveTo>
                  <a:lnTo>
                    <a:pt x="4648" y="51079"/>
                  </a:lnTo>
                  <a:lnTo>
                    <a:pt x="0" y="49034"/>
                  </a:lnTo>
                  <a:lnTo>
                    <a:pt x="838" y="55219"/>
                  </a:lnTo>
                  <a:lnTo>
                    <a:pt x="3962" y="55321"/>
                  </a:lnTo>
                  <a:lnTo>
                    <a:pt x="6667" y="51968"/>
                  </a:lnTo>
                  <a:close/>
                </a:path>
                <a:path w="993775" h="85089">
                  <a:moveTo>
                    <a:pt x="72186" y="8394"/>
                  </a:moveTo>
                  <a:lnTo>
                    <a:pt x="70675" y="7531"/>
                  </a:lnTo>
                  <a:lnTo>
                    <a:pt x="69951" y="7124"/>
                  </a:lnTo>
                  <a:lnTo>
                    <a:pt x="66954" y="12103"/>
                  </a:lnTo>
                  <a:lnTo>
                    <a:pt x="69265" y="13157"/>
                  </a:lnTo>
                  <a:lnTo>
                    <a:pt x="71894" y="14338"/>
                  </a:lnTo>
                  <a:lnTo>
                    <a:pt x="72186" y="8394"/>
                  </a:lnTo>
                  <a:close/>
                </a:path>
                <a:path w="993775" h="85089">
                  <a:moveTo>
                    <a:pt x="173088" y="81178"/>
                  </a:moveTo>
                  <a:lnTo>
                    <a:pt x="169011" y="80581"/>
                  </a:lnTo>
                  <a:lnTo>
                    <a:pt x="165544" y="80073"/>
                  </a:lnTo>
                  <a:lnTo>
                    <a:pt x="164985" y="84467"/>
                  </a:lnTo>
                  <a:lnTo>
                    <a:pt x="168694" y="84937"/>
                  </a:lnTo>
                  <a:lnTo>
                    <a:pt x="173088" y="81178"/>
                  </a:lnTo>
                  <a:close/>
                </a:path>
                <a:path w="993775" h="85089">
                  <a:moveTo>
                    <a:pt x="818400" y="12458"/>
                  </a:moveTo>
                  <a:lnTo>
                    <a:pt x="815238" y="10337"/>
                  </a:lnTo>
                  <a:lnTo>
                    <a:pt x="813879" y="9436"/>
                  </a:lnTo>
                  <a:lnTo>
                    <a:pt x="811237" y="10985"/>
                  </a:lnTo>
                  <a:lnTo>
                    <a:pt x="810323" y="12446"/>
                  </a:lnTo>
                  <a:lnTo>
                    <a:pt x="812761" y="14605"/>
                  </a:lnTo>
                  <a:lnTo>
                    <a:pt x="818400" y="12458"/>
                  </a:lnTo>
                  <a:close/>
                </a:path>
                <a:path w="993775" h="85089">
                  <a:moveTo>
                    <a:pt x="993521" y="1104"/>
                  </a:moveTo>
                  <a:lnTo>
                    <a:pt x="989431" y="508"/>
                  </a:lnTo>
                  <a:lnTo>
                    <a:pt x="985964" y="0"/>
                  </a:lnTo>
                  <a:lnTo>
                    <a:pt x="985418" y="4394"/>
                  </a:lnTo>
                  <a:lnTo>
                    <a:pt x="989114" y="4864"/>
                  </a:lnTo>
                  <a:lnTo>
                    <a:pt x="993521" y="1104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4898833" y="2661820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0" y="0"/>
                  </a:moveTo>
                  <a:lnTo>
                    <a:pt x="3378" y="5829"/>
                  </a:lnTo>
                  <a:lnTo>
                    <a:pt x="7670" y="3924"/>
                  </a:lnTo>
                  <a:lnTo>
                    <a:pt x="5257" y="685"/>
                  </a:lnTo>
                  <a:lnTo>
                    <a:pt x="433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4141863" y="2648432"/>
              <a:ext cx="401320" cy="20320"/>
            </a:xfrm>
            <a:custGeom>
              <a:avLst/>
              <a:gdLst/>
              <a:ahLst/>
              <a:cxnLst/>
              <a:rect l="l" t="t" r="r" b="b"/>
              <a:pathLst>
                <a:path w="401320" h="20319">
                  <a:moveTo>
                    <a:pt x="6032" y="2184"/>
                  </a:moveTo>
                  <a:lnTo>
                    <a:pt x="4089" y="1320"/>
                  </a:lnTo>
                  <a:lnTo>
                    <a:pt x="1079" y="0"/>
                  </a:lnTo>
                  <a:lnTo>
                    <a:pt x="0" y="5778"/>
                  </a:lnTo>
                  <a:lnTo>
                    <a:pt x="3556" y="5461"/>
                  </a:lnTo>
                  <a:lnTo>
                    <a:pt x="6032" y="2184"/>
                  </a:lnTo>
                  <a:close/>
                </a:path>
                <a:path w="401320" h="20319">
                  <a:moveTo>
                    <a:pt x="401002" y="15240"/>
                  </a:moveTo>
                  <a:lnTo>
                    <a:pt x="399046" y="13957"/>
                  </a:lnTo>
                  <a:lnTo>
                    <a:pt x="398843" y="13970"/>
                  </a:lnTo>
                  <a:lnTo>
                    <a:pt x="394068" y="14338"/>
                  </a:lnTo>
                  <a:lnTo>
                    <a:pt x="398691" y="19964"/>
                  </a:lnTo>
                  <a:lnTo>
                    <a:pt x="401002" y="1524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4324208" y="268800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558" y="0"/>
                  </a:moveTo>
                  <a:lnTo>
                    <a:pt x="0" y="4584"/>
                  </a:lnTo>
                  <a:lnTo>
                    <a:pt x="3987" y="6362"/>
                  </a:lnTo>
                  <a:lnTo>
                    <a:pt x="4546" y="1765"/>
                  </a:lnTo>
                  <a:lnTo>
                    <a:pt x="2971" y="106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4537735" y="2620581"/>
              <a:ext cx="702945" cy="47625"/>
            </a:xfrm>
            <a:custGeom>
              <a:avLst/>
              <a:gdLst/>
              <a:ahLst/>
              <a:cxnLst/>
              <a:rect l="l" t="t" r="r" b="b"/>
              <a:pathLst>
                <a:path w="702945" h="47625">
                  <a:moveTo>
                    <a:pt x="4533" y="15824"/>
                  </a:moveTo>
                  <a:lnTo>
                    <a:pt x="2971" y="15125"/>
                  </a:lnTo>
                  <a:lnTo>
                    <a:pt x="546" y="14046"/>
                  </a:lnTo>
                  <a:lnTo>
                    <a:pt x="0" y="18643"/>
                  </a:lnTo>
                  <a:lnTo>
                    <a:pt x="3987" y="20421"/>
                  </a:lnTo>
                  <a:lnTo>
                    <a:pt x="4533" y="15824"/>
                  </a:lnTo>
                  <a:close/>
                </a:path>
                <a:path w="702945" h="47625">
                  <a:moveTo>
                    <a:pt x="231825" y="28943"/>
                  </a:moveTo>
                  <a:lnTo>
                    <a:pt x="229146" y="29171"/>
                  </a:lnTo>
                  <a:lnTo>
                    <a:pt x="228282" y="29248"/>
                  </a:lnTo>
                  <a:lnTo>
                    <a:pt x="225793" y="32524"/>
                  </a:lnTo>
                  <a:lnTo>
                    <a:pt x="230746" y="34721"/>
                  </a:lnTo>
                  <a:lnTo>
                    <a:pt x="231825" y="28943"/>
                  </a:lnTo>
                  <a:close/>
                </a:path>
                <a:path w="702945" h="47625">
                  <a:moveTo>
                    <a:pt x="701332" y="42519"/>
                  </a:moveTo>
                  <a:lnTo>
                    <a:pt x="699770" y="41821"/>
                  </a:lnTo>
                  <a:lnTo>
                    <a:pt x="697344" y="40741"/>
                  </a:lnTo>
                  <a:lnTo>
                    <a:pt x="696798" y="45339"/>
                  </a:lnTo>
                  <a:lnTo>
                    <a:pt x="698360" y="46037"/>
                  </a:lnTo>
                  <a:lnTo>
                    <a:pt x="700786" y="47104"/>
                  </a:lnTo>
                  <a:lnTo>
                    <a:pt x="701332" y="42519"/>
                  </a:lnTo>
                  <a:close/>
                </a:path>
                <a:path w="702945" h="47625">
                  <a:moveTo>
                    <a:pt x="702741" y="1778"/>
                  </a:moveTo>
                  <a:lnTo>
                    <a:pt x="701167" y="1079"/>
                  </a:lnTo>
                  <a:lnTo>
                    <a:pt x="698754" y="0"/>
                  </a:lnTo>
                  <a:lnTo>
                    <a:pt x="698195" y="4597"/>
                  </a:lnTo>
                  <a:lnTo>
                    <a:pt x="702183" y="6362"/>
                  </a:lnTo>
                  <a:lnTo>
                    <a:pt x="702741" y="1778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4062906" y="267676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558" y="0"/>
                  </a:moveTo>
                  <a:lnTo>
                    <a:pt x="0" y="4597"/>
                  </a:lnTo>
                  <a:lnTo>
                    <a:pt x="1574" y="5283"/>
                  </a:lnTo>
                  <a:lnTo>
                    <a:pt x="3987" y="6362"/>
                  </a:lnTo>
                  <a:lnTo>
                    <a:pt x="4546" y="1765"/>
                  </a:lnTo>
                  <a:lnTo>
                    <a:pt x="2971" y="1079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4843651" y="2677822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3479" y="0"/>
                  </a:moveTo>
                  <a:lnTo>
                    <a:pt x="3314" y="25"/>
                  </a:lnTo>
                  <a:lnTo>
                    <a:pt x="0" y="419"/>
                  </a:lnTo>
                  <a:lnTo>
                    <a:pt x="2438" y="6311"/>
                  </a:lnTo>
                  <a:lnTo>
                    <a:pt x="5651" y="1422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4598287" y="267487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1917" y="0"/>
                  </a:moveTo>
                  <a:lnTo>
                    <a:pt x="1435" y="152"/>
                  </a:lnTo>
                  <a:lnTo>
                    <a:pt x="0" y="596"/>
                  </a:lnTo>
                  <a:lnTo>
                    <a:pt x="241" y="5384"/>
                  </a:lnTo>
                  <a:lnTo>
                    <a:pt x="2832" y="4368"/>
                  </a:lnTo>
                  <a:lnTo>
                    <a:pt x="4965" y="3543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4627026" y="263639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425" y="0"/>
                  </a:moveTo>
                  <a:lnTo>
                    <a:pt x="0" y="2628"/>
                  </a:lnTo>
                  <a:lnTo>
                    <a:pt x="1155" y="5143"/>
                  </a:lnTo>
                  <a:lnTo>
                    <a:pt x="6743" y="2616"/>
                  </a:lnTo>
                  <a:lnTo>
                    <a:pt x="3594" y="711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4088153" y="2606829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19">
                  <a:moveTo>
                    <a:pt x="0" y="0"/>
                  </a:moveTo>
                  <a:lnTo>
                    <a:pt x="1308" y="7137"/>
                  </a:lnTo>
                  <a:lnTo>
                    <a:pt x="4089" y="5918"/>
                  </a:lnTo>
                  <a:lnTo>
                    <a:pt x="4203" y="3035"/>
                  </a:lnTo>
                  <a:lnTo>
                    <a:pt x="3022" y="2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4535982" y="2623045"/>
              <a:ext cx="639445" cy="72390"/>
            </a:xfrm>
            <a:custGeom>
              <a:avLst/>
              <a:gdLst/>
              <a:ahLst/>
              <a:cxnLst/>
              <a:rect l="l" t="t" r="r" b="b"/>
              <a:pathLst>
                <a:path w="639445" h="72389">
                  <a:moveTo>
                    <a:pt x="5651" y="67449"/>
                  </a:moveTo>
                  <a:lnTo>
                    <a:pt x="3479" y="66027"/>
                  </a:lnTo>
                  <a:lnTo>
                    <a:pt x="3314" y="66040"/>
                  </a:lnTo>
                  <a:lnTo>
                    <a:pt x="0" y="66446"/>
                  </a:lnTo>
                  <a:lnTo>
                    <a:pt x="2438" y="72339"/>
                  </a:lnTo>
                  <a:lnTo>
                    <a:pt x="5651" y="67449"/>
                  </a:lnTo>
                  <a:close/>
                </a:path>
                <a:path w="639445" h="72389">
                  <a:moveTo>
                    <a:pt x="639229" y="1422"/>
                  </a:moveTo>
                  <a:lnTo>
                    <a:pt x="637057" y="0"/>
                  </a:lnTo>
                  <a:lnTo>
                    <a:pt x="636892" y="12"/>
                  </a:lnTo>
                  <a:lnTo>
                    <a:pt x="633577" y="419"/>
                  </a:lnTo>
                  <a:lnTo>
                    <a:pt x="636016" y="6311"/>
                  </a:lnTo>
                  <a:lnTo>
                    <a:pt x="639229" y="1422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4598276" y="2649041"/>
              <a:ext cx="986790" cy="19050"/>
            </a:xfrm>
            <a:custGeom>
              <a:avLst/>
              <a:gdLst/>
              <a:ahLst/>
              <a:cxnLst/>
              <a:rect l="l" t="t" r="r" b="b"/>
              <a:pathLst>
                <a:path w="986789" h="19050">
                  <a:moveTo>
                    <a:pt x="4965" y="16738"/>
                  </a:moveTo>
                  <a:lnTo>
                    <a:pt x="1917" y="13208"/>
                  </a:lnTo>
                  <a:lnTo>
                    <a:pt x="1435" y="13360"/>
                  </a:lnTo>
                  <a:lnTo>
                    <a:pt x="0" y="13804"/>
                  </a:lnTo>
                  <a:lnTo>
                    <a:pt x="241" y="18580"/>
                  </a:lnTo>
                  <a:lnTo>
                    <a:pt x="2832" y="17576"/>
                  </a:lnTo>
                  <a:lnTo>
                    <a:pt x="4965" y="16738"/>
                  </a:lnTo>
                  <a:close/>
                </a:path>
                <a:path w="986789" h="19050">
                  <a:moveTo>
                    <a:pt x="986548" y="2628"/>
                  </a:moveTo>
                  <a:lnTo>
                    <a:pt x="983411" y="711"/>
                  </a:lnTo>
                  <a:lnTo>
                    <a:pt x="982243" y="0"/>
                  </a:lnTo>
                  <a:lnTo>
                    <a:pt x="979817" y="2628"/>
                  </a:lnTo>
                  <a:lnTo>
                    <a:pt x="979893" y="2819"/>
                  </a:lnTo>
                  <a:lnTo>
                    <a:pt x="980960" y="5156"/>
                  </a:lnTo>
                  <a:lnTo>
                    <a:pt x="986548" y="2628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4790273" y="2621625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3467" y="0"/>
                  </a:moveTo>
                  <a:lnTo>
                    <a:pt x="3314" y="25"/>
                  </a:lnTo>
                  <a:lnTo>
                    <a:pt x="0" y="431"/>
                  </a:lnTo>
                  <a:lnTo>
                    <a:pt x="2425" y="6324"/>
                  </a:lnTo>
                  <a:lnTo>
                    <a:pt x="4724" y="2832"/>
                  </a:lnTo>
                  <a:lnTo>
                    <a:pt x="5638" y="1422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4086960" y="2673530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0" y="0"/>
                  </a:moveTo>
                  <a:lnTo>
                    <a:pt x="1295" y="7010"/>
                  </a:lnTo>
                  <a:lnTo>
                    <a:pt x="3022" y="7137"/>
                  </a:lnTo>
                  <a:lnTo>
                    <a:pt x="5067" y="3492"/>
                  </a:lnTo>
                  <a:lnTo>
                    <a:pt x="4216" y="2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4613743" y="2649590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1917" y="0"/>
                  </a:moveTo>
                  <a:lnTo>
                    <a:pt x="1435" y="152"/>
                  </a:lnTo>
                  <a:lnTo>
                    <a:pt x="0" y="596"/>
                  </a:lnTo>
                  <a:lnTo>
                    <a:pt x="241" y="5384"/>
                  </a:lnTo>
                  <a:lnTo>
                    <a:pt x="2832" y="4368"/>
                  </a:lnTo>
                  <a:lnTo>
                    <a:pt x="4965" y="3543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4952479" y="2636596"/>
              <a:ext cx="470534" cy="5080"/>
            </a:xfrm>
            <a:custGeom>
              <a:avLst/>
              <a:gdLst/>
              <a:ahLst/>
              <a:cxnLst/>
              <a:rect l="l" t="t" r="r" b="b"/>
              <a:pathLst>
                <a:path w="470535" h="5080">
                  <a:moveTo>
                    <a:pt x="5486" y="2679"/>
                  </a:moveTo>
                  <a:lnTo>
                    <a:pt x="4064" y="1917"/>
                  </a:lnTo>
                  <a:lnTo>
                    <a:pt x="444" y="0"/>
                  </a:lnTo>
                  <a:lnTo>
                    <a:pt x="0" y="4432"/>
                  </a:lnTo>
                  <a:lnTo>
                    <a:pt x="2806" y="4749"/>
                  </a:lnTo>
                  <a:lnTo>
                    <a:pt x="5486" y="2679"/>
                  </a:lnTo>
                  <a:close/>
                </a:path>
                <a:path w="470535" h="5080">
                  <a:moveTo>
                    <a:pt x="470344" y="1917"/>
                  </a:moveTo>
                  <a:lnTo>
                    <a:pt x="467652" y="520"/>
                  </a:lnTo>
                  <a:lnTo>
                    <a:pt x="467474" y="419"/>
                  </a:lnTo>
                  <a:lnTo>
                    <a:pt x="465442" y="2425"/>
                  </a:lnTo>
                  <a:lnTo>
                    <a:pt x="464134" y="2628"/>
                  </a:lnTo>
                  <a:lnTo>
                    <a:pt x="466610" y="5003"/>
                  </a:lnTo>
                  <a:lnTo>
                    <a:pt x="470344" y="1917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4308587" y="260900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739" y="0"/>
                  </a:moveTo>
                  <a:lnTo>
                    <a:pt x="0" y="2578"/>
                  </a:lnTo>
                  <a:lnTo>
                    <a:pt x="1193" y="5803"/>
                  </a:lnTo>
                  <a:lnTo>
                    <a:pt x="4140" y="1282"/>
                  </a:lnTo>
                  <a:lnTo>
                    <a:pt x="2603" y="1117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5290615" y="267707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965" y="0"/>
                  </a:moveTo>
                  <a:lnTo>
                    <a:pt x="0" y="2832"/>
                  </a:lnTo>
                  <a:lnTo>
                    <a:pt x="3746" y="4483"/>
                  </a:lnTo>
                  <a:lnTo>
                    <a:pt x="4787" y="1384"/>
                  </a:lnTo>
                  <a:lnTo>
                    <a:pt x="3098" y="774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5333987" y="2675254"/>
              <a:ext cx="168910" cy="7620"/>
            </a:xfrm>
            <a:custGeom>
              <a:avLst/>
              <a:gdLst/>
              <a:ahLst/>
              <a:cxnLst/>
              <a:rect l="l" t="t" r="r" b="b"/>
              <a:pathLst>
                <a:path w="168910" h="7619">
                  <a:moveTo>
                    <a:pt x="3060" y="2032"/>
                  </a:moveTo>
                  <a:lnTo>
                    <a:pt x="1854" y="1193"/>
                  </a:lnTo>
                  <a:lnTo>
                    <a:pt x="114" y="0"/>
                  </a:lnTo>
                  <a:lnTo>
                    <a:pt x="0" y="6578"/>
                  </a:lnTo>
                  <a:lnTo>
                    <a:pt x="2921" y="4737"/>
                  </a:lnTo>
                  <a:lnTo>
                    <a:pt x="3060" y="2032"/>
                  </a:lnTo>
                  <a:close/>
                </a:path>
                <a:path w="168910" h="7619">
                  <a:moveTo>
                    <a:pt x="168871" y="2895"/>
                  </a:moveTo>
                  <a:lnTo>
                    <a:pt x="166217" y="2603"/>
                  </a:lnTo>
                  <a:lnTo>
                    <a:pt x="166065" y="2578"/>
                  </a:lnTo>
                  <a:lnTo>
                    <a:pt x="163385" y="4648"/>
                  </a:lnTo>
                  <a:lnTo>
                    <a:pt x="168427" y="7327"/>
                  </a:lnTo>
                  <a:lnTo>
                    <a:pt x="168871" y="2895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4128160" y="2661881"/>
              <a:ext cx="870585" cy="18415"/>
            </a:xfrm>
            <a:custGeom>
              <a:avLst/>
              <a:gdLst/>
              <a:ahLst/>
              <a:cxnLst/>
              <a:rect l="l" t="t" r="r" b="b"/>
              <a:pathLst>
                <a:path w="870585" h="18414">
                  <a:moveTo>
                    <a:pt x="3797" y="15049"/>
                  </a:moveTo>
                  <a:lnTo>
                    <a:pt x="2336" y="13157"/>
                  </a:lnTo>
                  <a:lnTo>
                    <a:pt x="1955" y="14312"/>
                  </a:lnTo>
                  <a:lnTo>
                    <a:pt x="0" y="16383"/>
                  </a:lnTo>
                  <a:lnTo>
                    <a:pt x="927" y="17373"/>
                  </a:lnTo>
                  <a:lnTo>
                    <a:pt x="3517" y="17894"/>
                  </a:lnTo>
                  <a:lnTo>
                    <a:pt x="3797" y="15049"/>
                  </a:lnTo>
                  <a:close/>
                </a:path>
                <a:path w="870585" h="18414">
                  <a:moveTo>
                    <a:pt x="870546" y="2679"/>
                  </a:moveTo>
                  <a:lnTo>
                    <a:pt x="869111" y="1917"/>
                  </a:lnTo>
                  <a:lnTo>
                    <a:pt x="865505" y="0"/>
                  </a:lnTo>
                  <a:lnTo>
                    <a:pt x="865060" y="4432"/>
                  </a:lnTo>
                  <a:lnTo>
                    <a:pt x="867867" y="4749"/>
                  </a:lnTo>
                  <a:lnTo>
                    <a:pt x="870546" y="2679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4929146" y="261041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108" y="0"/>
                  </a:moveTo>
                  <a:lnTo>
                    <a:pt x="0" y="698"/>
                  </a:lnTo>
                  <a:lnTo>
                    <a:pt x="711" y="2806"/>
                  </a:lnTo>
                  <a:lnTo>
                    <a:pt x="1409" y="2108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4348707" y="2610373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66" y="0"/>
                  </a:moveTo>
                  <a:lnTo>
                    <a:pt x="0" y="1269"/>
                  </a:lnTo>
                  <a:lnTo>
                    <a:pt x="253" y="2146"/>
                  </a:lnTo>
                  <a:lnTo>
                    <a:pt x="1054" y="7365"/>
                  </a:lnTo>
                  <a:lnTo>
                    <a:pt x="2743" y="139"/>
                  </a:lnTo>
                  <a:lnTo>
                    <a:pt x="952" y="38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5157443" y="2638503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397" y="0"/>
                  </a:moveTo>
                  <a:lnTo>
                    <a:pt x="0" y="1409"/>
                  </a:lnTo>
                  <a:lnTo>
                    <a:pt x="0" y="2819"/>
                  </a:lnTo>
                  <a:lnTo>
                    <a:pt x="1397" y="2819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61A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5019063" y="264974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108" y="0"/>
                  </a:moveTo>
                  <a:lnTo>
                    <a:pt x="0" y="711"/>
                  </a:lnTo>
                  <a:lnTo>
                    <a:pt x="2108" y="2806"/>
                  </a:lnTo>
                  <a:lnTo>
                    <a:pt x="2806" y="2108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4427383" y="2649705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66" y="0"/>
                  </a:moveTo>
                  <a:lnTo>
                    <a:pt x="0" y="1269"/>
                  </a:lnTo>
                  <a:lnTo>
                    <a:pt x="241" y="2146"/>
                  </a:lnTo>
                  <a:lnTo>
                    <a:pt x="1041" y="7378"/>
                  </a:lnTo>
                  <a:lnTo>
                    <a:pt x="2743" y="139"/>
                  </a:lnTo>
                  <a:lnTo>
                    <a:pt x="952" y="38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4412170" y="2624467"/>
              <a:ext cx="3175" cy="28575"/>
            </a:xfrm>
            <a:custGeom>
              <a:avLst/>
              <a:gdLst/>
              <a:ahLst/>
              <a:cxnLst/>
              <a:rect l="l" t="t" r="r" b="b"/>
              <a:pathLst>
                <a:path w="3175" h="28575">
                  <a:moveTo>
                    <a:pt x="2095" y="25285"/>
                  </a:moveTo>
                  <a:lnTo>
                    <a:pt x="698" y="26695"/>
                  </a:lnTo>
                  <a:lnTo>
                    <a:pt x="698" y="28092"/>
                  </a:lnTo>
                  <a:lnTo>
                    <a:pt x="2095" y="28092"/>
                  </a:lnTo>
                  <a:lnTo>
                    <a:pt x="2095" y="25285"/>
                  </a:lnTo>
                  <a:close/>
                </a:path>
                <a:path w="3175" h="28575">
                  <a:moveTo>
                    <a:pt x="2806" y="2108"/>
                  </a:moveTo>
                  <a:lnTo>
                    <a:pt x="2095" y="0"/>
                  </a:lnTo>
                  <a:lnTo>
                    <a:pt x="0" y="698"/>
                  </a:lnTo>
                  <a:lnTo>
                    <a:pt x="2095" y="2806"/>
                  </a:lnTo>
                  <a:lnTo>
                    <a:pt x="2806" y="2108"/>
                  </a:lnTo>
                  <a:close/>
                </a:path>
              </a:pathLst>
            </a:custGeom>
            <a:solidFill>
              <a:srgbClr val="68A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4407965" y="261182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108" y="0"/>
                  </a:moveTo>
                  <a:lnTo>
                    <a:pt x="0" y="698"/>
                  </a:lnTo>
                  <a:lnTo>
                    <a:pt x="698" y="2806"/>
                  </a:lnTo>
                  <a:lnTo>
                    <a:pt x="1396" y="2095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5166574" y="2528739"/>
              <a:ext cx="135255" cy="67945"/>
            </a:xfrm>
            <a:custGeom>
              <a:avLst/>
              <a:gdLst/>
              <a:ahLst/>
              <a:cxnLst/>
              <a:rect l="l" t="t" r="r" b="b"/>
              <a:pathLst>
                <a:path w="135254" h="67944">
                  <a:moveTo>
                    <a:pt x="73321" y="0"/>
                  </a:moveTo>
                  <a:lnTo>
                    <a:pt x="61726" y="3027"/>
                  </a:lnTo>
                  <a:lnTo>
                    <a:pt x="49161" y="10018"/>
                  </a:lnTo>
                  <a:lnTo>
                    <a:pt x="47254" y="15478"/>
                  </a:lnTo>
                  <a:lnTo>
                    <a:pt x="44191" y="21715"/>
                  </a:lnTo>
                  <a:lnTo>
                    <a:pt x="41330" y="28428"/>
                  </a:lnTo>
                  <a:lnTo>
                    <a:pt x="40030" y="35317"/>
                  </a:lnTo>
                  <a:lnTo>
                    <a:pt x="39979" y="31481"/>
                  </a:lnTo>
                  <a:lnTo>
                    <a:pt x="26987" y="29513"/>
                  </a:lnTo>
                  <a:lnTo>
                    <a:pt x="25285" y="29691"/>
                  </a:lnTo>
                  <a:lnTo>
                    <a:pt x="15593" y="33607"/>
                  </a:lnTo>
                  <a:lnTo>
                    <a:pt x="6427" y="42011"/>
                  </a:lnTo>
                  <a:lnTo>
                    <a:pt x="370" y="52684"/>
                  </a:lnTo>
                  <a:lnTo>
                    <a:pt x="0" y="63409"/>
                  </a:lnTo>
                  <a:lnTo>
                    <a:pt x="431" y="63409"/>
                  </a:lnTo>
                  <a:lnTo>
                    <a:pt x="4864" y="67600"/>
                  </a:lnTo>
                  <a:lnTo>
                    <a:pt x="39536" y="67600"/>
                  </a:lnTo>
                  <a:lnTo>
                    <a:pt x="134861" y="66216"/>
                  </a:lnTo>
                  <a:lnTo>
                    <a:pt x="133717" y="58912"/>
                  </a:lnTo>
                  <a:lnTo>
                    <a:pt x="109029" y="33120"/>
                  </a:lnTo>
                  <a:lnTo>
                    <a:pt x="104762" y="30211"/>
                  </a:lnTo>
                  <a:lnTo>
                    <a:pt x="97967" y="15111"/>
                  </a:lnTo>
                  <a:lnTo>
                    <a:pt x="95529" y="12126"/>
                  </a:lnTo>
                  <a:lnTo>
                    <a:pt x="84428" y="2508"/>
                  </a:lnTo>
                  <a:lnTo>
                    <a:pt x="73321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4941797" y="2514881"/>
              <a:ext cx="189230" cy="80645"/>
            </a:xfrm>
            <a:custGeom>
              <a:avLst/>
              <a:gdLst/>
              <a:ahLst/>
              <a:cxnLst/>
              <a:rect l="l" t="t" r="r" b="b"/>
              <a:pathLst>
                <a:path w="189229" h="80644">
                  <a:moveTo>
                    <a:pt x="88506" y="0"/>
                  </a:moveTo>
                  <a:lnTo>
                    <a:pt x="55816" y="21259"/>
                  </a:lnTo>
                  <a:lnTo>
                    <a:pt x="54787" y="40043"/>
                  </a:lnTo>
                  <a:lnTo>
                    <a:pt x="53149" y="44856"/>
                  </a:lnTo>
                  <a:lnTo>
                    <a:pt x="48247" y="36855"/>
                  </a:lnTo>
                  <a:lnTo>
                    <a:pt x="45656" y="36525"/>
                  </a:lnTo>
                  <a:lnTo>
                    <a:pt x="38471" y="36602"/>
                  </a:lnTo>
                  <a:lnTo>
                    <a:pt x="31086" y="38574"/>
                  </a:lnTo>
                  <a:lnTo>
                    <a:pt x="24839" y="42506"/>
                  </a:lnTo>
                  <a:lnTo>
                    <a:pt x="21069" y="48463"/>
                  </a:lnTo>
                  <a:lnTo>
                    <a:pt x="20104" y="51727"/>
                  </a:lnTo>
                  <a:lnTo>
                    <a:pt x="23228" y="57378"/>
                  </a:lnTo>
                  <a:lnTo>
                    <a:pt x="22478" y="58305"/>
                  </a:lnTo>
                  <a:lnTo>
                    <a:pt x="17805" y="59563"/>
                  </a:lnTo>
                  <a:lnTo>
                    <a:pt x="8953" y="62356"/>
                  </a:lnTo>
                  <a:lnTo>
                    <a:pt x="1244" y="68217"/>
                  </a:lnTo>
                  <a:lnTo>
                    <a:pt x="0" y="78676"/>
                  </a:lnTo>
                  <a:lnTo>
                    <a:pt x="188683" y="80086"/>
                  </a:lnTo>
                  <a:lnTo>
                    <a:pt x="188099" y="77266"/>
                  </a:lnTo>
                  <a:lnTo>
                    <a:pt x="188252" y="77266"/>
                  </a:lnTo>
                  <a:lnTo>
                    <a:pt x="170306" y="46609"/>
                  </a:lnTo>
                  <a:lnTo>
                    <a:pt x="162217" y="49072"/>
                  </a:lnTo>
                  <a:lnTo>
                    <a:pt x="159448" y="47764"/>
                  </a:lnTo>
                  <a:lnTo>
                    <a:pt x="155398" y="40858"/>
                  </a:lnTo>
                  <a:lnTo>
                    <a:pt x="147912" y="29316"/>
                  </a:lnTo>
                  <a:lnTo>
                    <a:pt x="136008" y="23134"/>
                  </a:lnTo>
                  <a:lnTo>
                    <a:pt x="118706" y="32308"/>
                  </a:lnTo>
                  <a:lnTo>
                    <a:pt x="115968" y="20068"/>
                  </a:lnTo>
                  <a:lnTo>
                    <a:pt x="109821" y="9853"/>
                  </a:lnTo>
                  <a:lnTo>
                    <a:pt x="100567" y="2789"/>
                  </a:lnTo>
                  <a:lnTo>
                    <a:pt x="88506" y="0"/>
                  </a:lnTo>
                  <a:close/>
                </a:path>
              </a:pathLst>
            </a:custGeom>
            <a:solidFill>
              <a:srgbClr val="2E7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5473977" y="2517688"/>
              <a:ext cx="168910" cy="79375"/>
            </a:xfrm>
            <a:custGeom>
              <a:avLst/>
              <a:gdLst/>
              <a:ahLst/>
              <a:cxnLst/>
              <a:rect l="l" t="t" r="r" b="b"/>
              <a:pathLst>
                <a:path w="168910" h="79375">
                  <a:moveTo>
                    <a:pt x="168832" y="0"/>
                  </a:moveTo>
                  <a:lnTo>
                    <a:pt x="157535" y="2567"/>
                  </a:lnTo>
                  <a:lnTo>
                    <a:pt x="144464" y="12428"/>
                  </a:lnTo>
                  <a:lnTo>
                    <a:pt x="133217" y="23101"/>
                  </a:lnTo>
                  <a:lnTo>
                    <a:pt x="127392" y="28105"/>
                  </a:lnTo>
                  <a:lnTo>
                    <a:pt x="126618" y="28105"/>
                  </a:lnTo>
                  <a:lnTo>
                    <a:pt x="119899" y="20624"/>
                  </a:lnTo>
                  <a:lnTo>
                    <a:pt x="115442" y="18262"/>
                  </a:lnTo>
                  <a:lnTo>
                    <a:pt x="104726" y="16956"/>
                  </a:lnTo>
                  <a:lnTo>
                    <a:pt x="94880" y="17418"/>
                  </a:lnTo>
                  <a:lnTo>
                    <a:pt x="85834" y="20584"/>
                  </a:lnTo>
                  <a:lnTo>
                    <a:pt x="77519" y="27393"/>
                  </a:lnTo>
                  <a:lnTo>
                    <a:pt x="74071" y="33159"/>
                  </a:lnTo>
                  <a:lnTo>
                    <a:pt x="71630" y="38977"/>
                  </a:lnTo>
                  <a:lnTo>
                    <a:pt x="68622" y="42694"/>
                  </a:lnTo>
                  <a:lnTo>
                    <a:pt x="63473" y="42151"/>
                  </a:lnTo>
                  <a:lnTo>
                    <a:pt x="57695" y="39255"/>
                  </a:lnTo>
                  <a:lnTo>
                    <a:pt x="51281" y="34150"/>
                  </a:lnTo>
                  <a:lnTo>
                    <a:pt x="33222" y="32994"/>
                  </a:lnTo>
                  <a:lnTo>
                    <a:pt x="30618" y="39446"/>
                  </a:lnTo>
                  <a:lnTo>
                    <a:pt x="21322" y="40741"/>
                  </a:lnTo>
                  <a:lnTo>
                    <a:pt x="11338" y="47099"/>
                  </a:lnTo>
                  <a:lnTo>
                    <a:pt x="3962" y="53466"/>
                  </a:lnTo>
                  <a:lnTo>
                    <a:pt x="0" y="61901"/>
                  </a:lnTo>
                  <a:lnTo>
                    <a:pt x="253" y="74460"/>
                  </a:lnTo>
                  <a:lnTo>
                    <a:pt x="824" y="74460"/>
                  </a:lnTo>
                  <a:lnTo>
                    <a:pt x="6463" y="78651"/>
                  </a:lnTo>
                  <a:lnTo>
                    <a:pt x="48153" y="78892"/>
                  </a:lnTo>
                  <a:lnTo>
                    <a:pt x="128625" y="78524"/>
                  </a:lnTo>
                  <a:lnTo>
                    <a:pt x="168832" y="78676"/>
                  </a:lnTo>
                  <a:lnTo>
                    <a:pt x="168832" y="0"/>
                  </a:lnTo>
                  <a:close/>
                </a:path>
              </a:pathLst>
            </a:custGeom>
            <a:solidFill>
              <a:srgbClr val="98C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5537452" y="2530739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70" h="29844">
                  <a:moveTo>
                    <a:pt x="34568" y="0"/>
                  </a:moveTo>
                  <a:lnTo>
                    <a:pt x="20812" y="3639"/>
                  </a:lnTo>
                  <a:lnTo>
                    <a:pt x="9641" y="14037"/>
                  </a:lnTo>
                  <a:lnTo>
                    <a:pt x="0" y="29100"/>
                  </a:lnTo>
                  <a:lnTo>
                    <a:pt x="5148" y="29642"/>
                  </a:lnTo>
                  <a:lnTo>
                    <a:pt x="8156" y="25926"/>
                  </a:lnTo>
                  <a:lnTo>
                    <a:pt x="10597" y="20107"/>
                  </a:lnTo>
                  <a:lnTo>
                    <a:pt x="14046" y="14342"/>
                  </a:lnTo>
                  <a:lnTo>
                    <a:pt x="22361" y="7533"/>
                  </a:lnTo>
                  <a:lnTo>
                    <a:pt x="31407" y="4366"/>
                  </a:lnTo>
                  <a:lnTo>
                    <a:pt x="41253" y="3905"/>
                  </a:lnTo>
                  <a:lnTo>
                    <a:pt x="51968" y="5211"/>
                  </a:lnTo>
                  <a:lnTo>
                    <a:pt x="34568" y="0"/>
                  </a:lnTo>
                  <a:close/>
                </a:path>
              </a:pathLst>
            </a:custGeom>
            <a:solidFill>
              <a:srgbClr val="BDD7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4209883" y="2172108"/>
              <a:ext cx="187960" cy="314960"/>
            </a:xfrm>
            <a:custGeom>
              <a:avLst/>
              <a:gdLst/>
              <a:ahLst/>
              <a:cxnLst/>
              <a:rect l="l" t="t" r="r" b="b"/>
              <a:pathLst>
                <a:path w="187960" h="314960">
                  <a:moveTo>
                    <a:pt x="93421" y="0"/>
                  </a:moveTo>
                  <a:lnTo>
                    <a:pt x="90721" y="7505"/>
                  </a:lnTo>
                  <a:lnTo>
                    <a:pt x="91555" y="14030"/>
                  </a:lnTo>
                  <a:lnTo>
                    <a:pt x="93497" y="20388"/>
                  </a:lnTo>
                  <a:lnTo>
                    <a:pt x="94119" y="27393"/>
                  </a:lnTo>
                  <a:lnTo>
                    <a:pt x="89903" y="18961"/>
                  </a:lnTo>
                  <a:lnTo>
                    <a:pt x="85909" y="34075"/>
                  </a:lnTo>
                  <a:lnTo>
                    <a:pt x="80973" y="48769"/>
                  </a:lnTo>
                  <a:lnTo>
                    <a:pt x="75235" y="63132"/>
                  </a:lnTo>
                  <a:lnTo>
                    <a:pt x="68834" y="77254"/>
                  </a:lnTo>
                  <a:lnTo>
                    <a:pt x="52085" y="105677"/>
                  </a:lnTo>
                  <a:lnTo>
                    <a:pt x="30073" y="138695"/>
                  </a:lnTo>
                  <a:lnTo>
                    <a:pt x="10233" y="171196"/>
                  </a:lnTo>
                  <a:lnTo>
                    <a:pt x="0" y="198069"/>
                  </a:lnTo>
                  <a:lnTo>
                    <a:pt x="2126" y="239176"/>
                  </a:lnTo>
                  <a:lnTo>
                    <a:pt x="18364" y="275343"/>
                  </a:lnTo>
                  <a:lnTo>
                    <a:pt x="46841" y="302026"/>
                  </a:lnTo>
                  <a:lnTo>
                    <a:pt x="85686" y="314680"/>
                  </a:lnTo>
                  <a:lnTo>
                    <a:pt x="86721" y="298482"/>
                  </a:lnTo>
                  <a:lnTo>
                    <a:pt x="90271" y="265592"/>
                  </a:lnTo>
                  <a:lnTo>
                    <a:pt x="91313" y="249351"/>
                  </a:lnTo>
                  <a:lnTo>
                    <a:pt x="91573" y="225010"/>
                  </a:lnTo>
                  <a:lnTo>
                    <a:pt x="90601" y="151714"/>
                  </a:lnTo>
                  <a:lnTo>
                    <a:pt x="94094" y="154952"/>
                  </a:lnTo>
                  <a:lnTo>
                    <a:pt x="95326" y="165633"/>
                  </a:lnTo>
                  <a:lnTo>
                    <a:pt x="96445" y="206115"/>
                  </a:lnTo>
                  <a:lnTo>
                    <a:pt x="96926" y="314680"/>
                  </a:lnTo>
                  <a:lnTo>
                    <a:pt x="136164" y="303436"/>
                  </a:lnTo>
                  <a:lnTo>
                    <a:pt x="165548" y="278163"/>
                  </a:lnTo>
                  <a:lnTo>
                    <a:pt x="183321" y="243550"/>
                  </a:lnTo>
                  <a:lnTo>
                    <a:pt x="187724" y="204286"/>
                  </a:lnTo>
                  <a:lnTo>
                    <a:pt x="176999" y="165061"/>
                  </a:lnTo>
                  <a:lnTo>
                    <a:pt x="172328" y="157573"/>
                  </a:lnTo>
                  <a:lnTo>
                    <a:pt x="160047" y="142214"/>
                  </a:lnTo>
                  <a:lnTo>
                    <a:pt x="148294" y="126320"/>
                  </a:lnTo>
                  <a:lnTo>
                    <a:pt x="117083" y="77181"/>
                  </a:lnTo>
                  <a:lnTo>
                    <a:pt x="98279" y="25634"/>
                  </a:lnTo>
                  <a:lnTo>
                    <a:pt x="93421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4295570" y="2323823"/>
              <a:ext cx="11430" cy="268605"/>
            </a:xfrm>
            <a:custGeom>
              <a:avLst/>
              <a:gdLst/>
              <a:ahLst/>
              <a:cxnLst/>
              <a:rect l="l" t="t" r="r" b="b"/>
              <a:pathLst>
                <a:path w="11429" h="268605">
                  <a:moveTo>
                    <a:pt x="4914" y="0"/>
                  </a:moveTo>
                  <a:lnTo>
                    <a:pt x="5886" y="73296"/>
                  </a:lnTo>
                  <a:lnTo>
                    <a:pt x="5626" y="97637"/>
                  </a:lnTo>
                  <a:lnTo>
                    <a:pt x="4584" y="113878"/>
                  </a:lnTo>
                  <a:lnTo>
                    <a:pt x="1034" y="146768"/>
                  </a:lnTo>
                  <a:lnTo>
                    <a:pt x="0" y="162966"/>
                  </a:lnTo>
                  <a:lnTo>
                    <a:pt x="76" y="189190"/>
                  </a:lnTo>
                  <a:lnTo>
                    <a:pt x="881" y="215588"/>
                  </a:lnTo>
                  <a:lnTo>
                    <a:pt x="1244" y="242015"/>
                  </a:lnTo>
                  <a:lnTo>
                    <a:pt x="0" y="268325"/>
                  </a:lnTo>
                  <a:lnTo>
                    <a:pt x="11239" y="268325"/>
                  </a:lnTo>
                  <a:lnTo>
                    <a:pt x="11239" y="162966"/>
                  </a:lnTo>
                  <a:lnTo>
                    <a:pt x="10759" y="54401"/>
                  </a:lnTo>
                  <a:lnTo>
                    <a:pt x="9639" y="13919"/>
                  </a:lnTo>
                  <a:lnTo>
                    <a:pt x="8407" y="3238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836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4149281" y="2380020"/>
              <a:ext cx="22860" cy="153670"/>
            </a:xfrm>
            <a:custGeom>
              <a:avLst/>
              <a:gdLst/>
              <a:ahLst/>
              <a:cxnLst/>
              <a:rect l="l" t="t" r="r" b="b"/>
              <a:pathLst>
                <a:path w="22860" h="153669">
                  <a:moveTo>
                    <a:pt x="4404" y="0"/>
                  </a:moveTo>
                  <a:lnTo>
                    <a:pt x="2891" y="35489"/>
                  </a:lnTo>
                  <a:lnTo>
                    <a:pt x="1162" y="69594"/>
                  </a:lnTo>
                  <a:lnTo>
                    <a:pt x="0" y="103668"/>
                  </a:lnTo>
                  <a:lnTo>
                    <a:pt x="187" y="137668"/>
                  </a:lnTo>
                  <a:lnTo>
                    <a:pt x="5191" y="138315"/>
                  </a:lnTo>
                  <a:lnTo>
                    <a:pt x="18094" y="146646"/>
                  </a:lnTo>
                  <a:lnTo>
                    <a:pt x="19948" y="151231"/>
                  </a:lnTo>
                  <a:lnTo>
                    <a:pt x="18069" y="152146"/>
                  </a:lnTo>
                  <a:lnTo>
                    <a:pt x="18450" y="153123"/>
                  </a:lnTo>
                  <a:lnTo>
                    <a:pt x="19377" y="153504"/>
                  </a:lnTo>
                  <a:lnTo>
                    <a:pt x="21498" y="152793"/>
                  </a:lnTo>
                  <a:lnTo>
                    <a:pt x="22666" y="153123"/>
                  </a:lnTo>
                  <a:lnTo>
                    <a:pt x="18450" y="2806"/>
                  </a:lnTo>
                  <a:lnTo>
                    <a:pt x="18666" y="1282"/>
                  </a:lnTo>
                  <a:lnTo>
                    <a:pt x="17650" y="1663"/>
                  </a:lnTo>
                  <a:lnTo>
                    <a:pt x="14957" y="508"/>
                  </a:lnTo>
                  <a:lnTo>
                    <a:pt x="7845" y="2222"/>
                  </a:lnTo>
                  <a:lnTo>
                    <a:pt x="4404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4047494" y="1945921"/>
              <a:ext cx="231775" cy="437515"/>
            </a:xfrm>
            <a:custGeom>
              <a:avLst/>
              <a:gdLst/>
              <a:ahLst/>
              <a:cxnLst/>
              <a:rect l="l" t="t" r="r" b="b"/>
              <a:pathLst>
                <a:path w="231775" h="437514">
                  <a:moveTo>
                    <a:pt x="123755" y="0"/>
                  </a:moveTo>
                  <a:lnTo>
                    <a:pt x="85121" y="28803"/>
                  </a:lnTo>
                  <a:lnTo>
                    <a:pt x="63715" y="64566"/>
                  </a:lnTo>
                  <a:lnTo>
                    <a:pt x="43191" y="109389"/>
                  </a:lnTo>
                  <a:lnTo>
                    <a:pt x="25055" y="159957"/>
                  </a:lnTo>
                  <a:lnTo>
                    <a:pt x="10808" y="212950"/>
                  </a:lnTo>
                  <a:lnTo>
                    <a:pt x="1955" y="265053"/>
                  </a:lnTo>
                  <a:lnTo>
                    <a:pt x="0" y="312946"/>
                  </a:lnTo>
                  <a:lnTo>
                    <a:pt x="6445" y="353313"/>
                  </a:lnTo>
                  <a:lnTo>
                    <a:pt x="21132" y="384014"/>
                  </a:lnTo>
                  <a:lnTo>
                    <a:pt x="43911" y="410149"/>
                  </a:lnTo>
                  <a:lnTo>
                    <a:pt x="72894" y="428412"/>
                  </a:lnTo>
                  <a:lnTo>
                    <a:pt x="106191" y="435495"/>
                  </a:lnTo>
                  <a:lnTo>
                    <a:pt x="108780" y="377877"/>
                  </a:lnTo>
                  <a:lnTo>
                    <a:pt x="109775" y="344685"/>
                  </a:lnTo>
                  <a:lnTo>
                    <a:pt x="108997" y="328028"/>
                  </a:lnTo>
                  <a:lnTo>
                    <a:pt x="108388" y="327024"/>
                  </a:lnTo>
                  <a:lnTo>
                    <a:pt x="100819" y="326682"/>
                  </a:lnTo>
                  <a:lnTo>
                    <a:pt x="99866" y="325920"/>
                  </a:lnTo>
                  <a:lnTo>
                    <a:pt x="94303" y="320151"/>
                  </a:lnTo>
                  <a:lnTo>
                    <a:pt x="89908" y="313043"/>
                  </a:lnTo>
                  <a:lnTo>
                    <a:pt x="86805" y="305176"/>
                  </a:lnTo>
                  <a:lnTo>
                    <a:pt x="85121" y="297129"/>
                  </a:lnTo>
                  <a:lnTo>
                    <a:pt x="99866" y="317499"/>
                  </a:lnTo>
                  <a:lnTo>
                    <a:pt x="108299" y="320306"/>
                  </a:lnTo>
                  <a:lnTo>
                    <a:pt x="112451" y="293561"/>
                  </a:lnTo>
                  <a:lnTo>
                    <a:pt x="113315" y="236150"/>
                  </a:lnTo>
                  <a:lnTo>
                    <a:pt x="113074" y="175510"/>
                  </a:lnTo>
                  <a:lnTo>
                    <a:pt x="113912" y="139077"/>
                  </a:lnTo>
                  <a:lnTo>
                    <a:pt x="118840" y="142595"/>
                  </a:lnTo>
                  <a:lnTo>
                    <a:pt x="117430" y="322414"/>
                  </a:lnTo>
                  <a:lnTo>
                    <a:pt x="129737" y="311798"/>
                  </a:lnTo>
                  <a:lnTo>
                    <a:pt x="136588" y="294509"/>
                  </a:lnTo>
                  <a:lnTo>
                    <a:pt x="139829" y="275016"/>
                  </a:lnTo>
                  <a:lnTo>
                    <a:pt x="141306" y="257784"/>
                  </a:lnTo>
                  <a:lnTo>
                    <a:pt x="143058" y="268867"/>
                  </a:lnTo>
                  <a:lnTo>
                    <a:pt x="147142" y="272588"/>
                  </a:lnTo>
                  <a:lnTo>
                    <a:pt x="151997" y="269434"/>
                  </a:lnTo>
                  <a:lnTo>
                    <a:pt x="156064" y="259892"/>
                  </a:lnTo>
                  <a:lnTo>
                    <a:pt x="158698" y="270629"/>
                  </a:lnTo>
                  <a:lnTo>
                    <a:pt x="154509" y="274404"/>
                  </a:lnTo>
                  <a:lnTo>
                    <a:pt x="147761" y="275314"/>
                  </a:lnTo>
                  <a:lnTo>
                    <a:pt x="142716" y="277456"/>
                  </a:lnTo>
                  <a:lnTo>
                    <a:pt x="141301" y="283650"/>
                  </a:lnTo>
                  <a:lnTo>
                    <a:pt x="139282" y="295579"/>
                  </a:lnTo>
                  <a:lnTo>
                    <a:pt x="136170" y="308985"/>
                  </a:lnTo>
                  <a:lnTo>
                    <a:pt x="131476" y="319608"/>
                  </a:lnTo>
                  <a:lnTo>
                    <a:pt x="128378" y="323888"/>
                  </a:lnTo>
                  <a:lnTo>
                    <a:pt x="117824" y="328460"/>
                  </a:lnTo>
                  <a:lnTo>
                    <a:pt x="117430" y="329438"/>
                  </a:lnTo>
                  <a:lnTo>
                    <a:pt x="117009" y="338970"/>
                  </a:lnTo>
                  <a:lnTo>
                    <a:pt x="117225" y="357589"/>
                  </a:lnTo>
                  <a:lnTo>
                    <a:pt x="117896" y="376181"/>
                  </a:lnTo>
                  <a:lnTo>
                    <a:pt x="118840" y="385635"/>
                  </a:lnTo>
                  <a:lnTo>
                    <a:pt x="126566" y="383503"/>
                  </a:lnTo>
                  <a:lnTo>
                    <a:pt x="132351" y="379883"/>
                  </a:lnTo>
                  <a:lnTo>
                    <a:pt x="136647" y="374571"/>
                  </a:lnTo>
                  <a:lnTo>
                    <a:pt x="139909" y="367360"/>
                  </a:lnTo>
                  <a:lnTo>
                    <a:pt x="139610" y="377406"/>
                  </a:lnTo>
                  <a:lnTo>
                    <a:pt x="132565" y="385630"/>
                  </a:lnTo>
                  <a:lnTo>
                    <a:pt x="123925" y="392447"/>
                  </a:lnTo>
                  <a:lnTo>
                    <a:pt x="118840" y="398271"/>
                  </a:lnTo>
                  <a:lnTo>
                    <a:pt x="118081" y="406197"/>
                  </a:lnTo>
                  <a:lnTo>
                    <a:pt x="119249" y="426805"/>
                  </a:lnTo>
                  <a:lnTo>
                    <a:pt x="118840" y="435495"/>
                  </a:lnTo>
                  <a:lnTo>
                    <a:pt x="119437" y="435762"/>
                  </a:lnTo>
                  <a:lnTo>
                    <a:pt x="120453" y="435381"/>
                  </a:lnTo>
                  <a:lnTo>
                    <a:pt x="120237" y="436905"/>
                  </a:lnTo>
                  <a:lnTo>
                    <a:pt x="162388" y="424256"/>
                  </a:lnTo>
                  <a:lnTo>
                    <a:pt x="172622" y="397383"/>
                  </a:lnTo>
                  <a:lnTo>
                    <a:pt x="192462" y="364882"/>
                  </a:lnTo>
                  <a:lnTo>
                    <a:pt x="214473" y="331864"/>
                  </a:lnTo>
                  <a:lnTo>
                    <a:pt x="231222" y="303441"/>
                  </a:lnTo>
                  <a:lnTo>
                    <a:pt x="225656" y="252013"/>
                  </a:lnTo>
                  <a:lnTo>
                    <a:pt x="217524" y="200574"/>
                  </a:lnTo>
                  <a:lnTo>
                    <a:pt x="205703" y="149996"/>
                  </a:lnTo>
                  <a:lnTo>
                    <a:pt x="189071" y="101155"/>
                  </a:lnTo>
                  <a:lnTo>
                    <a:pt x="156811" y="41203"/>
                  </a:lnTo>
                  <a:lnTo>
                    <a:pt x="138024" y="13569"/>
                  </a:lnTo>
                  <a:lnTo>
                    <a:pt x="123755" y="0"/>
                  </a:lnTo>
                  <a:close/>
                </a:path>
              </a:pathLst>
            </a:custGeom>
            <a:solidFill>
              <a:srgbClr val="EFB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4132616" y="2084999"/>
              <a:ext cx="73660" cy="297815"/>
            </a:xfrm>
            <a:custGeom>
              <a:avLst/>
              <a:gdLst/>
              <a:ahLst/>
              <a:cxnLst/>
              <a:rect l="l" t="t" r="r" b="b"/>
              <a:pathLst>
                <a:path w="73660" h="297814">
                  <a:moveTo>
                    <a:pt x="28790" y="0"/>
                  </a:moveTo>
                  <a:lnTo>
                    <a:pt x="27953" y="36432"/>
                  </a:lnTo>
                  <a:lnTo>
                    <a:pt x="28193" y="97072"/>
                  </a:lnTo>
                  <a:lnTo>
                    <a:pt x="27330" y="154483"/>
                  </a:lnTo>
                  <a:lnTo>
                    <a:pt x="23177" y="181229"/>
                  </a:lnTo>
                  <a:lnTo>
                    <a:pt x="14744" y="178422"/>
                  </a:lnTo>
                  <a:lnTo>
                    <a:pt x="0" y="158051"/>
                  </a:lnTo>
                  <a:lnTo>
                    <a:pt x="1684" y="166098"/>
                  </a:lnTo>
                  <a:lnTo>
                    <a:pt x="23266" y="187947"/>
                  </a:lnTo>
                  <a:lnTo>
                    <a:pt x="23875" y="188950"/>
                  </a:lnTo>
                  <a:lnTo>
                    <a:pt x="24653" y="205608"/>
                  </a:lnTo>
                  <a:lnTo>
                    <a:pt x="23658" y="238799"/>
                  </a:lnTo>
                  <a:lnTo>
                    <a:pt x="21069" y="295021"/>
                  </a:lnTo>
                  <a:lnTo>
                    <a:pt x="24510" y="297243"/>
                  </a:lnTo>
                  <a:lnTo>
                    <a:pt x="31622" y="295529"/>
                  </a:lnTo>
                  <a:lnTo>
                    <a:pt x="33718" y="296418"/>
                  </a:lnTo>
                  <a:lnTo>
                    <a:pt x="34127" y="287728"/>
                  </a:lnTo>
                  <a:lnTo>
                    <a:pt x="32959" y="267119"/>
                  </a:lnTo>
                  <a:lnTo>
                    <a:pt x="33718" y="259194"/>
                  </a:lnTo>
                  <a:lnTo>
                    <a:pt x="38803" y="253369"/>
                  </a:lnTo>
                  <a:lnTo>
                    <a:pt x="47444" y="246553"/>
                  </a:lnTo>
                  <a:lnTo>
                    <a:pt x="54488" y="238329"/>
                  </a:lnTo>
                  <a:lnTo>
                    <a:pt x="54787" y="228282"/>
                  </a:lnTo>
                  <a:lnTo>
                    <a:pt x="51526" y="235493"/>
                  </a:lnTo>
                  <a:lnTo>
                    <a:pt x="47229" y="240806"/>
                  </a:lnTo>
                  <a:lnTo>
                    <a:pt x="41445" y="244425"/>
                  </a:lnTo>
                  <a:lnTo>
                    <a:pt x="33718" y="246557"/>
                  </a:lnTo>
                  <a:lnTo>
                    <a:pt x="32774" y="237103"/>
                  </a:lnTo>
                  <a:lnTo>
                    <a:pt x="32104" y="218511"/>
                  </a:lnTo>
                  <a:lnTo>
                    <a:pt x="31887" y="199893"/>
                  </a:lnTo>
                  <a:lnTo>
                    <a:pt x="32308" y="190360"/>
                  </a:lnTo>
                  <a:lnTo>
                    <a:pt x="32702" y="189382"/>
                  </a:lnTo>
                  <a:lnTo>
                    <a:pt x="43256" y="184810"/>
                  </a:lnTo>
                  <a:lnTo>
                    <a:pt x="46354" y="180530"/>
                  </a:lnTo>
                  <a:lnTo>
                    <a:pt x="51049" y="169908"/>
                  </a:lnTo>
                  <a:lnTo>
                    <a:pt x="54160" y="156502"/>
                  </a:lnTo>
                  <a:lnTo>
                    <a:pt x="56179" y="144572"/>
                  </a:lnTo>
                  <a:lnTo>
                    <a:pt x="57594" y="138379"/>
                  </a:lnTo>
                  <a:lnTo>
                    <a:pt x="62639" y="136236"/>
                  </a:lnTo>
                  <a:lnTo>
                    <a:pt x="69388" y="135326"/>
                  </a:lnTo>
                  <a:lnTo>
                    <a:pt x="73576" y="131551"/>
                  </a:lnTo>
                  <a:lnTo>
                    <a:pt x="70942" y="120815"/>
                  </a:lnTo>
                  <a:lnTo>
                    <a:pt x="66875" y="130356"/>
                  </a:lnTo>
                  <a:lnTo>
                    <a:pt x="62020" y="133510"/>
                  </a:lnTo>
                  <a:lnTo>
                    <a:pt x="57937" y="129789"/>
                  </a:lnTo>
                  <a:lnTo>
                    <a:pt x="56184" y="118706"/>
                  </a:lnTo>
                  <a:lnTo>
                    <a:pt x="54708" y="135938"/>
                  </a:lnTo>
                  <a:lnTo>
                    <a:pt x="51466" y="155432"/>
                  </a:lnTo>
                  <a:lnTo>
                    <a:pt x="44615" y="172720"/>
                  </a:lnTo>
                  <a:lnTo>
                    <a:pt x="32308" y="183337"/>
                  </a:lnTo>
                  <a:lnTo>
                    <a:pt x="33718" y="3517"/>
                  </a:lnTo>
                  <a:lnTo>
                    <a:pt x="28790" y="0"/>
                  </a:lnTo>
                  <a:close/>
                </a:path>
              </a:pathLst>
            </a:custGeom>
            <a:solidFill>
              <a:srgbClr val="AC60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4125720" y="2194473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0" y="0"/>
                  </a:moveTo>
                  <a:lnTo>
                    <a:pt x="127" y="8674"/>
                  </a:lnTo>
                  <a:lnTo>
                    <a:pt x="9588" y="12344"/>
                  </a:lnTo>
                  <a:lnTo>
                    <a:pt x="10820" y="241"/>
                  </a:lnTo>
                  <a:lnTo>
                    <a:pt x="4787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9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4181067" y="2172578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>
                  <a:moveTo>
                    <a:pt x="1549" y="0"/>
                  </a:moveTo>
                  <a:lnTo>
                    <a:pt x="0" y="10604"/>
                  </a:lnTo>
                  <a:lnTo>
                    <a:pt x="11010" y="10909"/>
                  </a:lnTo>
                  <a:lnTo>
                    <a:pt x="8712" y="3048"/>
                  </a:lnTo>
                  <a:lnTo>
                    <a:pt x="7035" y="2336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E9A8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5443320" y="2158050"/>
              <a:ext cx="89535" cy="434340"/>
            </a:xfrm>
            <a:custGeom>
              <a:avLst/>
              <a:gdLst/>
              <a:ahLst/>
              <a:cxnLst/>
              <a:rect l="l" t="t" r="r" b="b"/>
              <a:pathLst>
                <a:path w="89535" h="434339">
                  <a:moveTo>
                    <a:pt x="37236" y="0"/>
                  </a:moveTo>
                  <a:lnTo>
                    <a:pt x="33019" y="35128"/>
                  </a:lnTo>
                  <a:lnTo>
                    <a:pt x="9131" y="16865"/>
                  </a:lnTo>
                  <a:lnTo>
                    <a:pt x="12764" y="24401"/>
                  </a:lnTo>
                  <a:lnTo>
                    <a:pt x="20839" y="32081"/>
                  </a:lnTo>
                  <a:lnTo>
                    <a:pt x="29207" y="39002"/>
                  </a:lnTo>
                  <a:lnTo>
                    <a:pt x="33718" y="44259"/>
                  </a:lnTo>
                  <a:lnTo>
                    <a:pt x="34278" y="55029"/>
                  </a:lnTo>
                  <a:lnTo>
                    <a:pt x="34256" y="75126"/>
                  </a:lnTo>
                  <a:lnTo>
                    <a:pt x="33613" y="94890"/>
                  </a:lnTo>
                  <a:lnTo>
                    <a:pt x="32308" y="104660"/>
                  </a:lnTo>
                  <a:lnTo>
                    <a:pt x="23774" y="105548"/>
                  </a:lnTo>
                  <a:lnTo>
                    <a:pt x="15119" y="97286"/>
                  </a:lnTo>
                  <a:lnTo>
                    <a:pt x="8387" y="85688"/>
                  </a:lnTo>
                  <a:lnTo>
                    <a:pt x="5626" y="76568"/>
                  </a:lnTo>
                  <a:lnTo>
                    <a:pt x="4914" y="83515"/>
                  </a:lnTo>
                  <a:lnTo>
                    <a:pt x="8648" y="94640"/>
                  </a:lnTo>
                  <a:lnTo>
                    <a:pt x="17310" y="107226"/>
                  </a:lnTo>
                  <a:lnTo>
                    <a:pt x="31762" y="113423"/>
                  </a:lnTo>
                  <a:lnTo>
                    <a:pt x="32308" y="114503"/>
                  </a:lnTo>
                  <a:lnTo>
                    <a:pt x="32875" y="124640"/>
                  </a:lnTo>
                  <a:lnTo>
                    <a:pt x="32480" y="144364"/>
                  </a:lnTo>
                  <a:lnTo>
                    <a:pt x="31122" y="163730"/>
                  </a:lnTo>
                  <a:lnTo>
                    <a:pt x="28803" y="172796"/>
                  </a:lnTo>
                  <a:lnTo>
                    <a:pt x="2806" y="148209"/>
                  </a:lnTo>
                  <a:lnTo>
                    <a:pt x="6885" y="157084"/>
                  </a:lnTo>
                  <a:lnTo>
                    <a:pt x="16330" y="167008"/>
                  </a:lnTo>
                  <a:lnTo>
                    <a:pt x="26039" y="175612"/>
                  </a:lnTo>
                  <a:lnTo>
                    <a:pt x="30911" y="180530"/>
                  </a:lnTo>
                  <a:lnTo>
                    <a:pt x="31015" y="188798"/>
                  </a:lnTo>
                  <a:lnTo>
                    <a:pt x="30295" y="204690"/>
                  </a:lnTo>
                  <a:lnTo>
                    <a:pt x="29004" y="220265"/>
                  </a:lnTo>
                  <a:lnTo>
                    <a:pt x="27393" y="227584"/>
                  </a:lnTo>
                  <a:lnTo>
                    <a:pt x="13530" y="220243"/>
                  </a:lnTo>
                  <a:lnTo>
                    <a:pt x="6653" y="215768"/>
                  </a:lnTo>
                  <a:lnTo>
                    <a:pt x="1409" y="210731"/>
                  </a:lnTo>
                  <a:lnTo>
                    <a:pt x="0" y="212128"/>
                  </a:lnTo>
                  <a:lnTo>
                    <a:pt x="7140" y="219995"/>
                  </a:lnTo>
                  <a:lnTo>
                    <a:pt x="16698" y="227041"/>
                  </a:lnTo>
                  <a:lnTo>
                    <a:pt x="25283" y="232777"/>
                  </a:lnTo>
                  <a:lnTo>
                    <a:pt x="29502" y="236715"/>
                  </a:lnTo>
                  <a:lnTo>
                    <a:pt x="30038" y="245923"/>
                  </a:lnTo>
                  <a:lnTo>
                    <a:pt x="29003" y="259919"/>
                  </a:lnTo>
                  <a:lnTo>
                    <a:pt x="27516" y="274432"/>
                  </a:lnTo>
                  <a:lnTo>
                    <a:pt x="26695" y="285191"/>
                  </a:lnTo>
                  <a:lnTo>
                    <a:pt x="23888" y="434098"/>
                  </a:lnTo>
                  <a:lnTo>
                    <a:pt x="30911" y="434098"/>
                  </a:lnTo>
                  <a:lnTo>
                    <a:pt x="30658" y="421539"/>
                  </a:lnTo>
                  <a:lnTo>
                    <a:pt x="34621" y="413105"/>
                  </a:lnTo>
                  <a:lnTo>
                    <a:pt x="41997" y="406738"/>
                  </a:lnTo>
                  <a:lnTo>
                    <a:pt x="51981" y="400380"/>
                  </a:lnTo>
                  <a:lnTo>
                    <a:pt x="50556" y="371989"/>
                  </a:lnTo>
                  <a:lnTo>
                    <a:pt x="49739" y="343517"/>
                  </a:lnTo>
                  <a:lnTo>
                    <a:pt x="49174" y="286588"/>
                  </a:lnTo>
                  <a:lnTo>
                    <a:pt x="48521" y="275570"/>
                  </a:lnTo>
                  <a:lnTo>
                    <a:pt x="47355" y="261713"/>
                  </a:lnTo>
                  <a:lnTo>
                    <a:pt x="46745" y="248178"/>
                  </a:lnTo>
                  <a:lnTo>
                    <a:pt x="47764" y="238125"/>
                  </a:lnTo>
                  <a:lnTo>
                    <a:pt x="51804" y="233714"/>
                  </a:lnTo>
                  <a:lnTo>
                    <a:pt x="67142" y="222623"/>
                  </a:lnTo>
                  <a:lnTo>
                    <a:pt x="71653" y="217055"/>
                  </a:lnTo>
                  <a:lnTo>
                    <a:pt x="68315" y="216759"/>
                  </a:lnTo>
                  <a:lnTo>
                    <a:pt x="60837" y="222264"/>
                  </a:lnTo>
                  <a:lnTo>
                    <a:pt x="52795" y="228676"/>
                  </a:lnTo>
                  <a:lnTo>
                    <a:pt x="47764" y="231101"/>
                  </a:lnTo>
                  <a:lnTo>
                    <a:pt x="47603" y="220687"/>
                  </a:lnTo>
                  <a:lnTo>
                    <a:pt x="46332" y="208099"/>
                  </a:lnTo>
                  <a:lnTo>
                    <a:pt x="45428" y="195772"/>
                  </a:lnTo>
                  <a:lnTo>
                    <a:pt x="46367" y="186143"/>
                  </a:lnTo>
                  <a:lnTo>
                    <a:pt x="54093" y="179140"/>
                  </a:lnTo>
                  <a:lnTo>
                    <a:pt x="83708" y="159322"/>
                  </a:lnTo>
                  <a:lnTo>
                    <a:pt x="89204" y="154533"/>
                  </a:lnTo>
                  <a:lnTo>
                    <a:pt x="88455" y="154063"/>
                  </a:lnTo>
                  <a:lnTo>
                    <a:pt x="84645" y="154952"/>
                  </a:lnTo>
                  <a:lnTo>
                    <a:pt x="84289" y="154533"/>
                  </a:lnTo>
                  <a:lnTo>
                    <a:pt x="83692" y="158826"/>
                  </a:lnTo>
                  <a:lnTo>
                    <a:pt x="77622" y="157200"/>
                  </a:lnTo>
                  <a:lnTo>
                    <a:pt x="70893" y="161487"/>
                  </a:lnTo>
                  <a:lnTo>
                    <a:pt x="54112" y="174649"/>
                  </a:lnTo>
                  <a:lnTo>
                    <a:pt x="49174" y="177711"/>
                  </a:lnTo>
                  <a:lnTo>
                    <a:pt x="46367" y="176314"/>
                  </a:lnTo>
                  <a:lnTo>
                    <a:pt x="47149" y="162596"/>
                  </a:lnTo>
                  <a:lnTo>
                    <a:pt x="44397" y="131374"/>
                  </a:lnTo>
                  <a:lnTo>
                    <a:pt x="44957" y="118706"/>
                  </a:lnTo>
                  <a:lnTo>
                    <a:pt x="49979" y="111819"/>
                  </a:lnTo>
                  <a:lnTo>
                    <a:pt x="59308" y="104143"/>
                  </a:lnTo>
                  <a:lnTo>
                    <a:pt x="68485" y="95671"/>
                  </a:lnTo>
                  <a:lnTo>
                    <a:pt x="73050" y="86398"/>
                  </a:lnTo>
                  <a:lnTo>
                    <a:pt x="60523" y="99528"/>
                  </a:lnTo>
                  <a:lnTo>
                    <a:pt x="53585" y="105120"/>
                  </a:lnTo>
                  <a:lnTo>
                    <a:pt x="44957" y="108877"/>
                  </a:lnTo>
                  <a:lnTo>
                    <a:pt x="45219" y="94416"/>
                  </a:lnTo>
                  <a:lnTo>
                    <a:pt x="43586" y="76380"/>
                  </a:lnTo>
                  <a:lnTo>
                    <a:pt x="42286" y="58788"/>
                  </a:lnTo>
                  <a:lnTo>
                    <a:pt x="43548" y="45656"/>
                  </a:lnTo>
                  <a:lnTo>
                    <a:pt x="47852" y="41947"/>
                  </a:lnTo>
                  <a:lnTo>
                    <a:pt x="56207" y="36460"/>
                  </a:lnTo>
                  <a:lnTo>
                    <a:pt x="64204" y="30656"/>
                  </a:lnTo>
                  <a:lnTo>
                    <a:pt x="67436" y="25996"/>
                  </a:lnTo>
                  <a:lnTo>
                    <a:pt x="63806" y="25387"/>
                  </a:lnTo>
                  <a:lnTo>
                    <a:pt x="56586" y="29922"/>
                  </a:lnTo>
                  <a:lnTo>
                    <a:pt x="44259" y="39344"/>
                  </a:lnTo>
                  <a:lnTo>
                    <a:pt x="42344" y="33455"/>
                  </a:lnTo>
                  <a:lnTo>
                    <a:pt x="41919" y="20839"/>
                  </a:lnTo>
                  <a:lnTo>
                    <a:pt x="40909" y="7638"/>
                  </a:lnTo>
                  <a:lnTo>
                    <a:pt x="37236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5361836" y="1964974"/>
              <a:ext cx="241935" cy="480059"/>
            </a:xfrm>
            <a:custGeom>
              <a:avLst/>
              <a:gdLst/>
              <a:ahLst/>
              <a:cxnLst/>
              <a:rect l="l" t="t" r="r" b="b"/>
              <a:pathLst>
                <a:path w="241935" h="480060">
                  <a:moveTo>
                    <a:pt x="117270" y="0"/>
                  </a:moveTo>
                  <a:lnTo>
                    <a:pt x="108992" y="8812"/>
                  </a:lnTo>
                  <a:lnTo>
                    <a:pt x="103117" y="25818"/>
                  </a:lnTo>
                  <a:lnTo>
                    <a:pt x="98348" y="40649"/>
                  </a:lnTo>
                  <a:lnTo>
                    <a:pt x="78023" y="83564"/>
                  </a:lnTo>
                  <a:lnTo>
                    <a:pt x="57038" y="126586"/>
                  </a:lnTo>
                  <a:lnTo>
                    <a:pt x="37068" y="170143"/>
                  </a:lnTo>
                  <a:lnTo>
                    <a:pt x="19788" y="214660"/>
                  </a:lnTo>
                  <a:lnTo>
                    <a:pt x="6874" y="260562"/>
                  </a:lnTo>
                  <a:lnTo>
                    <a:pt x="0" y="308276"/>
                  </a:lnTo>
                  <a:lnTo>
                    <a:pt x="813" y="354555"/>
                  </a:lnTo>
                  <a:lnTo>
                    <a:pt x="10469" y="399030"/>
                  </a:lnTo>
                  <a:lnTo>
                    <a:pt x="30537" y="437365"/>
                  </a:lnTo>
                  <a:lnTo>
                    <a:pt x="62584" y="465222"/>
                  </a:lnTo>
                  <a:lnTo>
                    <a:pt x="108178" y="478266"/>
                  </a:lnTo>
                  <a:lnTo>
                    <a:pt x="108999" y="467507"/>
                  </a:lnTo>
                  <a:lnTo>
                    <a:pt x="110486" y="452994"/>
                  </a:lnTo>
                  <a:lnTo>
                    <a:pt x="111521" y="438998"/>
                  </a:lnTo>
                  <a:lnTo>
                    <a:pt x="110985" y="429790"/>
                  </a:lnTo>
                  <a:lnTo>
                    <a:pt x="106766" y="425852"/>
                  </a:lnTo>
                  <a:lnTo>
                    <a:pt x="98182" y="420116"/>
                  </a:lnTo>
                  <a:lnTo>
                    <a:pt x="88623" y="413070"/>
                  </a:lnTo>
                  <a:lnTo>
                    <a:pt x="81153" y="404644"/>
                  </a:lnTo>
                  <a:lnTo>
                    <a:pt x="74307" y="403310"/>
                  </a:lnTo>
                  <a:lnTo>
                    <a:pt x="77266" y="394674"/>
                  </a:lnTo>
                  <a:lnTo>
                    <a:pt x="84086" y="391588"/>
                  </a:lnTo>
                  <a:lnTo>
                    <a:pt x="79895" y="399856"/>
                  </a:lnTo>
                  <a:lnTo>
                    <a:pt x="82892" y="403806"/>
                  </a:lnTo>
                  <a:lnTo>
                    <a:pt x="88137" y="408843"/>
                  </a:lnTo>
                  <a:lnTo>
                    <a:pt x="95013" y="413318"/>
                  </a:lnTo>
                  <a:lnTo>
                    <a:pt x="108877" y="420659"/>
                  </a:lnTo>
                  <a:lnTo>
                    <a:pt x="110487" y="413340"/>
                  </a:lnTo>
                  <a:lnTo>
                    <a:pt x="111779" y="397765"/>
                  </a:lnTo>
                  <a:lnTo>
                    <a:pt x="112498" y="381873"/>
                  </a:lnTo>
                  <a:lnTo>
                    <a:pt x="112395" y="373605"/>
                  </a:lnTo>
                  <a:lnTo>
                    <a:pt x="107523" y="368687"/>
                  </a:lnTo>
                  <a:lnTo>
                    <a:pt x="97813" y="360083"/>
                  </a:lnTo>
                  <a:lnTo>
                    <a:pt x="88368" y="350159"/>
                  </a:lnTo>
                  <a:lnTo>
                    <a:pt x="84289" y="341284"/>
                  </a:lnTo>
                  <a:lnTo>
                    <a:pt x="110286" y="365871"/>
                  </a:lnTo>
                  <a:lnTo>
                    <a:pt x="112606" y="356805"/>
                  </a:lnTo>
                  <a:lnTo>
                    <a:pt x="113963" y="337439"/>
                  </a:lnTo>
                  <a:lnTo>
                    <a:pt x="114358" y="317715"/>
                  </a:lnTo>
                  <a:lnTo>
                    <a:pt x="113792" y="307578"/>
                  </a:lnTo>
                  <a:lnTo>
                    <a:pt x="113245" y="306498"/>
                  </a:lnTo>
                  <a:lnTo>
                    <a:pt x="98793" y="300301"/>
                  </a:lnTo>
                  <a:lnTo>
                    <a:pt x="90131" y="287715"/>
                  </a:lnTo>
                  <a:lnTo>
                    <a:pt x="86398" y="276590"/>
                  </a:lnTo>
                  <a:lnTo>
                    <a:pt x="87109" y="269643"/>
                  </a:lnTo>
                  <a:lnTo>
                    <a:pt x="89871" y="278763"/>
                  </a:lnTo>
                  <a:lnTo>
                    <a:pt x="96602" y="290361"/>
                  </a:lnTo>
                  <a:lnTo>
                    <a:pt x="105257" y="298623"/>
                  </a:lnTo>
                  <a:lnTo>
                    <a:pt x="113792" y="297735"/>
                  </a:lnTo>
                  <a:lnTo>
                    <a:pt x="115096" y="287965"/>
                  </a:lnTo>
                  <a:lnTo>
                    <a:pt x="115739" y="268201"/>
                  </a:lnTo>
                  <a:lnTo>
                    <a:pt x="115761" y="248104"/>
                  </a:lnTo>
                  <a:lnTo>
                    <a:pt x="115201" y="237334"/>
                  </a:lnTo>
                  <a:lnTo>
                    <a:pt x="110690" y="232077"/>
                  </a:lnTo>
                  <a:lnTo>
                    <a:pt x="102322" y="225156"/>
                  </a:lnTo>
                  <a:lnTo>
                    <a:pt x="94247" y="217476"/>
                  </a:lnTo>
                  <a:lnTo>
                    <a:pt x="90614" y="209940"/>
                  </a:lnTo>
                  <a:lnTo>
                    <a:pt x="114503" y="228203"/>
                  </a:lnTo>
                  <a:lnTo>
                    <a:pt x="118719" y="193075"/>
                  </a:lnTo>
                  <a:lnTo>
                    <a:pt x="122392" y="200713"/>
                  </a:lnTo>
                  <a:lnTo>
                    <a:pt x="123402" y="213914"/>
                  </a:lnTo>
                  <a:lnTo>
                    <a:pt x="123827" y="226531"/>
                  </a:lnTo>
                  <a:lnTo>
                    <a:pt x="125742" y="232419"/>
                  </a:lnTo>
                  <a:lnTo>
                    <a:pt x="138069" y="222997"/>
                  </a:lnTo>
                  <a:lnTo>
                    <a:pt x="145289" y="218462"/>
                  </a:lnTo>
                  <a:lnTo>
                    <a:pt x="148920" y="219072"/>
                  </a:lnTo>
                  <a:lnTo>
                    <a:pt x="145687" y="223731"/>
                  </a:lnTo>
                  <a:lnTo>
                    <a:pt x="137690" y="229535"/>
                  </a:lnTo>
                  <a:lnTo>
                    <a:pt x="129335" y="235022"/>
                  </a:lnTo>
                  <a:lnTo>
                    <a:pt x="125031" y="238731"/>
                  </a:lnTo>
                  <a:lnTo>
                    <a:pt x="123769" y="251863"/>
                  </a:lnTo>
                  <a:lnTo>
                    <a:pt x="125069" y="269456"/>
                  </a:lnTo>
                  <a:lnTo>
                    <a:pt x="126703" y="287491"/>
                  </a:lnTo>
                  <a:lnTo>
                    <a:pt x="126441" y="301952"/>
                  </a:lnTo>
                  <a:lnTo>
                    <a:pt x="135068" y="298195"/>
                  </a:lnTo>
                  <a:lnTo>
                    <a:pt x="142006" y="292603"/>
                  </a:lnTo>
                  <a:lnTo>
                    <a:pt x="154533" y="279473"/>
                  </a:lnTo>
                  <a:lnTo>
                    <a:pt x="149969" y="288747"/>
                  </a:lnTo>
                  <a:lnTo>
                    <a:pt x="140792" y="297218"/>
                  </a:lnTo>
                  <a:lnTo>
                    <a:pt x="131462" y="304894"/>
                  </a:lnTo>
                  <a:lnTo>
                    <a:pt x="126441" y="311782"/>
                  </a:lnTo>
                  <a:lnTo>
                    <a:pt x="125881" y="324449"/>
                  </a:lnTo>
                  <a:lnTo>
                    <a:pt x="128632" y="355671"/>
                  </a:lnTo>
                  <a:lnTo>
                    <a:pt x="127850" y="369389"/>
                  </a:lnTo>
                  <a:lnTo>
                    <a:pt x="130657" y="370786"/>
                  </a:lnTo>
                  <a:lnTo>
                    <a:pt x="135595" y="367724"/>
                  </a:lnTo>
                  <a:lnTo>
                    <a:pt x="152376" y="354562"/>
                  </a:lnTo>
                  <a:lnTo>
                    <a:pt x="158750" y="350415"/>
                  </a:lnTo>
                  <a:lnTo>
                    <a:pt x="159540" y="341406"/>
                  </a:lnTo>
                  <a:lnTo>
                    <a:pt x="161147" y="340368"/>
                  </a:lnTo>
                  <a:lnTo>
                    <a:pt x="166128" y="348027"/>
                  </a:lnTo>
                  <a:lnTo>
                    <a:pt x="169938" y="347138"/>
                  </a:lnTo>
                  <a:lnTo>
                    <a:pt x="170688" y="347608"/>
                  </a:lnTo>
                  <a:lnTo>
                    <a:pt x="165191" y="352397"/>
                  </a:lnTo>
                  <a:lnTo>
                    <a:pt x="135576" y="372215"/>
                  </a:lnTo>
                  <a:lnTo>
                    <a:pt x="127850" y="379219"/>
                  </a:lnTo>
                  <a:lnTo>
                    <a:pt x="126911" y="388847"/>
                  </a:lnTo>
                  <a:lnTo>
                    <a:pt x="127815" y="401174"/>
                  </a:lnTo>
                  <a:lnTo>
                    <a:pt x="129086" y="413762"/>
                  </a:lnTo>
                  <a:lnTo>
                    <a:pt x="129247" y="424177"/>
                  </a:lnTo>
                  <a:lnTo>
                    <a:pt x="134278" y="421751"/>
                  </a:lnTo>
                  <a:lnTo>
                    <a:pt x="142320" y="415339"/>
                  </a:lnTo>
                  <a:lnTo>
                    <a:pt x="149798" y="409834"/>
                  </a:lnTo>
                  <a:lnTo>
                    <a:pt x="153136" y="410130"/>
                  </a:lnTo>
                  <a:lnTo>
                    <a:pt x="148625" y="415698"/>
                  </a:lnTo>
                  <a:lnTo>
                    <a:pt x="133287" y="426790"/>
                  </a:lnTo>
                  <a:lnTo>
                    <a:pt x="129247" y="431200"/>
                  </a:lnTo>
                  <a:lnTo>
                    <a:pt x="128228" y="441253"/>
                  </a:lnTo>
                  <a:lnTo>
                    <a:pt x="128838" y="454788"/>
                  </a:lnTo>
                  <a:lnTo>
                    <a:pt x="130005" y="468645"/>
                  </a:lnTo>
                  <a:lnTo>
                    <a:pt x="130657" y="479663"/>
                  </a:lnTo>
                  <a:lnTo>
                    <a:pt x="174391" y="465416"/>
                  </a:lnTo>
                  <a:lnTo>
                    <a:pt x="205750" y="438395"/>
                  </a:lnTo>
                  <a:lnTo>
                    <a:pt x="225920" y="401991"/>
                  </a:lnTo>
                  <a:lnTo>
                    <a:pt x="236084" y="359596"/>
                  </a:lnTo>
                  <a:lnTo>
                    <a:pt x="237426" y="314601"/>
                  </a:lnTo>
                  <a:lnTo>
                    <a:pt x="238836" y="311083"/>
                  </a:lnTo>
                  <a:lnTo>
                    <a:pt x="240017" y="312010"/>
                  </a:lnTo>
                  <a:lnTo>
                    <a:pt x="241642" y="311083"/>
                  </a:lnTo>
                  <a:lnTo>
                    <a:pt x="238960" y="304318"/>
                  </a:lnTo>
                  <a:lnTo>
                    <a:pt x="237582" y="296756"/>
                  </a:lnTo>
                  <a:lnTo>
                    <a:pt x="226313" y="234733"/>
                  </a:lnTo>
                  <a:lnTo>
                    <a:pt x="212526" y="190651"/>
                  </a:lnTo>
                  <a:lnTo>
                    <a:pt x="195384" y="147780"/>
                  </a:lnTo>
                  <a:lnTo>
                    <a:pt x="152850" y="55578"/>
                  </a:lnTo>
                  <a:lnTo>
                    <a:pt x="129247" y="9750"/>
                  </a:lnTo>
                  <a:lnTo>
                    <a:pt x="117270" y="0"/>
                  </a:lnTo>
                  <a:close/>
                </a:path>
              </a:pathLst>
            </a:custGeom>
            <a:solidFill>
              <a:srgbClr val="7FB4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5520586" y="2305343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2397" y="0"/>
                  </a:moveTo>
                  <a:lnTo>
                    <a:pt x="790" y="1038"/>
                  </a:lnTo>
                  <a:lnTo>
                    <a:pt x="0" y="10047"/>
                  </a:lnTo>
                  <a:lnTo>
                    <a:pt x="355" y="9907"/>
                  </a:lnTo>
                  <a:lnTo>
                    <a:pt x="6426" y="11533"/>
                  </a:lnTo>
                  <a:lnTo>
                    <a:pt x="7023" y="7240"/>
                  </a:lnTo>
                  <a:lnTo>
                    <a:pt x="4561" y="3283"/>
                  </a:lnTo>
                  <a:lnTo>
                    <a:pt x="2397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5516992" y="2146721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4">
                  <a:moveTo>
                    <a:pt x="1816" y="0"/>
                  </a:moveTo>
                  <a:lnTo>
                    <a:pt x="0" y="7708"/>
                  </a:lnTo>
                  <a:lnTo>
                    <a:pt x="10883" y="10769"/>
                  </a:lnTo>
                  <a:lnTo>
                    <a:pt x="10909" y="215"/>
                  </a:lnTo>
                  <a:lnTo>
                    <a:pt x="5702" y="88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98C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5426138" y="2012721"/>
              <a:ext cx="71755" cy="263525"/>
            </a:xfrm>
            <a:custGeom>
              <a:avLst/>
              <a:gdLst/>
              <a:ahLst/>
              <a:cxnLst/>
              <a:rect l="l" t="t" r="r" b="b"/>
              <a:pathLst>
                <a:path w="71754" h="263525">
                  <a:moveTo>
                    <a:pt x="12306" y="254927"/>
                  </a:moveTo>
                  <a:lnTo>
                    <a:pt x="6642" y="253517"/>
                  </a:lnTo>
                  <a:lnTo>
                    <a:pt x="0" y="251866"/>
                  </a:lnTo>
                  <a:lnTo>
                    <a:pt x="2565" y="261124"/>
                  </a:lnTo>
                  <a:lnTo>
                    <a:pt x="8877" y="263067"/>
                  </a:lnTo>
                  <a:lnTo>
                    <a:pt x="12306" y="254927"/>
                  </a:lnTo>
                  <a:close/>
                </a:path>
                <a:path w="71754" h="263525">
                  <a:moveTo>
                    <a:pt x="54775" y="0"/>
                  </a:moveTo>
                  <a:lnTo>
                    <a:pt x="48780" y="2044"/>
                  </a:lnTo>
                  <a:lnTo>
                    <a:pt x="44297" y="3581"/>
                  </a:lnTo>
                  <a:lnTo>
                    <a:pt x="47802" y="11836"/>
                  </a:lnTo>
                  <a:lnTo>
                    <a:pt x="54686" y="11963"/>
                  </a:lnTo>
                  <a:lnTo>
                    <a:pt x="54775" y="0"/>
                  </a:lnTo>
                  <a:close/>
                </a:path>
                <a:path w="71754" h="263525">
                  <a:moveTo>
                    <a:pt x="71488" y="75006"/>
                  </a:moveTo>
                  <a:lnTo>
                    <a:pt x="66179" y="65112"/>
                  </a:lnTo>
                  <a:lnTo>
                    <a:pt x="64236" y="65265"/>
                  </a:lnTo>
                  <a:lnTo>
                    <a:pt x="60299" y="65570"/>
                  </a:lnTo>
                  <a:lnTo>
                    <a:pt x="59702" y="75196"/>
                  </a:lnTo>
                  <a:lnTo>
                    <a:pt x="71488" y="75006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5436144" y="2356563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60" h="13969">
                  <a:moveTo>
                    <a:pt x="9778" y="0"/>
                  </a:moveTo>
                  <a:lnTo>
                    <a:pt x="2959" y="3086"/>
                  </a:lnTo>
                  <a:lnTo>
                    <a:pt x="0" y="11722"/>
                  </a:lnTo>
                  <a:lnTo>
                    <a:pt x="6845" y="13055"/>
                  </a:lnTo>
                  <a:lnTo>
                    <a:pt x="7175" y="13614"/>
                  </a:lnTo>
                  <a:lnTo>
                    <a:pt x="8585" y="12217"/>
                  </a:lnTo>
                  <a:lnTo>
                    <a:pt x="5587" y="8267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5485273" y="1981050"/>
              <a:ext cx="3810" cy="19685"/>
            </a:xfrm>
            <a:custGeom>
              <a:avLst/>
              <a:gdLst/>
              <a:ahLst/>
              <a:cxnLst/>
              <a:rect l="l" t="t" r="r" b="b"/>
              <a:pathLst>
                <a:path w="3810" h="19685">
                  <a:moveTo>
                    <a:pt x="896" y="0"/>
                  </a:moveTo>
                  <a:lnTo>
                    <a:pt x="179" y="3470"/>
                  </a:lnTo>
                  <a:lnTo>
                    <a:pt x="0" y="10891"/>
                  </a:lnTo>
                  <a:lnTo>
                    <a:pt x="970" y="17782"/>
                  </a:lnTo>
                  <a:lnTo>
                    <a:pt x="3703" y="19659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8F85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5415913" y="2124344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0" y="0"/>
                  </a:moveTo>
                  <a:lnTo>
                    <a:pt x="1638" y="9182"/>
                  </a:lnTo>
                  <a:lnTo>
                    <a:pt x="9867" y="11226"/>
                  </a:lnTo>
                  <a:lnTo>
                    <a:pt x="8229" y="2044"/>
                  </a:lnTo>
                  <a:lnTo>
                    <a:pt x="5638" y="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5380062" y="2233942"/>
              <a:ext cx="193675" cy="107314"/>
            </a:xfrm>
            <a:custGeom>
              <a:avLst/>
              <a:gdLst/>
              <a:ahLst/>
              <a:cxnLst/>
              <a:rect l="l" t="t" r="r" b="b"/>
              <a:pathLst>
                <a:path w="193675" h="107314">
                  <a:moveTo>
                    <a:pt x="7683" y="91998"/>
                  </a:moveTo>
                  <a:lnTo>
                    <a:pt x="7670" y="85001"/>
                  </a:lnTo>
                  <a:lnTo>
                    <a:pt x="4953" y="84277"/>
                  </a:lnTo>
                  <a:lnTo>
                    <a:pt x="0" y="82956"/>
                  </a:lnTo>
                  <a:lnTo>
                    <a:pt x="1587" y="93992"/>
                  </a:lnTo>
                  <a:lnTo>
                    <a:pt x="6350" y="94107"/>
                  </a:lnTo>
                  <a:lnTo>
                    <a:pt x="7683" y="91998"/>
                  </a:lnTo>
                  <a:close/>
                </a:path>
                <a:path w="193675" h="107314">
                  <a:moveTo>
                    <a:pt x="37934" y="2247"/>
                  </a:moveTo>
                  <a:lnTo>
                    <a:pt x="34455" y="1384"/>
                  </a:lnTo>
                  <a:lnTo>
                    <a:pt x="28803" y="0"/>
                  </a:lnTo>
                  <a:lnTo>
                    <a:pt x="30454" y="9169"/>
                  </a:lnTo>
                  <a:lnTo>
                    <a:pt x="37084" y="10820"/>
                  </a:lnTo>
                  <a:lnTo>
                    <a:pt x="37934" y="2247"/>
                  </a:lnTo>
                  <a:close/>
                </a:path>
                <a:path w="193675" h="107314">
                  <a:moveTo>
                    <a:pt x="46977" y="98221"/>
                  </a:moveTo>
                  <a:lnTo>
                    <a:pt x="42875" y="96913"/>
                  </a:lnTo>
                  <a:lnTo>
                    <a:pt x="36652" y="94932"/>
                  </a:lnTo>
                  <a:lnTo>
                    <a:pt x="40322" y="106959"/>
                  </a:lnTo>
                  <a:lnTo>
                    <a:pt x="44526" y="106184"/>
                  </a:lnTo>
                  <a:lnTo>
                    <a:pt x="46977" y="98221"/>
                  </a:lnTo>
                  <a:close/>
                </a:path>
                <a:path w="193675" h="107314">
                  <a:moveTo>
                    <a:pt x="193497" y="36842"/>
                  </a:moveTo>
                  <a:lnTo>
                    <a:pt x="188976" y="35102"/>
                  </a:lnTo>
                  <a:lnTo>
                    <a:pt x="182486" y="32600"/>
                  </a:lnTo>
                  <a:lnTo>
                    <a:pt x="183705" y="43586"/>
                  </a:lnTo>
                  <a:lnTo>
                    <a:pt x="189395" y="43510"/>
                  </a:lnTo>
                  <a:lnTo>
                    <a:pt x="193497" y="36842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5529718" y="2334770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4">
                  <a:moveTo>
                    <a:pt x="2514" y="0"/>
                  </a:moveTo>
                  <a:lnTo>
                    <a:pt x="0" y="7137"/>
                  </a:lnTo>
                  <a:lnTo>
                    <a:pt x="8737" y="10426"/>
                  </a:lnTo>
                  <a:lnTo>
                    <a:pt x="11239" y="3289"/>
                  </a:lnTo>
                  <a:lnTo>
                    <a:pt x="7023" y="1701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5408218" y="2238044"/>
              <a:ext cx="153035" cy="135255"/>
            </a:xfrm>
            <a:custGeom>
              <a:avLst/>
              <a:gdLst/>
              <a:ahLst/>
              <a:cxnLst/>
              <a:rect l="l" t="t" r="r" b="b"/>
              <a:pathLst>
                <a:path w="153035" h="135255">
                  <a:moveTo>
                    <a:pt x="8369" y="57150"/>
                  </a:moveTo>
                  <a:lnTo>
                    <a:pt x="4889" y="56286"/>
                  </a:lnTo>
                  <a:lnTo>
                    <a:pt x="838" y="55295"/>
                  </a:lnTo>
                  <a:lnTo>
                    <a:pt x="0" y="63855"/>
                  </a:lnTo>
                  <a:lnTo>
                    <a:pt x="7531" y="65722"/>
                  </a:lnTo>
                  <a:lnTo>
                    <a:pt x="8369" y="57150"/>
                  </a:lnTo>
                  <a:close/>
                </a:path>
                <a:path w="153035" h="135255">
                  <a:moveTo>
                    <a:pt x="141922" y="6769"/>
                  </a:moveTo>
                  <a:lnTo>
                    <a:pt x="141630" y="1993"/>
                  </a:lnTo>
                  <a:lnTo>
                    <a:pt x="136944" y="88"/>
                  </a:lnTo>
                  <a:lnTo>
                    <a:pt x="134810" y="0"/>
                  </a:lnTo>
                  <a:lnTo>
                    <a:pt x="135242" y="10045"/>
                  </a:lnTo>
                  <a:lnTo>
                    <a:pt x="138353" y="9931"/>
                  </a:lnTo>
                  <a:lnTo>
                    <a:pt x="141922" y="6769"/>
                  </a:lnTo>
                  <a:close/>
                </a:path>
                <a:path w="153035" h="135255">
                  <a:moveTo>
                    <a:pt x="152565" y="132410"/>
                  </a:moveTo>
                  <a:lnTo>
                    <a:pt x="148844" y="125158"/>
                  </a:lnTo>
                  <a:lnTo>
                    <a:pt x="146773" y="125120"/>
                  </a:lnTo>
                  <a:lnTo>
                    <a:pt x="142506" y="125056"/>
                  </a:lnTo>
                  <a:lnTo>
                    <a:pt x="143865" y="134683"/>
                  </a:lnTo>
                  <a:lnTo>
                    <a:pt x="152565" y="13241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5436297" y="2318552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2717" y="0"/>
                  </a:moveTo>
                  <a:lnTo>
                    <a:pt x="2184" y="4445"/>
                  </a:lnTo>
                  <a:lnTo>
                    <a:pt x="0" y="8788"/>
                  </a:lnTo>
                  <a:lnTo>
                    <a:pt x="9131" y="1054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5530277" y="2391171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0" y="0"/>
                  </a:moveTo>
                  <a:lnTo>
                    <a:pt x="914" y="8826"/>
                  </a:lnTo>
                  <a:lnTo>
                    <a:pt x="4813" y="12001"/>
                  </a:lnTo>
                  <a:lnTo>
                    <a:pt x="9169" y="2692"/>
                  </a:lnTo>
                  <a:lnTo>
                    <a:pt x="5067" y="1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5433441" y="2359824"/>
              <a:ext cx="89535" cy="52705"/>
            </a:xfrm>
            <a:custGeom>
              <a:avLst/>
              <a:gdLst/>
              <a:ahLst/>
              <a:cxnLst/>
              <a:rect l="l" t="t" r="r" b="b"/>
              <a:pathLst>
                <a:path w="89535" h="52705">
                  <a:moveTo>
                    <a:pt x="8267" y="52501"/>
                  </a:moveTo>
                  <a:lnTo>
                    <a:pt x="7924" y="45402"/>
                  </a:lnTo>
                  <a:lnTo>
                    <a:pt x="6362" y="44081"/>
                  </a:lnTo>
                  <a:lnTo>
                    <a:pt x="2578" y="40906"/>
                  </a:lnTo>
                  <a:lnTo>
                    <a:pt x="0" y="50063"/>
                  </a:lnTo>
                  <a:lnTo>
                    <a:pt x="8267" y="52501"/>
                  </a:lnTo>
                  <a:close/>
                </a:path>
                <a:path w="89535" h="52705">
                  <a:moveTo>
                    <a:pt x="88950" y="3263"/>
                  </a:moveTo>
                  <a:lnTo>
                    <a:pt x="86436" y="1943"/>
                  </a:lnTo>
                  <a:lnTo>
                    <a:pt x="82740" y="0"/>
                  </a:lnTo>
                  <a:lnTo>
                    <a:pt x="79819" y="8724"/>
                  </a:lnTo>
                  <a:lnTo>
                    <a:pt x="84353" y="11836"/>
                  </a:lnTo>
                  <a:lnTo>
                    <a:pt x="88950" y="3263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5385523" y="2128316"/>
              <a:ext cx="163195" cy="88900"/>
            </a:xfrm>
            <a:custGeom>
              <a:avLst/>
              <a:gdLst/>
              <a:ahLst/>
              <a:cxnLst/>
              <a:rect l="l" t="t" r="r" b="b"/>
              <a:pathLst>
                <a:path w="163195" h="88900">
                  <a:moveTo>
                    <a:pt x="10883" y="83159"/>
                  </a:moveTo>
                  <a:lnTo>
                    <a:pt x="6515" y="81724"/>
                  </a:lnTo>
                  <a:lnTo>
                    <a:pt x="0" y="79603"/>
                  </a:lnTo>
                  <a:lnTo>
                    <a:pt x="1727" y="88773"/>
                  </a:lnTo>
                  <a:lnTo>
                    <a:pt x="6400" y="88747"/>
                  </a:lnTo>
                  <a:lnTo>
                    <a:pt x="10883" y="83159"/>
                  </a:lnTo>
                  <a:close/>
                </a:path>
                <a:path w="163195" h="88900">
                  <a:moveTo>
                    <a:pt x="28613" y="53098"/>
                  </a:moveTo>
                  <a:lnTo>
                    <a:pt x="26733" y="44551"/>
                  </a:lnTo>
                  <a:lnTo>
                    <a:pt x="23368" y="45199"/>
                  </a:lnTo>
                  <a:lnTo>
                    <a:pt x="18897" y="46062"/>
                  </a:lnTo>
                  <a:lnTo>
                    <a:pt x="22923" y="53886"/>
                  </a:lnTo>
                  <a:lnTo>
                    <a:pt x="28613" y="53098"/>
                  </a:lnTo>
                  <a:close/>
                </a:path>
                <a:path w="163195" h="88900">
                  <a:moveTo>
                    <a:pt x="162661" y="7886"/>
                  </a:moveTo>
                  <a:lnTo>
                    <a:pt x="158724" y="0"/>
                  </a:lnTo>
                  <a:lnTo>
                    <a:pt x="156832" y="241"/>
                  </a:lnTo>
                  <a:lnTo>
                    <a:pt x="153339" y="711"/>
                  </a:lnTo>
                  <a:lnTo>
                    <a:pt x="154978" y="9245"/>
                  </a:lnTo>
                  <a:lnTo>
                    <a:pt x="162661" y="7886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5505704" y="2223147"/>
              <a:ext cx="27940" cy="59690"/>
            </a:xfrm>
            <a:custGeom>
              <a:avLst/>
              <a:gdLst/>
              <a:ahLst/>
              <a:cxnLst/>
              <a:rect l="l" t="t" r="r" b="b"/>
              <a:pathLst>
                <a:path w="27939" h="59689">
                  <a:moveTo>
                    <a:pt x="9220" y="4025"/>
                  </a:moveTo>
                  <a:lnTo>
                    <a:pt x="7150" y="2349"/>
                  </a:lnTo>
                  <a:lnTo>
                    <a:pt x="4241" y="0"/>
                  </a:lnTo>
                  <a:lnTo>
                    <a:pt x="0" y="8458"/>
                  </a:lnTo>
                  <a:lnTo>
                    <a:pt x="7607" y="10071"/>
                  </a:lnTo>
                  <a:lnTo>
                    <a:pt x="9220" y="4025"/>
                  </a:lnTo>
                  <a:close/>
                </a:path>
                <a:path w="27939" h="59689">
                  <a:moveTo>
                    <a:pt x="27495" y="52374"/>
                  </a:moveTo>
                  <a:lnTo>
                    <a:pt x="24003" y="51523"/>
                  </a:lnTo>
                  <a:lnTo>
                    <a:pt x="20281" y="50609"/>
                  </a:lnTo>
                  <a:lnTo>
                    <a:pt x="19113" y="57683"/>
                  </a:lnTo>
                  <a:lnTo>
                    <a:pt x="26314" y="59448"/>
                  </a:lnTo>
                  <a:lnTo>
                    <a:pt x="27495" y="52374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5416639" y="2047493"/>
              <a:ext cx="136525" cy="346710"/>
            </a:xfrm>
            <a:custGeom>
              <a:avLst/>
              <a:gdLst/>
              <a:ahLst/>
              <a:cxnLst/>
              <a:rect l="l" t="t" r="r" b="b"/>
              <a:pathLst>
                <a:path w="136525" h="346710">
                  <a:moveTo>
                    <a:pt x="7327" y="335343"/>
                  </a:moveTo>
                  <a:lnTo>
                    <a:pt x="3492" y="335343"/>
                  </a:lnTo>
                  <a:lnTo>
                    <a:pt x="0" y="335343"/>
                  </a:lnTo>
                  <a:lnTo>
                    <a:pt x="1104" y="343027"/>
                  </a:lnTo>
                  <a:lnTo>
                    <a:pt x="5245" y="346163"/>
                  </a:lnTo>
                  <a:lnTo>
                    <a:pt x="7327" y="335343"/>
                  </a:lnTo>
                  <a:close/>
                </a:path>
                <a:path w="136525" h="346710">
                  <a:moveTo>
                    <a:pt x="15722" y="162915"/>
                  </a:moveTo>
                  <a:lnTo>
                    <a:pt x="13220" y="154203"/>
                  </a:lnTo>
                  <a:lnTo>
                    <a:pt x="11925" y="154114"/>
                  </a:lnTo>
                  <a:lnTo>
                    <a:pt x="7620" y="153835"/>
                  </a:lnTo>
                  <a:lnTo>
                    <a:pt x="10477" y="162572"/>
                  </a:lnTo>
                  <a:lnTo>
                    <a:pt x="11925" y="163957"/>
                  </a:lnTo>
                  <a:lnTo>
                    <a:pt x="15722" y="162915"/>
                  </a:lnTo>
                  <a:close/>
                </a:path>
                <a:path w="136525" h="346710">
                  <a:moveTo>
                    <a:pt x="46024" y="3759"/>
                  </a:moveTo>
                  <a:lnTo>
                    <a:pt x="44234" y="2400"/>
                  </a:lnTo>
                  <a:lnTo>
                    <a:pt x="41071" y="0"/>
                  </a:lnTo>
                  <a:lnTo>
                    <a:pt x="39001" y="10833"/>
                  </a:lnTo>
                  <a:lnTo>
                    <a:pt x="44843" y="10820"/>
                  </a:lnTo>
                  <a:lnTo>
                    <a:pt x="46024" y="3759"/>
                  </a:lnTo>
                  <a:close/>
                </a:path>
                <a:path w="136525" h="346710">
                  <a:moveTo>
                    <a:pt x="86410" y="6159"/>
                  </a:moveTo>
                  <a:lnTo>
                    <a:pt x="81356" y="889"/>
                  </a:lnTo>
                  <a:lnTo>
                    <a:pt x="80759" y="990"/>
                  </a:lnTo>
                  <a:lnTo>
                    <a:pt x="76377" y="1714"/>
                  </a:lnTo>
                  <a:lnTo>
                    <a:pt x="79603" y="10617"/>
                  </a:lnTo>
                  <a:lnTo>
                    <a:pt x="86410" y="6159"/>
                  </a:lnTo>
                  <a:close/>
                </a:path>
                <a:path w="136525" h="346710">
                  <a:moveTo>
                    <a:pt x="136232" y="249097"/>
                  </a:moveTo>
                  <a:lnTo>
                    <a:pt x="132740" y="248246"/>
                  </a:lnTo>
                  <a:lnTo>
                    <a:pt x="129019" y="247332"/>
                  </a:lnTo>
                  <a:lnTo>
                    <a:pt x="127838" y="254406"/>
                  </a:lnTo>
                  <a:lnTo>
                    <a:pt x="135051" y="256184"/>
                  </a:lnTo>
                  <a:lnTo>
                    <a:pt x="136232" y="249097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5440159" y="2091892"/>
              <a:ext cx="32384" cy="67945"/>
            </a:xfrm>
            <a:custGeom>
              <a:avLst/>
              <a:gdLst/>
              <a:ahLst/>
              <a:cxnLst/>
              <a:rect l="l" t="t" r="r" b="b"/>
              <a:pathLst>
                <a:path w="32385" h="67944">
                  <a:moveTo>
                    <a:pt x="11341" y="67449"/>
                  </a:moveTo>
                  <a:lnTo>
                    <a:pt x="5918" y="59410"/>
                  </a:lnTo>
                  <a:lnTo>
                    <a:pt x="3860" y="59143"/>
                  </a:lnTo>
                  <a:lnTo>
                    <a:pt x="0" y="58661"/>
                  </a:lnTo>
                  <a:lnTo>
                    <a:pt x="4711" y="67627"/>
                  </a:lnTo>
                  <a:lnTo>
                    <a:pt x="11341" y="67449"/>
                  </a:lnTo>
                  <a:close/>
                </a:path>
                <a:path w="32385" h="67944">
                  <a:moveTo>
                    <a:pt x="32016" y="254"/>
                  </a:moveTo>
                  <a:lnTo>
                    <a:pt x="29146" y="139"/>
                  </a:lnTo>
                  <a:lnTo>
                    <a:pt x="25095" y="0"/>
                  </a:lnTo>
                  <a:lnTo>
                    <a:pt x="27127" y="8559"/>
                  </a:lnTo>
                  <a:lnTo>
                    <a:pt x="31838" y="8597"/>
                  </a:lnTo>
                  <a:lnTo>
                    <a:pt x="32016" y="254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5383987" y="2096744"/>
              <a:ext cx="184785" cy="332740"/>
            </a:xfrm>
            <a:custGeom>
              <a:avLst/>
              <a:gdLst/>
              <a:ahLst/>
              <a:cxnLst/>
              <a:rect l="l" t="t" r="r" b="b"/>
              <a:pathLst>
                <a:path w="184785" h="332739">
                  <a:moveTo>
                    <a:pt x="7023" y="175158"/>
                  </a:moveTo>
                  <a:lnTo>
                    <a:pt x="5854" y="168084"/>
                  </a:lnTo>
                  <a:lnTo>
                    <a:pt x="3835" y="168084"/>
                  </a:lnTo>
                  <a:lnTo>
                    <a:pt x="0" y="168084"/>
                  </a:lnTo>
                  <a:lnTo>
                    <a:pt x="2082" y="178904"/>
                  </a:lnTo>
                  <a:lnTo>
                    <a:pt x="7023" y="175158"/>
                  </a:lnTo>
                  <a:close/>
                </a:path>
                <a:path w="184785" h="332739">
                  <a:moveTo>
                    <a:pt x="16548" y="269595"/>
                  </a:moveTo>
                  <a:lnTo>
                    <a:pt x="14236" y="260858"/>
                  </a:lnTo>
                  <a:lnTo>
                    <a:pt x="12268" y="260807"/>
                  </a:lnTo>
                  <a:lnTo>
                    <a:pt x="8750" y="260718"/>
                  </a:lnTo>
                  <a:lnTo>
                    <a:pt x="11455" y="268947"/>
                  </a:lnTo>
                  <a:lnTo>
                    <a:pt x="13665" y="269240"/>
                  </a:lnTo>
                  <a:lnTo>
                    <a:pt x="16548" y="269595"/>
                  </a:lnTo>
                  <a:close/>
                </a:path>
                <a:path w="184785" h="332739">
                  <a:moveTo>
                    <a:pt x="47993" y="66763"/>
                  </a:moveTo>
                  <a:lnTo>
                    <a:pt x="44564" y="59855"/>
                  </a:lnTo>
                  <a:lnTo>
                    <a:pt x="43167" y="59918"/>
                  </a:lnTo>
                  <a:lnTo>
                    <a:pt x="40665" y="60032"/>
                  </a:lnTo>
                  <a:lnTo>
                    <a:pt x="39700" y="67195"/>
                  </a:lnTo>
                  <a:lnTo>
                    <a:pt x="47993" y="66763"/>
                  </a:lnTo>
                  <a:close/>
                </a:path>
                <a:path w="184785" h="332739">
                  <a:moveTo>
                    <a:pt x="68834" y="36080"/>
                  </a:moveTo>
                  <a:lnTo>
                    <a:pt x="67665" y="29006"/>
                  </a:lnTo>
                  <a:lnTo>
                    <a:pt x="65646" y="29006"/>
                  </a:lnTo>
                  <a:lnTo>
                    <a:pt x="61810" y="29006"/>
                  </a:lnTo>
                  <a:lnTo>
                    <a:pt x="63893" y="39827"/>
                  </a:lnTo>
                  <a:lnTo>
                    <a:pt x="68834" y="36080"/>
                  </a:lnTo>
                  <a:close/>
                </a:path>
                <a:path w="184785" h="332739">
                  <a:moveTo>
                    <a:pt x="70878" y="127342"/>
                  </a:moveTo>
                  <a:lnTo>
                    <a:pt x="67056" y="127342"/>
                  </a:lnTo>
                  <a:lnTo>
                    <a:pt x="65024" y="127355"/>
                  </a:lnTo>
                  <a:lnTo>
                    <a:pt x="63855" y="134416"/>
                  </a:lnTo>
                  <a:lnTo>
                    <a:pt x="68808" y="138176"/>
                  </a:lnTo>
                  <a:lnTo>
                    <a:pt x="70878" y="127342"/>
                  </a:lnTo>
                  <a:close/>
                </a:path>
                <a:path w="184785" h="332739">
                  <a:moveTo>
                    <a:pt x="138442" y="325843"/>
                  </a:moveTo>
                  <a:lnTo>
                    <a:pt x="135890" y="324027"/>
                  </a:lnTo>
                  <a:lnTo>
                    <a:pt x="133680" y="322453"/>
                  </a:lnTo>
                  <a:lnTo>
                    <a:pt x="130530" y="329234"/>
                  </a:lnTo>
                  <a:lnTo>
                    <a:pt x="135280" y="332613"/>
                  </a:lnTo>
                  <a:lnTo>
                    <a:pt x="138442" y="325843"/>
                  </a:lnTo>
                  <a:close/>
                </a:path>
                <a:path w="184785" h="332739">
                  <a:moveTo>
                    <a:pt x="143243" y="8890"/>
                  </a:moveTo>
                  <a:lnTo>
                    <a:pt x="143217" y="3657"/>
                  </a:lnTo>
                  <a:lnTo>
                    <a:pt x="141503" y="2311"/>
                  </a:lnTo>
                  <a:lnTo>
                    <a:pt x="138544" y="0"/>
                  </a:lnTo>
                  <a:lnTo>
                    <a:pt x="134124" y="6985"/>
                  </a:lnTo>
                  <a:lnTo>
                    <a:pt x="143243" y="8890"/>
                  </a:lnTo>
                  <a:close/>
                </a:path>
                <a:path w="184785" h="332739">
                  <a:moveTo>
                    <a:pt x="147396" y="114884"/>
                  </a:moveTo>
                  <a:lnTo>
                    <a:pt x="146469" y="109664"/>
                  </a:lnTo>
                  <a:lnTo>
                    <a:pt x="144322" y="109080"/>
                  </a:lnTo>
                  <a:lnTo>
                    <a:pt x="138163" y="107442"/>
                  </a:lnTo>
                  <a:lnTo>
                    <a:pt x="142786" y="118262"/>
                  </a:lnTo>
                  <a:lnTo>
                    <a:pt x="147396" y="114884"/>
                  </a:lnTo>
                  <a:close/>
                </a:path>
                <a:path w="184785" h="332739">
                  <a:moveTo>
                    <a:pt x="167398" y="88011"/>
                  </a:moveTo>
                  <a:lnTo>
                    <a:pt x="166420" y="81699"/>
                  </a:lnTo>
                  <a:lnTo>
                    <a:pt x="165392" y="80987"/>
                  </a:lnTo>
                  <a:lnTo>
                    <a:pt x="160959" y="77952"/>
                  </a:lnTo>
                  <a:lnTo>
                    <a:pt x="160896" y="88011"/>
                  </a:lnTo>
                  <a:lnTo>
                    <a:pt x="167398" y="88011"/>
                  </a:lnTo>
                  <a:close/>
                </a:path>
                <a:path w="184785" h="332739">
                  <a:moveTo>
                    <a:pt x="184302" y="233629"/>
                  </a:moveTo>
                  <a:lnTo>
                    <a:pt x="184238" y="225361"/>
                  </a:lnTo>
                  <a:lnTo>
                    <a:pt x="182245" y="225691"/>
                  </a:lnTo>
                  <a:lnTo>
                    <a:pt x="180848" y="234111"/>
                  </a:lnTo>
                  <a:lnTo>
                    <a:pt x="184302" y="233629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5446126" y="2184453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19">
                  <a:moveTo>
                    <a:pt x="2603" y="0"/>
                  </a:moveTo>
                  <a:lnTo>
                    <a:pt x="634" y="38"/>
                  </a:lnTo>
                  <a:lnTo>
                    <a:pt x="0" y="990"/>
                  </a:lnTo>
                  <a:lnTo>
                    <a:pt x="2108" y="7315"/>
                  </a:lnTo>
                  <a:lnTo>
                    <a:pt x="3797" y="6667"/>
                  </a:lnTo>
                  <a:lnTo>
                    <a:pt x="4419" y="584"/>
                  </a:lnTo>
                  <a:lnTo>
                    <a:pt x="3517" y="292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5433630" y="209689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1409" y="0"/>
                  </a:moveTo>
                  <a:lnTo>
                    <a:pt x="0" y="5461"/>
                  </a:lnTo>
                  <a:lnTo>
                    <a:pt x="7353" y="7429"/>
                  </a:lnTo>
                  <a:lnTo>
                    <a:pt x="6451" y="1117"/>
                  </a:lnTo>
                  <a:lnTo>
                    <a:pt x="4775" y="749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5448958" y="2424483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2209" y="0"/>
                  </a:moveTo>
                  <a:lnTo>
                    <a:pt x="0" y="7645"/>
                  </a:lnTo>
                  <a:lnTo>
                    <a:pt x="6794" y="7391"/>
                  </a:lnTo>
                  <a:lnTo>
                    <a:pt x="6057" y="2705"/>
                  </a:lnTo>
                  <a:lnTo>
                    <a:pt x="4902" y="1892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5562369" y="221424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3873" y="0"/>
                  </a:moveTo>
                  <a:lnTo>
                    <a:pt x="0" y="152"/>
                  </a:lnTo>
                  <a:lnTo>
                    <a:pt x="1549" y="5765"/>
                  </a:lnTo>
                  <a:lnTo>
                    <a:pt x="3873" y="7023"/>
                  </a:lnTo>
                  <a:lnTo>
                    <a:pt x="5029" y="5295"/>
                  </a:lnTo>
                  <a:lnTo>
                    <a:pt x="5041" y="1803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5597853" y="2246556"/>
              <a:ext cx="31115" cy="29845"/>
            </a:xfrm>
            <a:custGeom>
              <a:avLst/>
              <a:gdLst/>
              <a:ahLst/>
              <a:cxnLst/>
              <a:rect l="l" t="t" r="r" b="b"/>
              <a:pathLst>
                <a:path w="31114" h="29844">
                  <a:moveTo>
                    <a:pt x="0" y="0"/>
                  </a:moveTo>
                  <a:lnTo>
                    <a:pt x="811" y="7401"/>
                  </a:lnTo>
                  <a:lnTo>
                    <a:pt x="1565" y="15174"/>
                  </a:lnTo>
                  <a:lnTo>
                    <a:pt x="2943" y="22736"/>
                  </a:lnTo>
                  <a:lnTo>
                    <a:pt x="5626" y="29502"/>
                  </a:lnTo>
                  <a:lnTo>
                    <a:pt x="10525" y="27518"/>
                  </a:lnTo>
                  <a:lnTo>
                    <a:pt x="24648" y="23345"/>
                  </a:lnTo>
                  <a:lnTo>
                    <a:pt x="30911" y="21069"/>
                  </a:lnTo>
                  <a:lnTo>
                    <a:pt x="27067" y="10553"/>
                  </a:lnTo>
                  <a:lnTo>
                    <a:pt x="20485" y="3748"/>
                  </a:lnTo>
                  <a:lnTo>
                    <a:pt x="11387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9A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5537452" y="2042861"/>
              <a:ext cx="105410" cy="224790"/>
            </a:xfrm>
            <a:custGeom>
              <a:avLst/>
              <a:gdLst/>
              <a:ahLst/>
              <a:cxnLst/>
              <a:rect l="l" t="t" r="r" b="b"/>
              <a:pathLst>
                <a:path w="105410" h="224789">
                  <a:moveTo>
                    <a:pt x="14046" y="0"/>
                  </a:moveTo>
                  <a:lnTo>
                    <a:pt x="12555" y="7026"/>
                  </a:lnTo>
                  <a:lnTo>
                    <a:pt x="9451" y="14598"/>
                  </a:lnTo>
                  <a:lnTo>
                    <a:pt x="5134" y="21541"/>
                  </a:lnTo>
                  <a:lnTo>
                    <a:pt x="0" y="26682"/>
                  </a:lnTo>
                  <a:lnTo>
                    <a:pt x="19769" y="69894"/>
                  </a:lnTo>
                  <a:lnTo>
                    <a:pt x="36910" y="112764"/>
                  </a:lnTo>
                  <a:lnTo>
                    <a:pt x="50697" y="156847"/>
                  </a:lnTo>
                  <a:lnTo>
                    <a:pt x="60401" y="203695"/>
                  </a:lnTo>
                  <a:lnTo>
                    <a:pt x="71789" y="204031"/>
                  </a:lnTo>
                  <a:lnTo>
                    <a:pt x="80886" y="207443"/>
                  </a:lnTo>
                  <a:lnTo>
                    <a:pt x="87468" y="214248"/>
                  </a:lnTo>
                  <a:lnTo>
                    <a:pt x="91313" y="224764"/>
                  </a:lnTo>
                  <a:lnTo>
                    <a:pt x="96075" y="222631"/>
                  </a:lnTo>
                  <a:lnTo>
                    <a:pt x="100444" y="219519"/>
                  </a:lnTo>
                  <a:lnTo>
                    <a:pt x="105359" y="217741"/>
                  </a:lnTo>
                  <a:lnTo>
                    <a:pt x="105359" y="184035"/>
                  </a:lnTo>
                  <a:lnTo>
                    <a:pt x="101180" y="182956"/>
                  </a:lnTo>
                  <a:lnTo>
                    <a:pt x="100838" y="167919"/>
                  </a:lnTo>
                  <a:lnTo>
                    <a:pt x="105359" y="168579"/>
                  </a:lnTo>
                  <a:lnTo>
                    <a:pt x="105359" y="127838"/>
                  </a:lnTo>
                  <a:lnTo>
                    <a:pt x="98202" y="123559"/>
                  </a:lnTo>
                  <a:lnTo>
                    <a:pt x="99055" y="116941"/>
                  </a:lnTo>
                  <a:lnTo>
                    <a:pt x="101653" y="108571"/>
                  </a:lnTo>
                  <a:lnTo>
                    <a:pt x="99733" y="99034"/>
                  </a:lnTo>
                  <a:lnTo>
                    <a:pt x="93457" y="93942"/>
                  </a:lnTo>
                  <a:lnTo>
                    <a:pt x="86202" y="92917"/>
                  </a:lnTo>
                  <a:lnTo>
                    <a:pt x="80093" y="93196"/>
                  </a:lnTo>
                  <a:lnTo>
                    <a:pt x="77254" y="92011"/>
                  </a:lnTo>
                  <a:lnTo>
                    <a:pt x="85354" y="77611"/>
                  </a:lnTo>
                  <a:lnTo>
                    <a:pt x="82610" y="64925"/>
                  </a:lnTo>
                  <a:lnTo>
                    <a:pt x="71746" y="57178"/>
                  </a:lnTo>
                  <a:lnTo>
                    <a:pt x="55486" y="57594"/>
                  </a:lnTo>
                  <a:lnTo>
                    <a:pt x="53403" y="56997"/>
                  </a:lnTo>
                  <a:lnTo>
                    <a:pt x="56832" y="38595"/>
                  </a:lnTo>
                  <a:lnTo>
                    <a:pt x="56184" y="34416"/>
                  </a:lnTo>
                  <a:lnTo>
                    <a:pt x="50686" y="21608"/>
                  </a:lnTo>
                  <a:lnTo>
                    <a:pt x="40220" y="11679"/>
                  </a:lnTo>
                  <a:lnTo>
                    <a:pt x="27202" y="4515"/>
                  </a:lnTo>
                  <a:lnTo>
                    <a:pt x="14046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5593778" y="2137371"/>
              <a:ext cx="49530" cy="89535"/>
            </a:xfrm>
            <a:custGeom>
              <a:avLst/>
              <a:gdLst/>
              <a:ahLst/>
              <a:cxnLst/>
              <a:rect l="l" t="t" r="r" b="b"/>
              <a:pathLst>
                <a:path w="49529" h="89535">
                  <a:moveTo>
                    <a:pt x="6769" y="3454"/>
                  </a:moveTo>
                  <a:lnTo>
                    <a:pt x="4762" y="2425"/>
                  </a:lnTo>
                  <a:lnTo>
                    <a:pt x="0" y="0"/>
                  </a:lnTo>
                  <a:lnTo>
                    <a:pt x="736" y="8064"/>
                  </a:lnTo>
                  <a:lnTo>
                    <a:pt x="4673" y="8039"/>
                  </a:lnTo>
                  <a:lnTo>
                    <a:pt x="6769" y="3454"/>
                  </a:lnTo>
                  <a:close/>
                </a:path>
                <a:path w="49529" h="89535">
                  <a:moveTo>
                    <a:pt x="49022" y="74079"/>
                  </a:moveTo>
                  <a:lnTo>
                    <a:pt x="44500" y="73418"/>
                  </a:lnTo>
                  <a:lnTo>
                    <a:pt x="44843" y="88455"/>
                  </a:lnTo>
                  <a:lnTo>
                    <a:pt x="49022" y="89535"/>
                  </a:lnTo>
                  <a:lnTo>
                    <a:pt x="49022" y="74079"/>
                  </a:lnTo>
                  <a:close/>
                </a:path>
              </a:pathLst>
            </a:custGeom>
            <a:solidFill>
              <a:srgbClr val="ACD3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5312505" y="1939800"/>
              <a:ext cx="239395" cy="335280"/>
            </a:xfrm>
            <a:custGeom>
              <a:avLst/>
              <a:gdLst/>
              <a:ahLst/>
              <a:cxnLst/>
              <a:rect l="l" t="t" r="r" b="b"/>
              <a:pathLst>
                <a:path w="239395" h="335280">
                  <a:moveTo>
                    <a:pt x="184364" y="0"/>
                  </a:moveTo>
                  <a:lnTo>
                    <a:pt x="160025" y="1562"/>
                  </a:lnTo>
                  <a:lnTo>
                    <a:pt x="142157" y="20508"/>
                  </a:lnTo>
                  <a:lnTo>
                    <a:pt x="140656" y="50381"/>
                  </a:lnTo>
                  <a:lnTo>
                    <a:pt x="124831" y="56731"/>
                  </a:lnTo>
                  <a:lnTo>
                    <a:pt x="113021" y="66643"/>
                  </a:lnTo>
                  <a:lnTo>
                    <a:pt x="108002" y="80013"/>
                  </a:lnTo>
                  <a:lnTo>
                    <a:pt x="112551" y="96736"/>
                  </a:lnTo>
                  <a:lnTo>
                    <a:pt x="90925" y="104715"/>
                  </a:lnTo>
                  <a:lnTo>
                    <a:pt x="74748" y="117408"/>
                  </a:lnTo>
                  <a:lnTo>
                    <a:pt x="68694" y="134869"/>
                  </a:lnTo>
                  <a:lnTo>
                    <a:pt x="77436" y="157150"/>
                  </a:lnTo>
                  <a:lnTo>
                    <a:pt x="54384" y="162713"/>
                  </a:lnTo>
                  <a:lnTo>
                    <a:pt x="38763" y="175460"/>
                  </a:lnTo>
                  <a:lnTo>
                    <a:pt x="34750" y="193451"/>
                  </a:lnTo>
                  <a:lnTo>
                    <a:pt x="46524" y="214744"/>
                  </a:lnTo>
                  <a:lnTo>
                    <a:pt x="33746" y="221777"/>
                  </a:lnTo>
                  <a:lnTo>
                    <a:pt x="20692" y="231784"/>
                  </a:lnTo>
                  <a:lnTo>
                    <a:pt x="12477" y="244159"/>
                  </a:lnTo>
                  <a:lnTo>
                    <a:pt x="14215" y="258292"/>
                  </a:lnTo>
                  <a:lnTo>
                    <a:pt x="17149" y="263449"/>
                  </a:lnTo>
                  <a:lnTo>
                    <a:pt x="28071" y="267297"/>
                  </a:lnTo>
                  <a:lnTo>
                    <a:pt x="28439" y="268846"/>
                  </a:lnTo>
                  <a:lnTo>
                    <a:pt x="20083" y="275691"/>
                  </a:lnTo>
                  <a:lnTo>
                    <a:pt x="17530" y="281356"/>
                  </a:lnTo>
                  <a:lnTo>
                    <a:pt x="19295" y="288264"/>
                  </a:lnTo>
                  <a:lnTo>
                    <a:pt x="17073" y="294259"/>
                  </a:lnTo>
                  <a:lnTo>
                    <a:pt x="3268" y="300406"/>
                  </a:lnTo>
                  <a:lnTo>
                    <a:pt x="169" y="306057"/>
                  </a:lnTo>
                  <a:lnTo>
                    <a:pt x="0" y="321284"/>
                  </a:lnTo>
                  <a:lnTo>
                    <a:pt x="13787" y="330798"/>
                  </a:lnTo>
                  <a:lnTo>
                    <a:pt x="33055" y="334791"/>
                  </a:lnTo>
                  <a:lnTo>
                    <a:pt x="49331" y="333451"/>
                  </a:lnTo>
                  <a:lnTo>
                    <a:pt x="56205" y="285737"/>
                  </a:lnTo>
                  <a:lnTo>
                    <a:pt x="69119" y="239835"/>
                  </a:lnTo>
                  <a:lnTo>
                    <a:pt x="86399" y="195318"/>
                  </a:lnTo>
                  <a:lnTo>
                    <a:pt x="106369" y="151761"/>
                  </a:lnTo>
                  <a:lnTo>
                    <a:pt x="127354" y="108738"/>
                  </a:lnTo>
                  <a:lnTo>
                    <a:pt x="147679" y="65824"/>
                  </a:lnTo>
                  <a:lnTo>
                    <a:pt x="152449" y="50993"/>
                  </a:lnTo>
                  <a:lnTo>
                    <a:pt x="158324" y="33987"/>
                  </a:lnTo>
                  <a:lnTo>
                    <a:pt x="166601" y="25174"/>
                  </a:lnTo>
                  <a:lnTo>
                    <a:pt x="178579" y="34925"/>
                  </a:lnTo>
                  <a:lnTo>
                    <a:pt x="189474" y="54655"/>
                  </a:lnTo>
                  <a:lnTo>
                    <a:pt x="202182" y="80753"/>
                  </a:lnTo>
                  <a:lnTo>
                    <a:pt x="224946" y="129743"/>
                  </a:lnTo>
                  <a:lnTo>
                    <a:pt x="230081" y="124602"/>
                  </a:lnTo>
                  <a:lnTo>
                    <a:pt x="234398" y="117659"/>
                  </a:lnTo>
                  <a:lnTo>
                    <a:pt x="237501" y="110087"/>
                  </a:lnTo>
                  <a:lnTo>
                    <a:pt x="238992" y="103060"/>
                  </a:lnTo>
                  <a:lnTo>
                    <a:pt x="239140" y="95439"/>
                  </a:lnTo>
                  <a:lnTo>
                    <a:pt x="238346" y="86779"/>
                  </a:lnTo>
                  <a:lnTo>
                    <a:pt x="212889" y="57416"/>
                  </a:lnTo>
                  <a:lnTo>
                    <a:pt x="209490" y="54584"/>
                  </a:lnTo>
                  <a:lnTo>
                    <a:pt x="208858" y="48234"/>
                  </a:lnTo>
                  <a:lnTo>
                    <a:pt x="208863" y="40607"/>
                  </a:lnTo>
                  <a:lnTo>
                    <a:pt x="208128" y="31891"/>
                  </a:lnTo>
                  <a:lnTo>
                    <a:pt x="205274" y="22276"/>
                  </a:lnTo>
                  <a:lnTo>
                    <a:pt x="184364" y="0"/>
                  </a:lnTo>
                  <a:close/>
                </a:path>
              </a:pathLst>
            </a:custGeom>
            <a:solidFill>
              <a:srgbClr val="3C86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5352326" y="2059673"/>
              <a:ext cx="54610" cy="191135"/>
            </a:xfrm>
            <a:custGeom>
              <a:avLst/>
              <a:gdLst/>
              <a:ahLst/>
              <a:cxnLst/>
              <a:rect l="l" t="t" r="r" b="b"/>
              <a:pathLst>
                <a:path w="54610" h="191135">
                  <a:moveTo>
                    <a:pt x="6502" y="185293"/>
                  </a:moveTo>
                  <a:lnTo>
                    <a:pt x="4584" y="184086"/>
                  </a:lnTo>
                  <a:lnTo>
                    <a:pt x="0" y="181190"/>
                  </a:lnTo>
                  <a:lnTo>
                    <a:pt x="203" y="191122"/>
                  </a:lnTo>
                  <a:lnTo>
                    <a:pt x="4889" y="191109"/>
                  </a:lnTo>
                  <a:lnTo>
                    <a:pt x="6502" y="185293"/>
                  </a:lnTo>
                  <a:close/>
                </a:path>
                <a:path w="54610" h="191135">
                  <a:moveTo>
                    <a:pt x="9105" y="117170"/>
                  </a:moveTo>
                  <a:lnTo>
                    <a:pt x="5994" y="115252"/>
                  </a:lnTo>
                  <a:lnTo>
                    <a:pt x="4254" y="119659"/>
                  </a:lnTo>
                  <a:lnTo>
                    <a:pt x="2717" y="124561"/>
                  </a:lnTo>
                  <a:lnTo>
                    <a:pt x="4584" y="129298"/>
                  </a:lnTo>
                  <a:lnTo>
                    <a:pt x="7416" y="127977"/>
                  </a:lnTo>
                  <a:lnTo>
                    <a:pt x="9105" y="117170"/>
                  </a:lnTo>
                  <a:close/>
                </a:path>
                <a:path w="54610" h="191135">
                  <a:moveTo>
                    <a:pt x="54178" y="16586"/>
                  </a:moveTo>
                  <a:lnTo>
                    <a:pt x="53505" y="5219"/>
                  </a:lnTo>
                  <a:lnTo>
                    <a:pt x="52349" y="4267"/>
                  </a:lnTo>
                  <a:lnTo>
                    <a:pt x="47142" y="0"/>
                  </a:lnTo>
                  <a:lnTo>
                    <a:pt x="48806" y="17081"/>
                  </a:lnTo>
                  <a:lnTo>
                    <a:pt x="50952" y="18313"/>
                  </a:lnTo>
                  <a:lnTo>
                    <a:pt x="54178" y="16586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5381001" y="2118718"/>
              <a:ext cx="5080" cy="12700"/>
            </a:xfrm>
            <a:custGeom>
              <a:avLst/>
              <a:gdLst/>
              <a:ahLst/>
              <a:cxnLst/>
              <a:rect l="l" t="t" r="r" b="b"/>
              <a:pathLst>
                <a:path w="5079" h="12700">
                  <a:moveTo>
                    <a:pt x="1206" y="0"/>
                  </a:moveTo>
                  <a:lnTo>
                    <a:pt x="0" y="1701"/>
                  </a:lnTo>
                  <a:lnTo>
                    <a:pt x="215" y="12649"/>
                  </a:lnTo>
                  <a:lnTo>
                    <a:pt x="1206" y="12649"/>
                  </a:lnTo>
                  <a:lnTo>
                    <a:pt x="1257" y="9004"/>
                  </a:lnTo>
                  <a:lnTo>
                    <a:pt x="4648" y="2743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ACD39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7" name="object 76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046843" y="2517688"/>
              <a:ext cx="196758" cy="77266"/>
            </a:xfrm>
            <a:prstGeom prst="rect">
              <a:avLst/>
            </a:prstGeom>
          </p:spPr>
        </p:pic>
        <p:sp>
          <p:nvSpPr>
            <p:cNvPr id="768" name="object 768" descr=""/>
            <p:cNvSpPr/>
            <p:nvPr/>
          </p:nvSpPr>
          <p:spPr>
            <a:xfrm>
              <a:off x="4330250" y="2057399"/>
              <a:ext cx="289560" cy="304800"/>
            </a:xfrm>
            <a:custGeom>
              <a:avLst/>
              <a:gdLst/>
              <a:ahLst/>
              <a:cxnLst/>
              <a:rect l="l" t="t" r="r" b="b"/>
              <a:pathLst>
                <a:path w="289560" h="304800">
                  <a:moveTo>
                    <a:pt x="131728" y="0"/>
                  </a:moveTo>
                  <a:lnTo>
                    <a:pt x="64905" y="20688"/>
                  </a:lnTo>
                  <a:lnTo>
                    <a:pt x="18599" y="68224"/>
                  </a:lnTo>
                  <a:lnTo>
                    <a:pt x="0" y="133805"/>
                  </a:lnTo>
                  <a:lnTo>
                    <a:pt x="3337" y="170610"/>
                  </a:lnTo>
                  <a:lnTo>
                    <a:pt x="16297" y="208626"/>
                  </a:lnTo>
                  <a:lnTo>
                    <a:pt x="39779" y="246751"/>
                  </a:lnTo>
                  <a:lnTo>
                    <a:pt x="78122" y="284324"/>
                  </a:lnTo>
                  <a:lnTo>
                    <a:pt x="128286" y="301551"/>
                  </a:lnTo>
                  <a:lnTo>
                    <a:pt x="128695" y="290179"/>
                  </a:lnTo>
                  <a:lnTo>
                    <a:pt x="130023" y="267325"/>
                  </a:lnTo>
                  <a:lnTo>
                    <a:pt x="129683" y="255882"/>
                  </a:lnTo>
                  <a:lnTo>
                    <a:pt x="113078" y="244558"/>
                  </a:lnTo>
                  <a:lnTo>
                    <a:pt x="94953" y="235906"/>
                  </a:lnTo>
                  <a:lnTo>
                    <a:pt x="76635" y="227762"/>
                  </a:lnTo>
                  <a:lnTo>
                    <a:pt x="59452" y="217960"/>
                  </a:lnTo>
                  <a:lnTo>
                    <a:pt x="95266" y="231308"/>
                  </a:lnTo>
                  <a:lnTo>
                    <a:pt x="93869" y="211635"/>
                  </a:lnTo>
                  <a:lnTo>
                    <a:pt x="100214" y="221799"/>
                  </a:lnTo>
                  <a:lnTo>
                    <a:pt x="107581" y="230223"/>
                  </a:lnTo>
                  <a:lnTo>
                    <a:pt x="116696" y="236554"/>
                  </a:lnTo>
                  <a:lnTo>
                    <a:pt x="128286" y="240439"/>
                  </a:lnTo>
                  <a:lnTo>
                    <a:pt x="129257" y="230319"/>
                  </a:lnTo>
                  <a:lnTo>
                    <a:pt x="129917" y="210418"/>
                  </a:lnTo>
                  <a:lnTo>
                    <a:pt x="130111" y="190424"/>
                  </a:lnTo>
                  <a:lnTo>
                    <a:pt x="129683" y="180025"/>
                  </a:lnTo>
                  <a:lnTo>
                    <a:pt x="124216" y="175527"/>
                  </a:lnTo>
                  <a:lnTo>
                    <a:pt x="113571" y="168247"/>
                  </a:lnTo>
                  <a:lnTo>
                    <a:pt x="103610" y="159131"/>
                  </a:lnTo>
                  <a:lnTo>
                    <a:pt x="100193" y="149126"/>
                  </a:lnTo>
                  <a:lnTo>
                    <a:pt x="115052" y="160019"/>
                  </a:lnTo>
                  <a:lnTo>
                    <a:pt x="124393" y="165546"/>
                  </a:lnTo>
                  <a:lnTo>
                    <a:pt x="129683" y="165979"/>
                  </a:lnTo>
                  <a:lnTo>
                    <a:pt x="133200" y="86604"/>
                  </a:lnTo>
                  <a:lnTo>
                    <a:pt x="138115" y="161762"/>
                  </a:lnTo>
                  <a:lnTo>
                    <a:pt x="144285" y="161046"/>
                  </a:lnTo>
                  <a:lnTo>
                    <a:pt x="154143" y="152544"/>
                  </a:lnTo>
                  <a:lnTo>
                    <a:pt x="169027" y="136477"/>
                  </a:lnTo>
                  <a:lnTo>
                    <a:pt x="166977" y="147591"/>
                  </a:lnTo>
                  <a:lnTo>
                    <a:pt x="156872" y="158578"/>
                  </a:lnTo>
                  <a:lnTo>
                    <a:pt x="145469" y="167645"/>
                  </a:lnTo>
                  <a:lnTo>
                    <a:pt x="139525" y="173002"/>
                  </a:lnTo>
                  <a:lnTo>
                    <a:pt x="138491" y="183137"/>
                  </a:lnTo>
                  <a:lnTo>
                    <a:pt x="139285" y="196889"/>
                  </a:lnTo>
                  <a:lnTo>
                    <a:pt x="140548" y="210990"/>
                  </a:lnTo>
                  <a:lnTo>
                    <a:pt x="140922" y="222176"/>
                  </a:lnTo>
                  <a:lnTo>
                    <a:pt x="185880" y="199697"/>
                  </a:lnTo>
                  <a:lnTo>
                    <a:pt x="179135" y="211207"/>
                  </a:lnTo>
                  <a:lnTo>
                    <a:pt x="163660" y="222945"/>
                  </a:lnTo>
                  <a:lnTo>
                    <a:pt x="147706" y="233244"/>
                  </a:lnTo>
                  <a:lnTo>
                    <a:pt x="139525" y="240439"/>
                  </a:lnTo>
                  <a:lnTo>
                    <a:pt x="138790" y="252339"/>
                  </a:lnTo>
                  <a:lnTo>
                    <a:pt x="139809" y="270898"/>
                  </a:lnTo>
                  <a:lnTo>
                    <a:pt x="142332" y="304358"/>
                  </a:lnTo>
                  <a:lnTo>
                    <a:pt x="152336" y="304208"/>
                  </a:lnTo>
                  <a:lnTo>
                    <a:pt x="162907" y="303578"/>
                  </a:lnTo>
                  <a:lnTo>
                    <a:pt x="173377" y="302284"/>
                  </a:lnTo>
                  <a:lnTo>
                    <a:pt x="183226" y="300091"/>
                  </a:lnTo>
                  <a:lnTo>
                    <a:pt x="183619" y="299481"/>
                  </a:lnTo>
                  <a:lnTo>
                    <a:pt x="185880" y="298732"/>
                  </a:lnTo>
                  <a:lnTo>
                    <a:pt x="253629" y="251771"/>
                  </a:lnTo>
                  <a:lnTo>
                    <a:pt x="276654" y="214853"/>
                  </a:lnTo>
                  <a:lnTo>
                    <a:pt x="288544" y="173605"/>
                  </a:lnTo>
                  <a:lnTo>
                    <a:pt x="289171" y="130507"/>
                  </a:lnTo>
                  <a:lnTo>
                    <a:pt x="278407" y="88039"/>
                  </a:lnTo>
                  <a:lnTo>
                    <a:pt x="256124" y="48682"/>
                  </a:lnTo>
                  <a:lnTo>
                    <a:pt x="211877" y="14963"/>
                  </a:lnTo>
                  <a:lnTo>
                    <a:pt x="170586" y="2475"/>
                  </a:lnTo>
                  <a:lnTo>
                    <a:pt x="131728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4389702" y="2144003"/>
              <a:ext cx="127000" cy="376555"/>
            </a:xfrm>
            <a:custGeom>
              <a:avLst/>
              <a:gdLst/>
              <a:ahLst/>
              <a:cxnLst/>
              <a:rect l="l" t="t" r="r" b="b"/>
              <a:pathLst>
                <a:path w="127000" h="376555">
                  <a:moveTo>
                    <a:pt x="73748" y="0"/>
                  </a:moveTo>
                  <a:lnTo>
                    <a:pt x="70231" y="79375"/>
                  </a:lnTo>
                  <a:lnTo>
                    <a:pt x="64941" y="78942"/>
                  </a:lnTo>
                  <a:lnTo>
                    <a:pt x="55600" y="73415"/>
                  </a:lnTo>
                  <a:lnTo>
                    <a:pt x="40741" y="62522"/>
                  </a:lnTo>
                  <a:lnTo>
                    <a:pt x="44158" y="72527"/>
                  </a:lnTo>
                  <a:lnTo>
                    <a:pt x="54119" y="81643"/>
                  </a:lnTo>
                  <a:lnTo>
                    <a:pt x="64764" y="88923"/>
                  </a:lnTo>
                  <a:lnTo>
                    <a:pt x="70231" y="93421"/>
                  </a:lnTo>
                  <a:lnTo>
                    <a:pt x="70659" y="103819"/>
                  </a:lnTo>
                  <a:lnTo>
                    <a:pt x="70465" y="123813"/>
                  </a:lnTo>
                  <a:lnTo>
                    <a:pt x="69805" y="143714"/>
                  </a:lnTo>
                  <a:lnTo>
                    <a:pt x="68834" y="153835"/>
                  </a:lnTo>
                  <a:lnTo>
                    <a:pt x="57244" y="149950"/>
                  </a:lnTo>
                  <a:lnTo>
                    <a:pt x="48129" y="143619"/>
                  </a:lnTo>
                  <a:lnTo>
                    <a:pt x="40762" y="135195"/>
                  </a:lnTo>
                  <a:lnTo>
                    <a:pt x="34417" y="125031"/>
                  </a:lnTo>
                  <a:lnTo>
                    <a:pt x="35814" y="144703"/>
                  </a:lnTo>
                  <a:lnTo>
                    <a:pt x="0" y="131356"/>
                  </a:lnTo>
                  <a:lnTo>
                    <a:pt x="17183" y="141158"/>
                  </a:lnTo>
                  <a:lnTo>
                    <a:pt x="35501" y="149302"/>
                  </a:lnTo>
                  <a:lnTo>
                    <a:pt x="53626" y="157954"/>
                  </a:lnTo>
                  <a:lnTo>
                    <a:pt x="70231" y="169278"/>
                  </a:lnTo>
                  <a:lnTo>
                    <a:pt x="70571" y="180721"/>
                  </a:lnTo>
                  <a:lnTo>
                    <a:pt x="69243" y="203575"/>
                  </a:lnTo>
                  <a:lnTo>
                    <a:pt x="68834" y="214947"/>
                  </a:lnTo>
                  <a:lnTo>
                    <a:pt x="68414" y="255331"/>
                  </a:lnTo>
                  <a:lnTo>
                    <a:pt x="67402" y="295724"/>
                  </a:lnTo>
                  <a:lnTo>
                    <a:pt x="64617" y="376491"/>
                  </a:lnTo>
                  <a:lnTo>
                    <a:pt x="69037" y="373557"/>
                  </a:lnTo>
                  <a:lnTo>
                    <a:pt x="82143" y="368922"/>
                  </a:lnTo>
                  <a:lnTo>
                    <a:pt x="87096" y="369468"/>
                  </a:lnTo>
                  <a:lnTo>
                    <a:pt x="83801" y="255682"/>
                  </a:lnTo>
                  <a:lnTo>
                    <a:pt x="82880" y="217754"/>
                  </a:lnTo>
                  <a:lnTo>
                    <a:pt x="80357" y="184294"/>
                  </a:lnTo>
                  <a:lnTo>
                    <a:pt x="79338" y="165735"/>
                  </a:lnTo>
                  <a:lnTo>
                    <a:pt x="80073" y="153835"/>
                  </a:lnTo>
                  <a:lnTo>
                    <a:pt x="88254" y="146640"/>
                  </a:lnTo>
                  <a:lnTo>
                    <a:pt x="104208" y="136340"/>
                  </a:lnTo>
                  <a:lnTo>
                    <a:pt x="119683" y="124602"/>
                  </a:lnTo>
                  <a:lnTo>
                    <a:pt x="126428" y="113093"/>
                  </a:lnTo>
                  <a:lnTo>
                    <a:pt x="81470" y="135572"/>
                  </a:lnTo>
                  <a:lnTo>
                    <a:pt x="81096" y="124386"/>
                  </a:lnTo>
                  <a:lnTo>
                    <a:pt x="79833" y="110285"/>
                  </a:lnTo>
                  <a:lnTo>
                    <a:pt x="79039" y="96533"/>
                  </a:lnTo>
                  <a:lnTo>
                    <a:pt x="80073" y="86398"/>
                  </a:lnTo>
                  <a:lnTo>
                    <a:pt x="86017" y="81041"/>
                  </a:lnTo>
                  <a:lnTo>
                    <a:pt x="97420" y="71974"/>
                  </a:lnTo>
                  <a:lnTo>
                    <a:pt x="107525" y="60987"/>
                  </a:lnTo>
                  <a:lnTo>
                    <a:pt x="109575" y="49872"/>
                  </a:lnTo>
                  <a:lnTo>
                    <a:pt x="94691" y="65939"/>
                  </a:lnTo>
                  <a:lnTo>
                    <a:pt x="84833" y="74442"/>
                  </a:lnTo>
                  <a:lnTo>
                    <a:pt x="78663" y="75158"/>
                  </a:lnTo>
                  <a:lnTo>
                    <a:pt x="73748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0" name="object 77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97691" y="2356131"/>
              <a:ext cx="205536" cy="238823"/>
            </a:xfrm>
            <a:prstGeom prst="rect">
              <a:avLst/>
            </a:prstGeom>
          </p:spPr>
        </p:pic>
        <p:sp>
          <p:nvSpPr>
            <p:cNvPr id="771" name="object 771" descr=""/>
            <p:cNvSpPr/>
            <p:nvPr/>
          </p:nvSpPr>
          <p:spPr>
            <a:xfrm>
              <a:off x="5201040" y="2054100"/>
              <a:ext cx="81915" cy="341630"/>
            </a:xfrm>
            <a:custGeom>
              <a:avLst/>
              <a:gdLst/>
              <a:ahLst/>
              <a:cxnLst/>
              <a:rect l="l" t="t" r="r" b="b"/>
              <a:pathLst>
                <a:path w="81914" h="341630">
                  <a:moveTo>
                    <a:pt x="81059" y="263398"/>
                  </a:moveTo>
                  <a:lnTo>
                    <a:pt x="56845" y="263398"/>
                  </a:lnTo>
                  <a:lnTo>
                    <a:pt x="10477" y="319595"/>
                  </a:lnTo>
                  <a:lnTo>
                    <a:pt x="6603" y="326415"/>
                  </a:lnTo>
                  <a:lnTo>
                    <a:pt x="10591" y="335445"/>
                  </a:lnTo>
                  <a:lnTo>
                    <a:pt x="10477" y="341376"/>
                  </a:lnTo>
                  <a:lnTo>
                    <a:pt x="50295" y="328920"/>
                  </a:lnTo>
                  <a:lnTo>
                    <a:pt x="80721" y="304139"/>
                  </a:lnTo>
                  <a:lnTo>
                    <a:pt x="81449" y="266109"/>
                  </a:lnTo>
                  <a:lnTo>
                    <a:pt x="81059" y="263398"/>
                  </a:lnTo>
                  <a:close/>
                </a:path>
                <a:path w="81914" h="341630">
                  <a:moveTo>
                    <a:pt x="71552" y="200888"/>
                  </a:moveTo>
                  <a:lnTo>
                    <a:pt x="50520" y="200888"/>
                  </a:lnTo>
                  <a:lnTo>
                    <a:pt x="53165" y="204889"/>
                  </a:lnTo>
                  <a:lnTo>
                    <a:pt x="47332" y="204889"/>
                  </a:lnTo>
                  <a:lnTo>
                    <a:pt x="47002" y="205104"/>
                  </a:lnTo>
                  <a:lnTo>
                    <a:pt x="37581" y="214284"/>
                  </a:lnTo>
                  <a:lnTo>
                    <a:pt x="24631" y="224570"/>
                  </a:lnTo>
                  <a:lnTo>
                    <a:pt x="13034" y="233376"/>
                  </a:lnTo>
                  <a:lnTo>
                    <a:pt x="7670" y="238112"/>
                  </a:lnTo>
                  <a:lnTo>
                    <a:pt x="7021" y="251000"/>
                  </a:lnTo>
                  <a:lnTo>
                    <a:pt x="7086" y="275693"/>
                  </a:lnTo>
                  <a:lnTo>
                    <a:pt x="7970" y="300036"/>
                  </a:lnTo>
                  <a:lnTo>
                    <a:pt x="9778" y="311873"/>
                  </a:lnTo>
                  <a:lnTo>
                    <a:pt x="56845" y="263398"/>
                  </a:lnTo>
                  <a:lnTo>
                    <a:pt x="81059" y="263398"/>
                  </a:lnTo>
                  <a:lnTo>
                    <a:pt x="73252" y="209202"/>
                  </a:lnTo>
                  <a:lnTo>
                    <a:pt x="71658" y="201409"/>
                  </a:lnTo>
                  <a:lnTo>
                    <a:pt x="71552" y="200888"/>
                  </a:lnTo>
                  <a:close/>
                </a:path>
                <a:path w="81914" h="341630">
                  <a:moveTo>
                    <a:pt x="54709" y="124320"/>
                  </a:moveTo>
                  <a:lnTo>
                    <a:pt x="44195" y="124320"/>
                  </a:lnTo>
                  <a:lnTo>
                    <a:pt x="37516" y="133706"/>
                  </a:lnTo>
                  <a:lnTo>
                    <a:pt x="24553" y="144211"/>
                  </a:lnTo>
                  <a:lnTo>
                    <a:pt x="11579" y="153902"/>
                  </a:lnTo>
                  <a:lnTo>
                    <a:pt x="4864" y="160845"/>
                  </a:lnTo>
                  <a:lnTo>
                    <a:pt x="3987" y="174611"/>
                  </a:lnTo>
                  <a:lnTo>
                    <a:pt x="5597" y="193421"/>
                  </a:lnTo>
                  <a:lnTo>
                    <a:pt x="6896" y="209202"/>
                  </a:lnTo>
                  <a:lnTo>
                    <a:pt x="7016" y="210657"/>
                  </a:lnTo>
                  <a:lnTo>
                    <a:pt x="7104" y="214284"/>
                  </a:lnTo>
                  <a:lnTo>
                    <a:pt x="6273" y="228282"/>
                  </a:lnTo>
                  <a:lnTo>
                    <a:pt x="13355" y="228282"/>
                  </a:lnTo>
                  <a:lnTo>
                    <a:pt x="26614" y="220356"/>
                  </a:lnTo>
                  <a:lnTo>
                    <a:pt x="39786" y="210657"/>
                  </a:lnTo>
                  <a:lnTo>
                    <a:pt x="47002" y="205104"/>
                  </a:lnTo>
                  <a:lnTo>
                    <a:pt x="47180" y="204889"/>
                  </a:lnTo>
                  <a:lnTo>
                    <a:pt x="47332" y="204889"/>
                  </a:lnTo>
                  <a:lnTo>
                    <a:pt x="49212" y="201409"/>
                  </a:lnTo>
                  <a:lnTo>
                    <a:pt x="50520" y="200888"/>
                  </a:lnTo>
                  <a:lnTo>
                    <a:pt x="71552" y="200888"/>
                  </a:lnTo>
                  <a:lnTo>
                    <a:pt x="61498" y="151714"/>
                  </a:lnTo>
                  <a:lnTo>
                    <a:pt x="61413" y="151297"/>
                  </a:lnTo>
                  <a:lnTo>
                    <a:pt x="54709" y="124320"/>
                  </a:lnTo>
                  <a:close/>
                </a:path>
                <a:path w="81914" h="341630">
                  <a:moveTo>
                    <a:pt x="47332" y="204889"/>
                  </a:moveTo>
                  <a:lnTo>
                    <a:pt x="47180" y="204889"/>
                  </a:lnTo>
                  <a:lnTo>
                    <a:pt x="47002" y="205104"/>
                  </a:lnTo>
                  <a:lnTo>
                    <a:pt x="47332" y="204889"/>
                  </a:lnTo>
                  <a:close/>
                </a:path>
                <a:path w="81914" h="341630">
                  <a:moveTo>
                    <a:pt x="7670" y="0"/>
                  </a:moveTo>
                  <a:lnTo>
                    <a:pt x="0" y="736"/>
                  </a:lnTo>
                  <a:lnTo>
                    <a:pt x="2552" y="4229"/>
                  </a:lnTo>
                  <a:lnTo>
                    <a:pt x="2057" y="9829"/>
                  </a:lnTo>
                  <a:lnTo>
                    <a:pt x="1457" y="32285"/>
                  </a:lnTo>
                  <a:lnTo>
                    <a:pt x="2735" y="53951"/>
                  </a:lnTo>
                  <a:lnTo>
                    <a:pt x="2789" y="54857"/>
                  </a:lnTo>
                  <a:lnTo>
                    <a:pt x="4809" y="77391"/>
                  </a:lnTo>
                  <a:lnTo>
                    <a:pt x="6273" y="99733"/>
                  </a:lnTo>
                  <a:lnTo>
                    <a:pt x="12103" y="99864"/>
                  </a:lnTo>
                  <a:lnTo>
                    <a:pt x="13903" y="103984"/>
                  </a:lnTo>
                  <a:lnTo>
                    <a:pt x="11888" y="107737"/>
                  </a:lnTo>
                  <a:lnTo>
                    <a:pt x="6215" y="107737"/>
                  </a:lnTo>
                  <a:lnTo>
                    <a:pt x="5720" y="115927"/>
                  </a:lnTo>
                  <a:lnTo>
                    <a:pt x="4751" y="130698"/>
                  </a:lnTo>
                  <a:lnTo>
                    <a:pt x="4718" y="144741"/>
                  </a:lnTo>
                  <a:lnTo>
                    <a:pt x="6972" y="151714"/>
                  </a:lnTo>
                  <a:lnTo>
                    <a:pt x="44195" y="124320"/>
                  </a:lnTo>
                  <a:lnTo>
                    <a:pt x="54709" y="124320"/>
                  </a:lnTo>
                  <a:lnTo>
                    <a:pt x="51219" y="110274"/>
                  </a:lnTo>
                  <a:lnTo>
                    <a:pt x="50427" y="107737"/>
                  </a:lnTo>
                  <a:lnTo>
                    <a:pt x="11888" y="107737"/>
                  </a:lnTo>
                  <a:lnTo>
                    <a:pt x="6273" y="106768"/>
                  </a:lnTo>
                  <a:lnTo>
                    <a:pt x="50125" y="106768"/>
                  </a:lnTo>
                  <a:lnTo>
                    <a:pt x="42560" y="82526"/>
                  </a:lnTo>
                  <a:lnTo>
                    <a:pt x="32178" y="53951"/>
                  </a:lnTo>
                  <a:lnTo>
                    <a:pt x="20429" y="25968"/>
                  </a:lnTo>
                  <a:lnTo>
                    <a:pt x="7670" y="0"/>
                  </a:lnTo>
                  <a:close/>
                </a:path>
              </a:pathLst>
            </a:custGeom>
            <a:solidFill>
              <a:srgbClr val="96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5135662" y="2042149"/>
              <a:ext cx="73660" cy="353695"/>
            </a:xfrm>
            <a:custGeom>
              <a:avLst/>
              <a:gdLst/>
              <a:ahLst/>
              <a:cxnLst/>
              <a:rect l="l" t="t" r="r" b="b"/>
              <a:pathLst>
                <a:path w="73660" h="353694">
                  <a:moveTo>
                    <a:pt x="66027" y="0"/>
                  </a:moveTo>
                  <a:lnTo>
                    <a:pt x="56336" y="27230"/>
                  </a:lnTo>
                  <a:lnTo>
                    <a:pt x="34919" y="80926"/>
                  </a:lnTo>
                  <a:lnTo>
                    <a:pt x="25285" y="108178"/>
                  </a:lnTo>
                  <a:lnTo>
                    <a:pt x="14354" y="143140"/>
                  </a:lnTo>
                  <a:lnTo>
                    <a:pt x="9412" y="162144"/>
                  </a:lnTo>
                  <a:lnTo>
                    <a:pt x="7023" y="177711"/>
                  </a:lnTo>
                  <a:lnTo>
                    <a:pt x="9011" y="204495"/>
                  </a:lnTo>
                  <a:lnTo>
                    <a:pt x="14281" y="235519"/>
                  </a:lnTo>
                  <a:lnTo>
                    <a:pt x="18731" y="265913"/>
                  </a:lnTo>
                  <a:lnTo>
                    <a:pt x="18262" y="290804"/>
                  </a:lnTo>
                  <a:lnTo>
                    <a:pt x="14600" y="297923"/>
                  </a:lnTo>
                  <a:lnTo>
                    <a:pt x="8450" y="305111"/>
                  </a:lnTo>
                  <a:lnTo>
                    <a:pt x="2641" y="312346"/>
                  </a:lnTo>
                  <a:lnTo>
                    <a:pt x="0" y="319608"/>
                  </a:lnTo>
                  <a:lnTo>
                    <a:pt x="4209" y="323714"/>
                  </a:lnTo>
                  <a:lnTo>
                    <a:pt x="8551" y="328871"/>
                  </a:lnTo>
                  <a:lnTo>
                    <a:pt x="63220" y="353326"/>
                  </a:lnTo>
                  <a:lnTo>
                    <a:pt x="61793" y="332468"/>
                  </a:lnTo>
                  <a:lnTo>
                    <a:pt x="58154" y="322384"/>
                  </a:lnTo>
                  <a:lnTo>
                    <a:pt x="50727" y="314598"/>
                  </a:lnTo>
                  <a:lnTo>
                    <a:pt x="37934" y="300634"/>
                  </a:lnTo>
                  <a:lnTo>
                    <a:pt x="32740" y="294195"/>
                  </a:lnTo>
                  <a:lnTo>
                    <a:pt x="27431" y="287146"/>
                  </a:lnTo>
                  <a:lnTo>
                    <a:pt x="23888" y="279565"/>
                  </a:lnTo>
                  <a:lnTo>
                    <a:pt x="62522" y="315391"/>
                  </a:lnTo>
                  <a:lnTo>
                    <a:pt x="64630" y="251472"/>
                  </a:lnTo>
                  <a:lnTo>
                    <a:pt x="56677" y="245944"/>
                  </a:lnTo>
                  <a:lnTo>
                    <a:pt x="41405" y="238734"/>
                  </a:lnTo>
                  <a:lnTo>
                    <a:pt x="27032" y="229991"/>
                  </a:lnTo>
                  <a:lnTo>
                    <a:pt x="21780" y="219862"/>
                  </a:lnTo>
                  <a:lnTo>
                    <a:pt x="24676" y="222961"/>
                  </a:lnTo>
                  <a:lnTo>
                    <a:pt x="26695" y="224078"/>
                  </a:lnTo>
                  <a:lnTo>
                    <a:pt x="31053" y="189930"/>
                  </a:lnTo>
                  <a:lnTo>
                    <a:pt x="33576" y="172909"/>
                  </a:lnTo>
                  <a:lnTo>
                    <a:pt x="37299" y="151866"/>
                  </a:lnTo>
                  <a:lnTo>
                    <a:pt x="35013" y="147929"/>
                  </a:lnTo>
                  <a:lnTo>
                    <a:pt x="35280" y="146926"/>
                  </a:lnTo>
                  <a:lnTo>
                    <a:pt x="44780" y="145770"/>
                  </a:lnTo>
                  <a:lnTo>
                    <a:pt x="46367" y="142595"/>
                  </a:lnTo>
                  <a:lnTo>
                    <a:pt x="41516" y="137464"/>
                  </a:lnTo>
                  <a:lnTo>
                    <a:pt x="33756" y="130975"/>
                  </a:lnTo>
                  <a:lnTo>
                    <a:pt x="31610" y="124332"/>
                  </a:lnTo>
                  <a:lnTo>
                    <a:pt x="63220" y="153136"/>
                  </a:lnTo>
                  <a:lnTo>
                    <a:pt x="66027" y="151726"/>
                  </a:lnTo>
                  <a:lnTo>
                    <a:pt x="66629" y="140058"/>
                  </a:lnTo>
                  <a:lnTo>
                    <a:pt x="66803" y="117324"/>
                  </a:lnTo>
                  <a:lnTo>
                    <a:pt x="66589" y="94582"/>
                  </a:lnTo>
                  <a:lnTo>
                    <a:pt x="66027" y="82892"/>
                  </a:lnTo>
                  <a:lnTo>
                    <a:pt x="65646" y="81559"/>
                  </a:lnTo>
                  <a:lnTo>
                    <a:pt x="58356" y="75222"/>
                  </a:lnTo>
                  <a:lnTo>
                    <a:pt x="56197" y="74460"/>
                  </a:lnTo>
                  <a:lnTo>
                    <a:pt x="64493" y="67111"/>
                  </a:lnTo>
                  <a:lnTo>
                    <a:pt x="65093" y="52320"/>
                  </a:lnTo>
                  <a:lnTo>
                    <a:pt x="64055" y="35430"/>
                  </a:lnTo>
                  <a:lnTo>
                    <a:pt x="67436" y="21780"/>
                  </a:lnTo>
                  <a:lnTo>
                    <a:pt x="67932" y="16179"/>
                  </a:lnTo>
                  <a:lnTo>
                    <a:pt x="65379" y="12687"/>
                  </a:lnTo>
                  <a:lnTo>
                    <a:pt x="73050" y="11950"/>
                  </a:lnTo>
                  <a:lnTo>
                    <a:pt x="71285" y="8635"/>
                  </a:lnTo>
                  <a:lnTo>
                    <a:pt x="68859" y="1092"/>
                  </a:lnTo>
                  <a:lnTo>
                    <a:pt x="66027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5157443" y="2063930"/>
              <a:ext cx="100965" cy="500380"/>
            </a:xfrm>
            <a:custGeom>
              <a:avLst/>
              <a:gdLst/>
              <a:ahLst/>
              <a:cxnLst/>
              <a:rect l="l" t="t" r="r" b="b"/>
              <a:pathLst>
                <a:path w="100964" h="500380">
                  <a:moveTo>
                    <a:pt x="45656" y="0"/>
                  </a:moveTo>
                  <a:lnTo>
                    <a:pt x="42275" y="13649"/>
                  </a:lnTo>
                  <a:lnTo>
                    <a:pt x="43313" y="30540"/>
                  </a:lnTo>
                  <a:lnTo>
                    <a:pt x="42713" y="45330"/>
                  </a:lnTo>
                  <a:lnTo>
                    <a:pt x="34416" y="52679"/>
                  </a:lnTo>
                  <a:lnTo>
                    <a:pt x="36575" y="53441"/>
                  </a:lnTo>
                  <a:lnTo>
                    <a:pt x="43865" y="59778"/>
                  </a:lnTo>
                  <a:lnTo>
                    <a:pt x="44246" y="61112"/>
                  </a:lnTo>
                  <a:lnTo>
                    <a:pt x="44809" y="72801"/>
                  </a:lnTo>
                  <a:lnTo>
                    <a:pt x="45023" y="95543"/>
                  </a:lnTo>
                  <a:lnTo>
                    <a:pt x="44848" y="118278"/>
                  </a:lnTo>
                  <a:lnTo>
                    <a:pt x="44246" y="129946"/>
                  </a:lnTo>
                  <a:lnTo>
                    <a:pt x="41440" y="131356"/>
                  </a:lnTo>
                  <a:lnTo>
                    <a:pt x="9829" y="102552"/>
                  </a:lnTo>
                  <a:lnTo>
                    <a:pt x="11976" y="109194"/>
                  </a:lnTo>
                  <a:lnTo>
                    <a:pt x="19735" y="115684"/>
                  </a:lnTo>
                  <a:lnTo>
                    <a:pt x="24587" y="120815"/>
                  </a:lnTo>
                  <a:lnTo>
                    <a:pt x="35436" y="130871"/>
                  </a:lnTo>
                  <a:lnTo>
                    <a:pt x="41242" y="136711"/>
                  </a:lnTo>
                  <a:lnTo>
                    <a:pt x="44246" y="141185"/>
                  </a:lnTo>
                  <a:lnTo>
                    <a:pt x="44851" y="154964"/>
                  </a:lnTo>
                  <a:lnTo>
                    <a:pt x="44762" y="180500"/>
                  </a:lnTo>
                  <a:lnTo>
                    <a:pt x="44066" y="205695"/>
                  </a:lnTo>
                  <a:lnTo>
                    <a:pt x="42849" y="218452"/>
                  </a:lnTo>
                  <a:lnTo>
                    <a:pt x="33048" y="215678"/>
                  </a:lnTo>
                  <a:lnTo>
                    <a:pt x="23325" y="211756"/>
                  </a:lnTo>
                  <a:lnTo>
                    <a:pt x="13880" y="207144"/>
                  </a:lnTo>
                  <a:lnTo>
                    <a:pt x="2895" y="201180"/>
                  </a:lnTo>
                  <a:lnTo>
                    <a:pt x="0" y="198081"/>
                  </a:lnTo>
                  <a:lnTo>
                    <a:pt x="5252" y="208210"/>
                  </a:lnTo>
                  <a:lnTo>
                    <a:pt x="19624" y="216954"/>
                  </a:lnTo>
                  <a:lnTo>
                    <a:pt x="34897" y="224163"/>
                  </a:lnTo>
                  <a:lnTo>
                    <a:pt x="42849" y="229692"/>
                  </a:lnTo>
                  <a:lnTo>
                    <a:pt x="40741" y="293611"/>
                  </a:lnTo>
                  <a:lnTo>
                    <a:pt x="2108" y="257784"/>
                  </a:lnTo>
                  <a:lnTo>
                    <a:pt x="5651" y="265366"/>
                  </a:lnTo>
                  <a:lnTo>
                    <a:pt x="10960" y="272414"/>
                  </a:lnTo>
                  <a:lnTo>
                    <a:pt x="16154" y="278853"/>
                  </a:lnTo>
                  <a:lnTo>
                    <a:pt x="28947" y="292818"/>
                  </a:lnTo>
                  <a:lnTo>
                    <a:pt x="36374" y="300604"/>
                  </a:lnTo>
                  <a:lnTo>
                    <a:pt x="40012" y="310688"/>
                  </a:lnTo>
                  <a:lnTo>
                    <a:pt x="41440" y="331546"/>
                  </a:lnTo>
                  <a:lnTo>
                    <a:pt x="40999" y="372264"/>
                  </a:lnTo>
                  <a:lnTo>
                    <a:pt x="38500" y="413027"/>
                  </a:lnTo>
                  <a:lnTo>
                    <a:pt x="35714" y="453788"/>
                  </a:lnTo>
                  <a:lnTo>
                    <a:pt x="34416" y="494499"/>
                  </a:lnTo>
                  <a:lnTo>
                    <a:pt x="36118" y="494322"/>
                  </a:lnTo>
                  <a:lnTo>
                    <a:pt x="49110" y="496290"/>
                  </a:lnTo>
                  <a:lnTo>
                    <a:pt x="49161" y="500125"/>
                  </a:lnTo>
                  <a:lnTo>
                    <a:pt x="50461" y="493237"/>
                  </a:lnTo>
                  <a:lnTo>
                    <a:pt x="53322" y="486524"/>
                  </a:lnTo>
                  <a:lnTo>
                    <a:pt x="56385" y="480287"/>
                  </a:lnTo>
                  <a:lnTo>
                    <a:pt x="58292" y="474827"/>
                  </a:lnTo>
                  <a:lnTo>
                    <a:pt x="59830" y="444830"/>
                  </a:lnTo>
                  <a:lnTo>
                    <a:pt x="57965" y="405858"/>
                  </a:lnTo>
                  <a:lnTo>
                    <a:pt x="55210" y="365551"/>
                  </a:lnTo>
                  <a:lnTo>
                    <a:pt x="54076" y="331546"/>
                  </a:lnTo>
                  <a:lnTo>
                    <a:pt x="54190" y="325615"/>
                  </a:lnTo>
                  <a:lnTo>
                    <a:pt x="50203" y="316585"/>
                  </a:lnTo>
                  <a:lnTo>
                    <a:pt x="54076" y="309765"/>
                  </a:lnTo>
                  <a:lnTo>
                    <a:pt x="100444" y="253568"/>
                  </a:lnTo>
                  <a:lnTo>
                    <a:pt x="53378" y="302044"/>
                  </a:lnTo>
                  <a:lnTo>
                    <a:pt x="51569" y="290206"/>
                  </a:lnTo>
                  <a:lnTo>
                    <a:pt x="50685" y="265863"/>
                  </a:lnTo>
                  <a:lnTo>
                    <a:pt x="50620" y="241170"/>
                  </a:lnTo>
                  <a:lnTo>
                    <a:pt x="51269" y="228282"/>
                  </a:lnTo>
                  <a:lnTo>
                    <a:pt x="56633" y="223546"/>
                  </a:lnTo>
                  <a:lnTo>
                    <a:pt x="68230" y="214741"/>
                  </a:lnTo>
                  <a:lnTo>
                    <a:pt x="81180" y="204454"/>
                  </a:lnTo>
                  <a:lnTo>
                    <a:pt x="90601" y="195275"/>
                  </a:lnTo>
                  <a:lnTo>
                    <a:pt x="70213" y="210526"/>
                  </a:lnTo>
                  <a:lnTo>
                    <a:pt x="57052" y="218394"/>
                  </a:lnTo>
                  <a:lnTo>
                    <a:pt x="49872" y="218452"/>
                  </a:lnTo>
                  <a:lnTo>
                    <a:pt x="50792" y="202972"/>
                  </a:lnTo>
                  <a:lnTo>
                    <a:pt x="47586" y="164781"/>
                  </a:lnTo>
                  <a:lnTo>
                    <a:pt x="48463" y="151015"/>
                  </a:lnTo>
                  <a:lnTo>
                    <a:pt x="55178" y="144072"/>
                  </a:lnTo>
                  <a:lnTo>
                    <a:pt x="68152" y="134381"/>
                  </a:lnTo>
                  <a:lnTo>
                    <a:pt x="81115" y="123876"/>
                  </a:lnTo>
                  <a:lnTo>
                    <a:pt x="87795" y="114490"/>
                  </a:lnTo>
                  <a:lnTo>
                    <a:pt x="50571" y="141884"/>
                  </a:lnTo>
                  <a:lnTo>
                    <a:pt x="48317" y="134911"/>
                  </a:lnTo>
                  <a:lnTo>
                    <a:pt x="48350" y="120869"/>
                  </a:lnTo>
                  <a:lnTo>
                    <a:pt x="49872" y="96939"/>
                  </a:lnTo>
                  <a:lnTo>
                    <a:pt x="49872" y="89903"/>
                  </a:lnTo>
                  <a:lnTo>
                    <a:pt x="48408" y="67562"/>
                  </a:lnTo>
                  <a:lnTo>
                    <a:pt x="46388" y="45027"/>
                  </a:lnTo>
                  <a:lnTo>
                    <a:pt x="45056" y="22455"/>
                  </a:lnTo>
                  <a:lnTo>
                    <a:pt x="45656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5207252" y="215383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63" y="0"/>
                  </a:moveTo>
                  <a:lnTo>
                    <a:pt x="139" y="2374"/>
                  </a:lnTo>
                  <a:lnTo>
                    <a:pt x="0" y="4686"/>
                  </a:lnTo>
                  <a:lnTo>
                    <a:pt x="63" y="7035"/>
                  </a:lnTo>
                  <a:lnTo>
                    <a:pt x="5678" y="8004"/>
                  </a:lnTo>
                  <a:lnTo>
                    <a:pt x="7693" y="4251"/>
                  </a:lnTo>
                  <a:lnTo>
                    <a:pt x="5892" y="13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5248375" y="225498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187" y="0"/>
                  </a:moveTo>
                  <a:lnTo>
                    <a:pt x="1879" y="520"/>
                  </a:lnTo>
                  <a:lnTo>
                    <a:pt x="0" y="4000"/>
                  </a:lnTo>
                  <a:lnTo>
                    <a:pt x="5832" y="4000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5162358" y="2184745"/>
              <a:ext cx="40005" cy="97790"/>
            </a:xfrm>
            <a:custGeom>
              <a:avLst/>
              <a:gdLst/>
              <a:ahLst/>
              <a:cxnLst/>
              <a:rect l="l" t="t" r="r" b="b"/>
              <a:pathLst>
                <a:path w="40004" h="97789">
                  <a:moveTo>
                    <a:pt x="19672" y="0"/>
                  </a:moveTo>
                  <a:lnTo>
                    <a:pt x="18084" y="3174"/>
                  </a:lnTo>
                  <a:lnTo>
                    <a:pt x="8585" y="4330"/>
                  </a:lnTo>
                  <a:lnTo>
                    <a:pt x="8318" y="5333"/>
                  </a:lnTo>
                  <a:lnTo>
                    <a:pt x="10604" y="9270"/>
                  </a:lnTo>
                  <a:lnTo>
                    <a:pt x="6881" y="30314"/>
                  </a:lnTo>
                  <a:lnTo>
                    <a:pt x="4357" y="47334"/>
                  </a:lnTo>
                  <a:lnTo>
                    <a:pt x="8965" y="86329"/>
                  </a:lnTo>
                  <a:lnTo>
                    <a:pt x="37934" y="97637"/>
                  </a:lnTo>
                  <a:lnTo>
                    <a:pt x="39151" y="84880"/>
                  </a:lnTo>
                  <a:lnTo>
                    <a:pt x="39847" y="59685"/>
                  </a:lnTo>
                  <a:lnTo>
                    <a:pt x="39936" y="34149"/>
                  </a:lnTo>
                  <a:lnTo>
                    <a:pt x="39331" y="20370"/>
                  </a:lnTo>
                  <a:lnTo>
                    <a:pt x="36327" y="15896"/>
                  </a:lnTo>
                  <a:lnTo>
                    <a:pt x="30521" y="10056"/>
                  </a:lnTo>
                  <a:lnTo>
                    <a:pt x="19672" y="0"/>
                  </a:lnTo>
                  <a:close/>
                </a:path>
              </a:pathLst>
            </a:custGeom>
            <a:solidFill>
              <a:srgbClr val="94A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5014847" y="1896760"/>
              <a:ext cx="139700" cy="480695"/>
            </a:xfrm>
            <a:custGeom>
              <a:avLst/>
              <a:gdLst/>
              <a:ahLst/>
              <a:cxnLst/>
              <a:rect l="l" t="t" r="r" b="b"/>
              <a:pathLst>
                <a:path w="139700" h="480694">
                  <a:moveTo>
                    <a:pt x="2806" y="0"/>
                  </a:moveTo>
                  <a:lnTo>
                    <a:pt x="2127" y="12747"/>
                  </a:lnTo>
                  <a:lnTo>
                    <a:pt x="1352" y="19130"/>
                  </a:lnTo>
                  <a:lnTo>
                    <a:pt x="0" y="25285"/>
                  </a:lnTo>
                  <a:lnTo>
                    <a:pt x="4445" y="25514"/>
                  </a:lnTo>
                  <a:lnTo>
                    <a:pt x="7061" y="33820"/>
                  </a:lnTo>
                  <a:lnTo>
                    <a:pt x="13246" y="50482"/>
                  </a:lnTo>
                  <a:lnTo>
                    <a:pt x="17435" y="64068"/>
                  </a:lnTo>
                  <a:lnTo>
                    <a:pt x="26149" y="94132"/>
                  </a:lnTo>
                  <a:lnTo>
                    <a:pt x="27292" y="96964"/>
                  </a:lnTo>
                  <a:lnTo>
                    <a:pt x="39111" y="136587"/>
                  </a:lnTo>
                  <a:lnTo>
                    <a:pt x="43383" y="154571"/>
                  </a:lnTo>
                  <a:lnTo>
                    <a:pt x="44284" y="159969"/>
                  </a:lnTo>
                  <a:lnTo>
                    <a:pt x="45262" y="168440"/>
                  </a:lnTo>
                  <a:lnTo>
                    <a:pt x="47980" y="173139"/>
                  </a:lnTo>
                  <a:lnTo>
                    <a:pt x="47764" y="173494"/>
                  </a:lnTo>
                  <a:lnTo>
                    <a:pt x="39341" y="174250"/>
                  </a:lnTo>
                  <a:lnTo>
                    <a:pt x="34998" y="177873"/>
                  </a:lnTo>
                  <a:lnTo>
                    <a:pt x="35128" y="187540"/>
                  </a:lnTo>
                  <a:lnTo>
                    <a:pt x="40639" y="189925"/>
                  </a:lnTo>
                  <a:lnTo>
                    <a:pt x="43556" y="187110"/>
                  </a:lnTo>
                  <a:lnTo>
                    <a:pt x="45770" y="182402"/>
                  </a:lnTo>
                  <a:lnTo>
                    <a:pt x="49174" y="179108"/>
                  </a:lnTo>
                  <a:lnTo>
                    <a:pt x="51230" y="186786"/>
                  </a:lnTo>
                  <a:lnTo>
                    <a:pt x="56498" y="200717"/>
                  </a:lnTo>
                  <a:lnTo>
                    <a:pt x="59004" y="208610"/>
                  </a:lnTo>
                  <a:lnTo>
                    <a:pt x="60430" y="215875"/>
                  </a:lnTo>
                  <a:lnTo>
                    <a:pt x="62136" y="231459"/>
                  </a:lnTo>
                  <a:lnTo>
                    <a:pt x="63322" y="239369"/>
                  </a:lnTo>
                  <a:lnTo>
                    <a:pt x="68694" y="246735"/>
                  </a:lnTo>
                  <a:lnTo>
                    <a:pt x="69888" y="256895"/>
                  </a:lnTo>
                  <a:lnTo>
                    <a:pt x="66205" y="255498"/>
                  </a:lnTo>
                  <a:lnTo>
                    <a:pt x="61963" y="267258"/>
                  </a:lnTo>
                  <a:lnTo>
                    <a:pt x="58267" y="273989"/>
                  </a:lnTo>
                  <a:lnTo>
                    <a:pt x="54787" y="280962"/>
                  </a:lnTo>
                  <a:lnTo>
                    <a:pt x="69367" y="269163"/>
                  </a:lnTo>
                  <a:lnTo>
                    <a:pt x="70243" y="269722"/>
                  </a:lnTo>
                  <a:lnTo>
                    <a:pt x="74228" y="279786"/>
                  </a:lnTo>
                  <a:lnTo>
                    <a:pt x="76506" y="290547"/>
                  </a:lnTo>
                  <a:lnTo>
                    <a:pt x="78110" y="301608"/>
                  </a:lnTo>
                  <a:lnTo>
                    <a:pt x="80073" y="312572"/>
                  </a:lnTo>
                  <a:lnTo>
                    <a:pt x="88501" y="346651"/>
                  </a:lnTo>
                  <a:lnTo>
                    <a:pt x="92069" y="364448"/>
                  </a:lnTo>
                  <a:lnTo>
                    <a:pt x="94119" y="382816"/>
                  </a:lnTo>
                  <a:lnTo>
                    <a:pt x="95295" y="406695"/>
                  </a:lnTo>
                  <a:lnTo>
                    <a:pt x="92962" y="422225"/>
                  </a:lnTo>
                  <a:lnTo>
                    <a:pt x="58089" y="442239"/>
                  </a:lnTo>
                  <a:lnTo>
                    <a:pt x="44081" y="444804"/>
                  </a:lnTo>
                  <a:lnTo>
                    <a:pt x="34391" y="446354"/>
                  </a:lnTo>
                  <a:lnTo>
                    <a:pt x="24358" y="447446"/>
                  </a:lnTo>
                  <a:lnTo>
                    <a:pt x="17932" y="448665"/>
                  </a:lnTo>
                  <a:lnTo>
                    <a:pt x="11239" y="448132"/>
                  </a:lnTo>
                  <a:lnTo>
                    <a:pt x="11438" y="458365"/>
                  </a:lnTo>
                  <a:lnTo>
                    <a:pt x="12378" y="473168"/>
                  </a:lnTo>
                  <a:lnTo>
                    <a:pt x="12649" y="480453"/>
                  </a:lnTo>
                  <a:lnTo>
                    <a:pt x="54054" y="478728"/>
                  </a:lnTo>
                  <a:lnTo>
                    <a:pt x="94830" y="472020"/>
                  </a:lnTo>
                  <a:lnTo>
                    <a:pt x="108556" y="465961"/>
                  </a:lnTo>
                  <a:lnTo>
                    <a:pt x="115272" y="463800"/>
                  </a:lnTo>
                  <a:lnTo>
                    <a:pt x="120815" y="464997"/>
                  </a:lnTo>
                  <a:lnTo>
                    <a:pt x="123456" y="457736"/>
                  </a:lnTo>
                  <a:lnTo>
                    <a:pt x="129265" y="450500"/>
                  </a:lnTo>
                  <a:lnTo>
                    <a:pt x="135415" y="443312"/>
                  </a:lnTo>
                  <a:lnTo>
                    <a:pt x="139077" y="436194"/>
                  </a:lnTo>
                  <a:lnTo>
                    <a:pt x="139546" y="411302"/>
                  </a:lnTo>
                  <a:lnTo>
                    <a:pt x="135096" y="380909"/>
                  </a:lnTo>
                  <a:lnTo>
                    <a:pt x="129826" y="349885"/>
                  </a:lnTo>
                  <a:lnTo>
                    <a:pt x="127838" y="323100"/>
                  </a:lnTo>
                  <a:lnTo>
                    <a:pt x="115141" y="267575"/>
                  </a:lnTo>
                  <a:lnTo>
                    <a:pt x="102150" y="212099"/>
                  </a:lnTo>
                  <a:lnTo>
                    <a:pt x="87252" y="157162"/>
                  </a:lnTo>
                  <a:lnTo>
                    <a:pt x="68834" y="103250"/>
                  </a:lnTo>
                  <a:lnTo>
                    <a:pt x="41735" y="45481"/>
                  </a:lnTo>
                  <a:lnTo>
                    <a:pt x="22371" y="15890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98C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4891225" y="1895753"/>
              <a:ext cx="127000" cy="370840"/>
            </a:xfrm>
            <a:custGeom>
              <a:avLst/>
              <a:gdLst/>
              <a:ahLst/>
              <a:cxnLst/>
              <a:rect l="l" t="t" r="r" b="b"/>
              <a:pathLst>
                <a:path w="127000" h="370839">
                  <a:moveTo>
                    <a:pt x="117973" y="0"/>
                  </a:moveTo>
                  <a:lnTo>
                    <a:pt x="79276" y="46574"/>
                  </a:lnTo>
                  <a:lnTo>
                    <a:pt x="59232" y="94446"/>
                  </a:lnTo>
                  <a:lnTo>
                    <a:pt x="41884" y="144414"/>
                  </a:lnTo>
                  <a:lnTo>
                    <a:pt x="29502" y="184330"/>
                  </a:lnTo>
                  <a:lnTo>
                    <a:pt x="12946" y="246064"/>
                  </a:lnTo>
                  <a:lnTo>
                    <a:pt x="0" y="308663"/>
                  </a:lnTo>
                  <a:lnTo>
                    <a:pt x="3460" y="316457"/>
                  </a:lnTo>
                  <a:lnTo>
                    <a:pt x="9933" y="334038"/>
                  </a:lnTo>
                  <a:lnTo>
                    <a:pt x="12636" y="340274"/>
                  </a:lnTo>
                  <a:lnTo>
                    <a:pt x="17428" y="347332"/>
                  </a:lnTo>
                  <a:lnTo>
                    <a:pt x="23439" y="354784"/>
                  </a:lnTo>
                  <a:lnTo>
                    <a:pt x="29318" y="362530"/>
                  </a:lnTo>
                  <a:lnTo>
                    <a:pt x="33718" y="370474"/>
                  </a:lnTo>
                  <a:lnTo>
                    <a:pt x="34636" y="352671"/>
                  </a:lnTo>
                  <a:lnTo>
                    <a:pt x="35500" y="342251"/>
                  </a:lnTo>
                  <a:lnTo>
                    <a:pt x="36525" y="333238"/>
                  </a:lnTo>
                  <a:lnTo>
                    <a:pt x="39963" y="315557"/>
                  </a:lnTo>
                  <a:lnTo>
                    <a:pt x="44989" y="296873"/>
                  </a:lnTo>
                  <a:lnTo>
                    <a:pt x="56197" y="260899"/>
                  </a:lnTo>
                  <a:lnTo>
                    <a:pt x="57594" y="260899"/>
                  </a:lnTo>
                  <a:lnTo>
                    <a:pt x="57169" y="255118"/>
                  </a:lnTo>
                  <a:lnTo>
                    <a:pt x="70690" y="198459"/>
                  </a:lnTo>
                  <a:lnTo>
                    <a:pt x="73863" y="189728"/>
                  </a:lnTo>
                  <a:lnTo>
                    <a:pt x="74422" y="192128"/>
                  </a:lnTo>
                  <a:lnTo>
                    <a:pt x="75857" y="192065"/>
                  </a:lnTo>
                  <a:lnTo>
                    <a:pt x="75628" y="190401"/>
                  </a:lnTo>
                  <a:lnTo>
                    <a:pt x="77266" y="190655"/>
                  </a:lnTo>
                  <a:lnTo>
                    <a:pt x="76276" y="187137"/>
                  </a:lnTo>
                  <a:lnTo>
                    <a:pt x="75844" y="186299"/>
                  </a:lnTo>
                  <a:lnTo>
                    <a:pt x="75869" y="179428"/>
                  </a:lnTo>
                  <a:lnTo>
                    <a:pt x="78028" y="173294"/>
                  </a:lnTo>
                  <a:lnTo>
                    <a:pt x="79629" y="163998"/>
                  </a:lnTo>
                  <a:lnTo>
                    <a:pt x="81495" y="158245"/>
                  </a:lnTo>
                  <a:lnTo>
                    <a:pt x="84162" y="147615"/>
                  </a:lnTo>
                  <a:lnTo>
                    <a:pt x="88226" y="133022"/>
                  </a:lnTo>
                  <a:lnTo>
                    <a:pt x="92278" y="126203"/>
                  </a:lnTo>
                  <a:lnTo>
                    <a:pt x="93459" y="121923"/>
                  </a:lnTo>
                  <a:lnTo>
                    <a:pt x="94081" y="121973"/>
                  </a:lnTo>
                  <a:lnTo>
                    <a:pt x="95224" y="117884"/>
                  </a:lnTo>
                  <a:lnTo>
                    <a:pt x="95567" y="111039"/>
                  </a:lnTo>
                  <a:lnTo>
                    <a:pt x="103367" y="86153"/>
                  </a:lnTo>
                  <a:lnTo>
                    <a:pt x="117445" y="45875"/>
                  </a:lnTo>
                  <a:lnTo>
                    <a:pt x="126428" y="1006"/>
                  </a:lnTo>
                  <a:lnTo>
                    <a:pt x="117973" y="0"/>
                  </a:lnTo>
                  <a:close/>
                </a:path>
              </a:pathLst>
            </a:custGeom>
            <a:solidFill>
              <a:srgbClr val="7FB4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4947423" y="1995096"/>
              <a:ext cx="137795" cy="353060"/>
            </a:xfrm>
            <a:custGeom>
              <a:avLst/>
              <a:gdLst/>
              <a:ahLst/>
              <a:cxnLst/>
              <a:rect l="l" t="t" r="r" b="b"/>
              <a:pathLst>
                <a:path w="137795" h="353060">
                  <a:moveTo>
                    <a:pt x="68122" y="0"/>
                  </a:moveTo>
                  <a:lnTo>
                    <a:pt x="67424" y="61112"/>
                  </a:lnTo>
                  <a:lnTo>
                    <a:pt x="61091" y="54134"/>
                  </a:lnTo>
                  <a:lnTo>
                    <a:pt x="55618" y="46434"/>
                  </a:lnTo>
                  <a:lnTo>
                    <a:pt x="50427" y="38520"/>
                  </a:lnTo>
                  <a:lnTo>
                    <a:pt x="44945" y="30899"/>
                  </a:lnTo>
                  <a:lnTo>
                    <a:pt x="42786" y="28193"/>
                  </a:lnTo>
                  <a:lnTo>
                    <a:pt x="38468" y="26771"/>
                  </a:lnTo>
                  <a:lnTo>
                    <a:pt x="37922" y="22478"/>
                  </a:lnTo>
                  <a:lnTo>
                    <a:pt x="37884" y="22631"/>
                  </a:lnTo>
                  <a:lnTo>
                    <a:pt x="37261" y="22580"/>
                  </a:lnTo>
                  <a:lnTo>
                    <a:pt x="36525" y="25285"/>
                  </a:lnTo>
                  <a:lnTo>
                    <a:pt x="38950" y="33007"/>
                  </a:lnTo>
                  <a:lnTo>
                    <a:pt x="43726" y="39496"/>
                  </a:lnTo>
                  <a:lnTo>
                    <a:pt x="50012" y="50190"/>
                  </a:lnTo>
                  <a:lnTo>
                    <a:pt x="52819" y="53530"/>
                  </a:lnTo>
                  <a:lnTo>
                    <a:pt x="56337" y="60807"/>
                  </a:lnTo>
                  <a:lnTo>
                    <a:pt x="62839" y="71805"/>
                  </a:lnTo>
                  <a:lnTo>
                    <a:pt x="63207" y="73748"/>
                  </a:lnTo>
                  <a:lnTo>
                    <a:pt x="63751" y="86291"/>
                  </a:lnTo>
                  <a:lnTo>
                    <a:pt x="63720" y="108726"/>
                  </a:lnTo>
                  <a:lnTo>
                    <a:pt x="62906" y="130354"/>
                  </a:lnTo>
                  <a:lnTo>
                    <a:pt x="61099" y="140474"/>
                  </a:lnTo>
                  <a:lnTo>
                    <a:pt x="50815" y="130594"/>
                  </a:lnTo>
                  <a:lnTo>
                    <a:pt x="38427" y="117222"/>
                  </a:lnTo>
                  <a:lnTo>
                    <a:pt x="27366" y="103186"/>
                  </a:lnTo>
                  <a:lnTo>
                    <a:pt x="21069" y="91312"/>
                  </a:lnTo>
                  <a:lnTo>
                    <a:pt x="19430" y="91058"/>
                  </a:lnTo>
                  <a:lnTo>
                    <a:pt x="39160" y="125121"/>
                  </a:lnTo>
                  <a:lnTo>
                    <a:pt x="49182" y="137225"/>
                  </a:lnTo>
                  <a:lnTo>
                    <a:pt x="58140" y="149550"/>
                  </a:lnTo>
                  <a:lnTo>
                    <a:pt x="63207" y="160845"/>
                  </a:lnTo>
                  <a:lnTo>
                    <a:pt x="64633" y="173708"/>
                  </a:lnTo>
                  <a:lnTo>
                    <a:pt x="64650" y="187996"/>
                  </a:lnTo>
                  <a:lnTo>
                    <a:pt x="64299" y="202406"/>
                  </a:lnTo>
                  <a:lnTo>
                    <a:pt x="64617" y="215633"/>
                  </a:lnTo>
                  <a:lnTo>
                    <a:pt x="59369" y="215587"/>
                  </a:lnTo>
                  <a:lnTo>
                    <a:pt x="50328" y="208192"/>
                  </a:lnTo>
                  <a:lnTo>
                    <a:pt x="36525" y="193865"/>
                  </a:lnTo>
                  <a:lnTo>
                    <a:pt x="34302" y="191922"/>
                  </a:lnTo>
                  <a:lnTo>
                    <a:pt x="31661" y="190296"/>
                  </a:lnTo>
                  <a:lnTo>
                    <a:pt x="14128" y="174974"/>
                  </a:lnTo>
                  <a:lnTo>
                    <a:pt x="5879" y="167304"/>
                  </a:lnTo>
                  <a:lnTo>
                    <a:pt x="1396" y="161556"/>
                  </a:lnTo>
                  <a:lnTo>
                    <a:pt x="0" y="161556"/>
                  </a:lnTo>
                  <a:lnTo>
                    <a:pt x="10793" y="180265"/>
                  </a:lnTo>
                  <a:lnTo>
                    <a:pt x="32184" y="202345"/>
                  </a:lnTo>
                  <a:lnTo>
                    <a:pt x="53638" y="222821"/>
                  </a:lnTo>
                  <a:lnTo>
                    <a:pt x="64617" y="236715"/>
                  </a:lnTo>
                  <a:lnTo>
                    <a:pt x="65034" y="246165"/>
                  </a:lnTo>
                  <a:lnTo>
                    <a:pt x="64725" y="262747"/>
                  </a:lnTo>
                  <a:lnTo>
                    <a:pt x="63835" y="278781"/>
                  </a:lnTo>
                  <a:lnTo>
                    <a:pt x="62509" y="286588"/>
                  </a:lnTo>
                  <a:lnTo>
                    <a:pt x="51676" y="278192"/>
                  </a:lnTo>
                  <a:lnTo>
                    <a:pt x="42283" y="269039"/>
                  </a:lnTo>
                  <a:lnTo>
                    <a:pt x="33696" y="259177"/>
                  </a:lnTo>
                  <a:lnTo>
                    <a:pt x="22821" y="245529"/>
                  </a:lnTo>
                  <a:lnTo>
                    <a:pt x="21272" y="242290"/>
                  </a:lnTo>
                  <a:lnTo>
                    <a:pt x="18605" y="238861"/>
                  </a:lnTo>
                  <a:lnTo>
                    <a:pt x="15239" y="233832"/>
                  </a:lnTo>
                  <a:lnTo>
                    <a:pt x="13334" y="234607"/>
                  </a:lnTo>
                  <a:lnTo>
                    <a:pt x="13855" y="237629"/>
                  </a:lnTo>
                  <a:lnTo>
                    <a:pt x="12903" y="239369"/>
                  </a:lnTo>
                  <a:lnTo>
                    <a:pt x="14046" y="242328"/>
                  </a:lnTo>
                  <a:lnTo>
                    <a:pt x="23267" y="257235"/>
                  </a:lnTo>
                  <a:lnTo>
                    <a:pt x="37652" y="274581"/>
                  </a:lnTo>
                  <a:lnTo>
                    <a:pt x="51822" y="291254"/>
                  </a:lnTo>
                  <a:lnTo>
                    <a:pt x="60401" y="304139"/>
                  </a:lnTo>
                  <a:lnTo>
                    <a:pt x="63111" y="315368"/>
                  </a:lnTo>
                  <a:lnTo>
                    <a:pt x="63401" y="326931"/>
                  </a:lnTo>
                  <a:lnTo>
                    <a:pt x="61810" y="351205"/>
                  </a:lnTo>
                  <a:lnTo>
                    <a:pt x="78663" y="352615"/>
                  </a:lnTo>
                  <a:lnTo>
                    <a:pt x="78115" y="313454"/>
                  </a:lnTo>
                  <a:lnTo>
                    <a:pt x="78663" y="301332"/>
                  </a:lnTo>
                  <a:lnTo>
                    <a:pt x="106359" y="271089"/>
                  </a:lnTo>
                  <a:lnTo>
                    <a:pt x="119290" y="255203"/>
                  </a:lnTo>
                  <a:lnTo>
                    <a:pt x="130644" y="238112"/>
                  </a:lnTo>
                  <a:lnTo>
                    <a:pt x="76555" y="290791"/>
                  </a:lnTo>
                  <a:lnTo>
                    <a:pt x="75403" y="281797"/>
                  </a:lnTo>
                  <a:lnTo>
                    <a:pt x="75082" y="263439"/>
                  </a:lnTo>
                  <a:lnTo>
                    <a:pt x="75323" y="244886"/>
                  </a:lnTo>
                  <a:lnTo>
                    <a:pt x="75857" y="235305"/>
                  </a:lnTo>
                  <a:lnTo>
                    <a:pt x="85598" y="224861"/>
                  </a:lnTo>
                  <a:lnTo>
                    <a:pt x="105776" y="206270"/>
                  </a:lnTo>
                  <a:lnTo>
                    <a:pt x="126447" y="186217"/>
                  </a:lnTo>
                  <a:lnTo>
                    <a:pt x="137667" y="171386"/>
                  </a:lnTo>
                  <a:lnTo>
                    <a:pt x="136791" y="170827"/>
                  </a:lnTo>
                  <a:lnTo>
                    <a:pt x="122212" y="182625"/>
                  </a:lnTo>
                  <a:lnTo>
                    <a:pt x="111297" y="192634"/>
                  </a:lnTo>
                  <a:lnTo>
                    <a:pt x="100426" y="203049"/>
                  </a:lnTo>
                  <a:lnTo>
                    <a:pt x="89034" y="213085"/>
                  </a:lnTo>
                  <a:lnTo>
                    <a:pt x="76555" y="221957"/>
                  </a:lnTo>
                  <a:lnTo>
                    <a:pt x="74681" y="211768"/>
                  </a:lnTo>
                  <a:lnTo>
                    <a:pt x="73915" y="189452"/>
                  </a:lnTo>
                  <a:lnTo>
                    <a:pt x="73942" y="166354"/>
                  </a:lnTo>
                  <a:lnTo>
                    <a:pt x="74510" y="153504"/>
                  </a:lnTo>
                  <a:lnTo>
                    <a:pt x="78663" y="148907"/>
                  </a:lnTo>
                  <a:lnTo>
                    <a:pt x="80073" y="144691"/>
                  </a:lnTo>
                  <a:lnTo>
                    <a:pt x="84101" y="138103"/>
                  </a:lnTo>
                  <a:lnTo>
                    <a:pt x="90441" y="130487"/>
                  </a:lnTo>
                  <a:lnTo>
                    <a:pt x="97216" y="122950"/>
                  </a:lnTo>
                  <a:lnTo>
                    <a:pt x="102781" y="116166"/>
                  </a:lnTo>
                  <a:lnTo>
                    <a:pt x="102361" y="114973"/>
                  </a:lnTo>
                  <a:lnTo>
                    <a:pt x="103949" y="115188"/>
                  </a:lnTo>
                  <a:lnTo>
                    <a:pt x="106239" y="109843"/>
                  </a:lnTo>
                  <a:lnTo>
                    <a:pt x="110677" y="104320"/>
                  </a:lnTo>
                  <a:lnTo>
                    <a:pt x="114386" y="98965"/>
                  </a:lnTo>
                  <a:lnTo>
                    <a:pt x="114490" y="94119"/>
                  </a:lnTo>
                  <a:lnTo>
                    <a:pt x="75158" y="140474"/>
                  </a:lnTo>
                  <a:lnTo>
                    <a:pt x="73393" y="130592"/>
                  </a:lnTo>
                  <a:lnTo>
                    <a:pt x="72266" y="110310"/>
                  </a:lnTo>
                  <a:lnTo>
                    <a:pt x="72058" y="89130"/>
                  </a:lnTo>
                  <a:lnTo>
                    <a:pt x="73050" y="76555"/>
                  </a:lnTo>
                  <a:lnTo>
                    <a:pt x="78093" y="68206"/>
                  </a:lnTo>
                  <a:lnTo>
                    <a:pt x="95285" y="47675"/>
                  </a:lnTo>
                  <a:lnTo>
                    <a:pt x="101142" y="38633"/>
                  </a:lnTo>
                  <a:lnTo>
                    <a:pt x="70230" y="66725"/>
                  </a:lnTo>
                  <a:lnTo>
                    <a:pt x="68122" y="0"/>
                  </a:lnTo>
                  <a:close/>
                </a:path>
              </a:pathLst>
            </a:custGeom>
            <a:solidFill>
              <a:srgbClr val="836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5000801" y="2346302"/>
              <a:ext cx="29845" cy="184150"/>
            </a:xfrm>
            <a:custGeom>
              <a:avLst/>
              <a:gdLst/>
              <a:ahLst/>
              <a:cxnLst/>
              <a:rect l="l" t="t" r="r" b="b"/>
              <a:pathLst>
                <a:path w="29845" h="184150">
                  <a:moveTo>
                    <a:pt x="8432" y="0"/>
                  </a:moveTo>
                  <a:lnTo>
                    <a:pt x="1558" y="145389"/>
                  </a:lnTo>
                  <a:lnTo>
                    <a:pt x="0" y="184035"/>
                  </a:lnTo>
                  <a:lnTo>
                    <a:pt x="5165" y="178122"/>
                  </a:lnTo>
                  <a:lnTo>
                    <a:pt x="12850" y="173150"/>
                  </a:lnTo>
                  <a:lnTo>
                    <a:pt x="21486" y="169757"/>
                  </a:lnTo>
                  <a:lnTo>
                    <a:pt x="29502" y="168579"/>
                  </a:lnTo>
                  <a:lnTo>
                    <a:pt x="27852" y="134188"/>
                  </a:lnTo>
                  <a:lnTo>
                    <a:pt x="27146" y="99755"/>
                  </a:lnTo>
                  <a:lnTo>
                    <a:pt x="26695" y="30911"/>
                  </a:lnTo>
                  <a:lnTo>
                    <a:pt x="25484" y="8823"/>
                  </a:lnTo>
                  <a:lnTo>
                    <a:pt x="25285" y="1409"/>
                  </a:lnTo>
                  <a:lnTo>
                    <a:pt x="8432" y="0"/>
                  </a:lnTo>
                  <a:close/>
                </a:path>
              </a:pathLst>
            </a:custGeom>
            <a:solidFill>
              <a:srgbClr val="966C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5072375" y="213557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5692" y="0"/>
                  </a:moveTo>
                  <a:lnTo>
                    <a:pt x="946" y="4124"/>
                  </a:lnTo>
                  <a:lnTo>
                    <a:pt x="0" y="10783"/>
                  </a:lnTo>
                  <a:lnTo>
                    <a:pt x="2249" y="17321"/>
                  </a:lnTo>
                  <a:lnTo>
                    <a:pt x="7089" y="21082"/>
                  </a:lnTo>
                  <a:lnTo>
                    <a:pt x="8677" y="16687"/>
                  </a:lnTo>
                  <a:lnTo>
                    <a:pt x="12360" y="18084"/>
                  </a:lnTo>
                  <a:lnTo>
                    <a:pt x="11166" y="7924"/>
                  </a:lnTo>
                  <a:lnTo>
                    <a:pt x="5794" y="55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4971058" y="2342963"/>
              <a:ext cx="38735" cy="33020"/>
            </a:xfrm>
            <a:custGeom>
              <a:avLst/>
              <a:gdLst/>
              <a:ahLst/>
              <a:cxnLst/>
              <a:rect l="l" t="t" r="r" b="b"/>
              <a:pathLst>
                <a:path w="38735" h="33019">
                  <a:moveTo>
                    <a:pt x="17722" y="0"/>
                  </a:moveTo>
                  <a:lnTo>
                    <a:pt x="8418" y="1012"/>
                  </a:lnTo>
                  <a:lnTo>
                    <a:pt x="241" y="6145"/>
                  </a:lnTo>
                  <a:lnTo>
                    <a:pt x="482" y="6818"/>
                  </a:lnTo>
                  <a:lnTo>
                    <a:pt x="0" y="8240"/>
                  </a:lnTo>
                  <a:lnTo>
                    <a:pt x="635" y="10133"/>
                  </a:lnTo>
                  <a:lnTo>
                    <a:pt x="1320" y="10590"/>
                  </a:lnTo>
                  <a:lnTo>
                    <a:pt x="3213" y="17397"/>
                  </a:lnTo>
                  <a:lnTo>
                    <a:pt x="2565" y="19886"/>
                  </a:lnTo>
                  <a:lnTo>
                    <a:pt x="3060" y="24509"/>
                  </a:lnTo>
                  <a:lnTo>
                    <a:pt x="4330" y="23950"/>
                  </a:lnTo>
                  <a:lnTo>
                    <a:pt x="4533" y="27049"/>
                  </a:lnTo>
                  <a:lnTo>
                    <a:pt x="5867" y="28128"/>
                  </a:lnTo>
                  <a:lnTo>
                    <a:pt x="5854" y="31430"/>
                  </a:lnTo>
                  <a:lnTo>
                    <a:pt x="36766" y="32840"/>
                  </a:lnTo>
                  <a:lnTo>
                    <a:pt x="37905" y="10669"/>
                  </a:lnTo>
                  <a:lnTo>
                    <a:pt x="38188" y="2411"/>
                  </a:lnTo>
                  <a:lnTo>
                    <a:pt x="38176" y="531"/>
                  </a:lnTo>
                  <a:lnTo>
                    <a:pt x="27769" y="657"/>
                  </a:lnTo>
                  <a:lnTo>
                    <a:pt x="17722" y="0"/>
                  </a:lnTo>
                  <a:close/>
                </a:path>
              </a:pathLst>
            </a:custGeom>
            <a:solidFill>
              <a:srgbClr val="78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4985334" y="1922055"/>
              <a:ext cx="94615" cy="295275"/>
            </a:xfrm>
            <a:custGeom>
              <a:avLst/>
              <a:gdLst/>
              <a:ahLst/>
              <a:cxnLst/>
              <a:rect l="l" t="t" r="r" b="b"/>
              <a:pathLst>
                <a:path w="94614" h="295275">
                  <a:moveTo>
                    <a:pt x="94119" y="234607"/>
                  </a:moveTo>
                  <a:lnTo>
                    <a:pt x="89281" y="230847"/>
                  </a:lnTo>
                  <a:lnTo>
                    <a:pt x="87033" y="224307"/>
                  </a:lnTo>
                  <a:lnTo>
                    <a:pt x="87985" y="217639"/>
                  </a:lnTo>
                  <a:lnTo>
                    <a:pt x="92722" y="213525"/>
                  </a:lnTo>
                  <a:lnTo>
                    <a:pt x="91643" y="206171"/>
                  </a:lnTo>
                  <a:lnTo>
                    <a:pt x="89941" y="190588"/>
                  </a:lnTo>
                  <a:lnTo>
                    <a:pt x="88506" y="183324"/>
                  </a:lnTo>
                  <a:lnTo>
                    <a:pt x="86004" y="175425"/>
                  </a:lnTo>
                  <a:lnTo>
                    <a:pt x="80733" y="161493"/>
                  </a:lnTo>
                  <a:lnTo>
                    <a:pt x="78676" y="153822"/>
                  </a:lnTo>
                  <a:lnTo>
                    <a:pt x="75272" y="157111"/>
                  </a:lnTo>
                  <a:lnTo>
                    <a:pt x="73063" y="161823"/>
                  </a:lnTo>
                  <a:lnTo>
                    <a:pt x="70142" y="164630"/>
                  </a:lnTo>
                  <a:lnTo>
                    <a:pt x="64630" y="162255"/>
                  </a:lnTo>
                  <a:lnTo>
                    <a:pt x="64503" y="152590"/>
                  </a:lnTo>
                  <a:lnTo>
                    <a:pt x="68846" y="148958"/>
                  </a:lnTo>
                  <a:lnTo>
                    <a:pt x="77266" y="148209"/>
                  </a:lnTo>
                  <a:lnTo>
                    <a:pt x="77482" y="147853"/>
                  </a:lnTo>
                  <a:lnTo>
                    <a:pt x="74764" y="143154"/>
                  </a:lnTo>
                  <a:lnTo>
                    <a:pt x="74460" y="140474"/>
                  </a:lnTo>
                  <a:lnTo>
                    <a:pt x="66636" y="141541"/>
                  </a:lnTo>
                  <a:lnTo>
                    <a:pt x="63538" y="138328"/>
                  </a:lnTo>
                  <a:lnTo>
                    <a:pt x="63093" y="132143"/>
                  </a:lnTo>
                  <a:lnTo>
                    <a:pt x="63220" y="124320"/>
                  </a:lnTo>
                  <a:lnTo>
                    <a:pt x="71653" y="123621"/>
                  </a:lnTo>
                  <a:lnTo>
                    <a:pt x="68618" y="111302"/>
                  </a:lnTo>
                  <a:lnTo>
                    <a:pt x="57594" y="74447"/>
                  </a:lnTo>
                  <a:lnTo>
                    <a:pt x="47586" y="79895"/>
                  </a:lnTo>
                  <a:lnTo>
                    <a:pt x="42291" y="75018"/>
                  </a:lnTo>
                  <a:lnTo>
                    <a:pt x="43954" y="67741"/>
                  </a:lnTo>
                  <a:lnTo>
                    <a:pt x="54787" y="66027"/>
                  </a:lnTo>
                  <a:lnTo>
                    <a:pt x="46939" y="38773"/>
                  </a:lnTo>
                  <a:lnTo>
                    <a:pt x="42748" y="25196"/>
                  </a:lnTo>
                  <a:lnTo>
                    <a:pt x="36563" y="8534"/>
                  </a:lnTo>
                  <a:lnTo>
                    <a:pt x="33947" y="228"/>
                  </a:lnTo>
                  <a:lnTo>
                    <a:pt x="29502" y="0"/>
                  </a:lnTo>
                  <a:lnTo>
                    <a:pt x="23329" y="19583"/>
                  </a:lnTo>
                  <a:lnTo>
                    <a:pt x="9258" y="59855"/>
                  </a:lnTo>
                  <a:lnTo>
                    <a:pt x="2806" y="80073"/>
                  </a:lnTo>
                  <a:lnTo>
                    <a:pt x="1447" y="84747"/>
                  </a:lnTo>
                  <a:lnTo>
                    <a:pt x="1104" y="91592"/>
                  </a:lnTo>
                  <a:lnTo>
                    <a:pt x="0" y="95529"/>
                  </a:lnTo>
                  <a:lnTo>
                    <a:pt x="546" y="99822"/>
                  </a:lnTo>
                  <a:lnTo>
                    <a:pt x="4864" y="101244"/>
                  </a:lnTo>
                  <a:lnTo>
                    <a:pt x="7023" y="103949"/>
                  </a:lnTo>
                  <a:lnTo>
                    <a:pt x="12509" y="111569"/>
                  </a:lnTo>
                  <a:lnTo>
                    <a:pt x="17703" y="119481"/>
                  </a:lnTo>
                  <a:lnTo>
                    <a:pt x="23177" y="127177"/>
                  </a:lnTo>
                  <a:lnTo>
                    <a:pt x="29502" y="134162"/>
                  </a:lnTo>
                  <a:lnTo>
                    <a:pt x="30200" y="73050"/>
                  </a:lnTo>
                  <a:lnTo>
                    <a:pt x="32308" y="139776"/>
                  </a:lnTo>
                  <a:lnTo>
                    <a:pt x="63220" y="111683"/>
                  </a:lnTo>
                  <a:lnTo>
                    <a:pt x="57365" y="120726"/>
                  </a:lnTo>
                  <a:lnTo>
                    <a:pt x="40170" y="141249"/>
                  </a:lnTo>
                  <a:lnTo>
                    <a:pt x="35128" y="149606"/>
                  </a:lnTo>
                  <a:lnTo>
                    <a:pt x="34137" y="162179"/>
                  </a:lnTo>
                  <a:lnTo>
                    <a:pt x="34353" y="183362"/>
                  </a:lnTo>
                  <a:lnTo>
                    <a:pt x="35471" y="203644"/>
                  </a:lnTo>
                  <a:lnTo>
                    <a:pt x="37236" y="213525"/>
                  </a:lnTo>
                  <a:lnTo>
                    <a:pt x="76568" y="167170"/>
                  </a:lnTo>
                  <a:lnTo>
                    <a:pt x="76466" y="172008"/>
                  </a:lnTo>
                  <a:lnTo>
                    <a:pt x="72758" y="177368"/>
                  </a:lnTo>
                  <a:lnTo>
                    <a:pt x="68326" y="182892"/>
                  </a:lnTo>
                  <a:lnTo>
                    <a:pt x="66027" y="188239"/>
                  </a:lnTo>
                  <a:lnTo>
                    <a:pt x="69811" y="191312"/>
                  </a:lnTo>
                  <a:lnTo>
                    <a:pt x="70485" y="184988"/>
                  </a:lnTo>
                  <a:lnTo>
                    <a:pt x="73761" y="185432"/>
                  </a:lnTo>
                  <a:lnTo>
                    <a:pt x="77698" y="189598"/>
                  </a:lnTo>
                  <a:lnTo>
                    <a:pt x="77990" y="197192"/>
                  </a:lnTo>
                  <a:lnTo>
                    <a:pt x="74053" y="203123"/>
                  </a:lnTo>
                  <a:lnTo>
                    <a:pt x="65328" y="202298"/>
                  </a:lnTo>
                  <a:lnTo>
                    <a:pt x="63588" y="201168"/>
                  </a:lnTo>
                  <a:lnTo>
                    <a:pt x="64325" y="190207"/>
                  </a:lnTo>
                  <a:lnTo>
                    <a:pt x="64630" y="189649"/>
                  </a:lnTo>
                  <a:lnTo>
                    <a:pt x="59296" y="195999"/>
                  </a:lnTo>
                  <a:lnTo>
                    <a:pt x="52527" y="203530"/>
                  </a:lnTo>
                  <a:lnTo>
                    <a:pt x="46189" y="211150"/>
                  </a:lnTo>
                  <a:lnTo>
                    <a:pt x="42151" y="217741"/>
                  </a:lnTo>
                  <a:lnTo>
                    <a:pt x="44564" y="217678"/>
                  </a:lnTo>
                  <a:lnTo>
                    <a:pt x="47917" y="217170"/>
                  </a:lnTo>
                  <a:lnTo>
                    <a:pt x="49174" y="219849"/>
                  </a:lnTo>
                  <a:lnTo>
                    <a:pt x="49784" y="227711"/>
                  </a:lnTo>
                  <a:lnTo>
                    <a:pt x="50050" y="243116"/>
                  </a:lnTo>
                  <a:lnTo>
                    <a:pt x="49885" y="258470"/>
                  </a:lnTo>
                  <a:lnTo>
                    <a:pt x="49174" y="266217"/>
                  </a:lnTo>
                  <a:lnTo>
                    <a:pt x="42367" y="260388"/>
                  </a:lnTo>
                  <a:lnTo>
                    <a:pt x="39547" y="247142"/>
                  </a:lnTo>
                  <a:lnTo>
                    <a:pt x="39446" y="232359"/>
                  </a:lnTo>
                  <a:lnTo>
                    <a:pt x="40741" y="221957"/>
                  </a:lnTo>
                  <a:lnTo>
                    <a:pt x="36588" y="226555"/>
                  </a:lnTo>
                  <a:lnTo>
                    <a:pt x="36029" y="239395"/>
                  </a:lnTo>
                  <a:lnTo>
                    <a:pt x="36004" y="262496"/>
                  </a:lnTo>
                  <a:lnTo>
                    <a:pt x="36766" y="284810"/>
                  </a:lnTo>
                  <a:lnTo>
                    <a:pt x="38633" y="295008"/>
                  </a:lnTo>
                  <a:lnTo>
                    <a:pt x="51117" y="286131"/>
                  </a:lnTo>
                  <a:lnTo>
                    <a:pt x="62509" y="276098"/>
                  </a:lnTo>
                  <a:lnTo>
                    <a:pt x="73380" y="265684"/>
                  </a:lnTo>
                  <a:lnTo>
                    <a:pt x="84289" y="255676"/>
                  </a:lnTo>
                  <a:lnTo>
                    <a:pt x="87769" y="248704"/>
                  </a:lnTo>
                  <a:lnTo>
                    <a:pt x="91465" y="241973"/>
                  </a:lnTo>
                  <a:lnTo>
                    <a:pt x="94119" y="234607"/>
                  </a:lnTo>
                  <a:close/>
                </a:path>
              </a:pathLst>
            </a:custGeom>
            <a:solidFill>
              <a:srgbClr val="C3D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5048434" y="2045667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29" h="18414">
                  <a:moveTo>
                    <a:pt x="8564" y="0"/>
                  </a:moveTo>
                  <a:lnTo>
                    <a:pt x="131" y="698"/>
                  </a:lnTo>
                  <a:lnTo>
                    <a:pt x="0" y="8526"/>
                  </a:lnTo>
                  <a:lnTo>
                    <a:pt x="441" y="14709"/>
                  </a:lnTo>
                  <a:lnTo>
                    <a:pt x="3537" y="17925"/>
                  </a:lnTo>
                  <a:lnTo>
                    <a:pt x="11371" y="16852"/>
                  </a:lnTo>
                  <a:lnTo>
                    <a:pt x="10697" y="11061"/>
                  </a:lnTo>
                  <a:lnTo>
                    <a:pt x="9796" y="5664"/>
                  </a:lnTo>
                  <a:lnTo>
                    <a:pt x="8564" y="0"/>
                  </a:lnTo>
                  <a:close/>
                </a:path>
              </a:pathLst>
            </a:custGeom>
            <a:solidFill>
              <a:srgbClr val="CEE29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5" name="object 785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24766" y="1988073"/>
              <a:ext cx="185376" cy="361035"/>
            </a:xfrm>
            <a:prstGeom prst="rect">
              <a:avLst/>
            </a:prstGeom>
          </p:spPr>
        </p:pic>
        <p:sp>
          <p:nvSpPr>
            <p:cNvPr id="786" name="object 786" descr=""/>
            <p:cNvSpPr/>
            <p:nvPr/>
          </p:nvSpPr>
          <p:spPr>
            <a:xfrm>
              <a:off x="4790070" y="2127150"/>
              <a:ext cx="186055" cy="295275"/>
            </a:xfrm>
            <a:custGeom>
              <a:avLst/>
              <a:gdLst/>
              <a:ahLst/>
              <a:cxnLst/>
              <a:rect l="l" t="t" r="r" b="b"/>
              <a:pathLst>
                <a:path w="186054" h="295275">
                  <a:moveTo>
                    <a:pt x="62522" y="0"/>
                  </a:moveTo>
                  <a:lnTo>
                    <a:pt x="57815" y="9880"/>
                  </a:lnTo>
                  <a:lnTo>
                    <a:pt x="50831" y="31537"/>
                  </a:lnTo>
                  <a:lnTo>
                    <a:pt x="46367" y="41440"/>
                  </a:lnTo>
                  <a:lnTo>
                    <a:pt x="41531" y="47729"/>
                  </a:lnTo>
                  <a:lnTo>
                    <a:pt x="28602" y="61737"/>
                  </a:lnTo>
                  <a:lnTo>
                    <a:pt x="23888" y="68834"/>
                  </a:lnTo>
                  <a:lnTo>
                    <a:pt x="20090" y="79813"/>
                  </a:lnTo>
                  <a:lnTo>
                    <a:pt x="13635" y="92316"/>
                  </a:lnTo>
                  <a:lnTo>
                    <a:pt x="0" y="115189"/>
                  </a:lnTo>
                  <a:lnTo>
                    <a:pt x="4927" y="123621"/>
                  </a:lnTo>
                  <a:lnTo>
                    <a:pt x="60413" y="160147"/>
                  </a:lnTo>
                  <a:lnTo>
                    <a:pt x="60413" y="96227"/>
                  </a:lnTo>
                  <a:lnTo>
                    <a:pt x="63019" y="145719"/>
                  </a:lnTo>
                  <a:lnTo>
                    <a:pt x="64477" y="195470"/>
                  </a:lnTo>
                  <a:lnTo>
                    <a:pt x="66027" y="295008"/>
                  </a:lnTo>
                  <a:lnTo>
                    <a:pt x="94316" y="278016"/>
                  </a:lnTo>
                  <a:lnTo>
                    <a:pt x="124583" y="265404"/>
                  </a:lnTo>
                  <a:lnTo>
                    <a:pt x="155427" y="254249"/>
                  </a:lnTo>
                  <a:lnTo>
                    <a:pt x="185445" y="241630"/>
                  </a:lnTo>
                  <a:lnTo>
                    <a:pt x="185318" y="239763"/>
                  </a:lnTo>
                  <a:lnTo>
                    <a:pt x="155244" y="251460"/>
                  </a:lnTo>
                  <a:lnTo>
                    <a:pt x="134990" y="256676"/>
                  </a:lnTo>
                  <a:lnTo>
                    <a:pt x="113079" y="265895"/>
                  </a:lnTo>
                  <a:lnTo>
                    <a:pt x="90299" y="277554"/>
                  </a:lnTo>
                  <a:lnTo>
                    <a:pt x="67436" y="290093"/>
                  </a:lnTo>
                  <a:lnTo>
                    <a:pt x="67450" y="281914"/>
                  </a:lnTo>
                  <a:lnTo>
                    <a:pt x="108322" y="256630"/>
                  </a:lnTo>
                  <a:lnTo>
                    <a:pt x="158531" y="237821"/>
                  </a:lnTo>
                  <a:lnTo>
                    <a:pt x="182638" y="227584"/>
                  </a:lnTo>
                  <a:lnTo>
                    <a:pt x="182308" y="226402"/>
                  </a:lnTo>
                  <a:lnTo>
                    <a:pt x="181622" y="225945"/>
                  </a:lnTo>
                  <a:lnTo>
                    <a:pt x="181228" y="224764"/>
                  </a:lnTo>
                  <a:lnTo>
                    <a:pt x="178765" y="223799"/>
                  </a:lnTo>
                  <a:lnTo>
                    <a:pt x="175717" y="223939"/>
                  </a:lnTo>
                  <a:lnTo>
                    <a:pt x="151545" y="233279"/>
                  </a:lnTo>
                  <a:lnTo>
                    <a:pt x="129543" y="242431"/>
                  </a:lnTo>
                  <a:lnTo>
                    <a:pt x="107745" y="252234"/>
                  </a:lnTo>
                  <a:lnTo>
                    <a:pt x="84277" y="263791"/>
                  </a:lnTo>
                  <a:lnTo>
                    <a:pt x="74421" y="272008"/>
                  </a:lnTo>
                  <a:lnTo>
                    <a:pt x="70954" y="273939"/>
                  </a:lnTo>
                  <a:lnTo>
                    <a:pt x="67182" y="274180"/>
                  </a:lnTo>
                  <a:lnTo>
                    <a:pt x="66205" y="269341"/>
                  </a:lnTo>
                  <a:lnTo>
                    <a:pt x="67436" y="266217"/>
                  </a:lnTo>
                  <a:lnTo>
                    <a:pt x="83482" y="253677"/>
                  </a:lnTo>
                  <a:lnTo>
                    <a:pt x="116582" y="234986"/>
                  </a:lnTo>
                  <a:lnTo>
                    <a:pt x="152154" y="218388"/>
                  </a:lnTo>
                  <a:lnTo>
                    <a:pt x="175615" y="212128"/>
                  </a:lnTo>
                  <a:lnTo>
                    <a:pt x="174612" y="209943"/>
                  </a:lnTo>
                  <a:lnTo>
                    <a:pt x="173977" y="207441"/>
                  </a:lnTo>
                  <a:lnTo>
                    <a:pt x="172796" y="205105"/>
                  </a:lnTo>
                  <a:lnTo>
                    <a:pt x="67436" y="256374"/>
                  </a:lnTo>
                  <a:lnTo>
                    <a:pt x="69489" y="246988"/>
                  </a:lnTo>
                  <a:lnTo>
                    <a:pt x="113485" y="215343"/>
                  </a:lnTo>
                  <a:lnTo>
                    <a:pt x="164376" y="193865"/>
                  </a:lnTo>
                  <a:lnTo>
                    <a:pt x="164071" y="193306"/>
                  </a:lnTo>
                  <a:lnTo>
                    <a:pt x="164325" y="190728"/>
                  </a:lnTo>
                  <a:lnTo>
                    <a:pt x="162966" y="188239"/>
                  </a:lnTo>
                  <a:lnTo>
                    <a:pt x="142595" y="193865"/>
                  </a:lnTo>
                  <a:lnTo>
                    <a:pt x="135416" y="198784"/>
                  </a:lnTo>
                  <a:lnTo>
                    <a:pt x="126722" y="202555"/>
                  </a:lnTo>
                  <a:lnTo>
                    <a:pt x="117887" y="205845"/>
                  </a:lnTo>
                  <a:lnTo>
                    <a:pt x="110286" y="209321"/>
                  </a:lnTo>
                  <a:lnTo>
                    <a:pt x="87795" y="225469"/>
                  </a:lnTo>
                  <a:lnTo>
                    <a:pt x="74071" y="234924"/>
                  </a:lnTo>
                  <a:lnTo>
                    <a:pt x="67436" y="238112"/>
                  </a:lnTo>
                  <a:lnTo>
                    <a:pt x="69353" y="226875"/>
                  </a:lnTo>
                  <a:lnTo>
                    <a:pt x="78146" y="215957"/>
                  </a:lnTo>
                  <a:lnTo>
                    <a:pt x="113330" y="192418"/>
                  </a:lnTo>
                  <a:lnTo>
                    <a:pt x="155943" y="178409"/>
                  </a:lnTo>
                  <a:lnTo>
                    <a:pt x="154152" y="175285"/>
                  </a:lnTo>
                  <a:lnTo>
                    <a:pt x="152234" y="173672"/>
                  </a:lnTo>
                  <a:lnTo>
                    <a:pt x="151726" y="172796"/>
                  </a:lnTo>
                  <a:lnTo>
                    <a:pt x="128666" y="179719"/>
                  </a:lnTo>
                  <a:lnTo>
                    <a:pt x="107191" y="189590"/>
                  </a:lnTo>
                  <a:lnTo>
                    <a:pt x="86911" y="201773"/>
                  </a:lnTo>
                  <a:lnTo>
                    <a:pt x="67436" y="215633"/>
                  </a:lnTo>
                  <a:lnTo>
                    <a:pt x="66154" y="208535"/>
                  </a:lnTo>
                  <a:lnTo>
                    <a:pt x="98415" y="177732"/>
                  </a:lnTo>
                  <a:lnTo>
                    <a:pt x="130203" y="164965"/>
                  </a:lnTo>
                  <a:lnTo>
                    <a:pt x="144703" y="158737"/>
                  </a:lnTo>
                  <a:lnTo>
                    <a:pt x="143014" y="155638"/>
                  </a:lnTo>
                  <a:lnTo>
                    <a:pt x="140258" y="152628"/>
                  </a:lnTo>
                  <a:lnTo>
                    <a:pt x="139077" y="150317"/>
                  </a:lnTo>
                  <a:lnTo>
                    <a:pt x="66027" y="188950"/>
                  </a:lnTo>
                  <a:lnTo>
                    <a:pt x="75466" y="171222"/>
                  </a:lnTo>
                  <a:lnTo>
                    <a:pt x="93354" y="158626"/>
                  </a:lnTo>
                  <a:lnTo>
                    <a:pt x="114790" y="149777"/>
                  </a:lnTo>
                  <a:lnTo>
                    <a:pt x="134873" y="143294"/>
                  </a:lnTo>
                  <a:lnTo>
                    <a:pt x="134696" y="141960"/>
                  </a:lnTo>
                  <a:lnTo>
                    <a:pt x="134873" y="139077"/>
                  </a:lnTo>
                  <a:lnTo>
                    <a:pt x="130474" y="131133"/>
                  </a:lnTo>
                  <a:lnTo>
                    <a:pt x="124594" y="123386"/>
                  </a:lnTo>
                  <a:lnTo>
                    <a:pt x="118584" y="115935"/>
                  </a:lnTo>
                  <a:lnTo>
                    <a:pt x="113791" y="108877"/>
                  </a:lnTo>
                  <a:lnTo>
                    <a:pt x="111088" y="102641"/>
                  </a:lnTo>
                  <a:lnTo>
                    <a:pt x="104615" y="85059"/>
                  </a:lnTo>
                  <a:lnTo>
                    <a:pt x="101155" y="77266"/>
                  </a:lnTo>
                  <a:lnTo>
                    <a:pt x="96574" y="69324"/>
                  </a:lnTo>
                  <a:lnTo>
                    <a:pt x="86250" y="52874"/>
                  </a:lnTo>
                  <a:lnTo>
                    <a:pt x="81483" y="44246"/>
                  </a:lnTo>
                  <a:lnTo>
                    <a:pt x="76657" y="33598"/>
                  </a:lnTo>
                  <a:lnTo>
                    <a:pt x="67440" y="10826"/>
                  </a:lnTo>
                  <a:lnTo>
                    <a:pt x="62522" y="0"/>
                  </a:lnTo>
                  <a:close/>
                </a:path>
              </a:pathLst>
            </a:custGeom>
            <a:solidFill>
              <a:srgbClr val="EFB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4843461" y="2223378"/>
              <a:ext cx="15875" cy="370205"/>
            </a:xfrm>
            <a:custGeom>
              <a:avLst/>
              <a:gdLst/>
              <a:ahLst/>
              <a:cxnLst/>
              <a:rect l="l" t="t" r="r" b="b"/>
              <a:pathLst>
                <a:path w="15875" h="370205">
                  <a:moveTo>
                    <a:pt x="7023" y="0"/>
                  </a:moveTo>
                  <a:lnTo>
                    <a:pt x="7023" y="63919"/>
                  </a:lnTo>
                  <a:lnTo>
                    <a:pt x="5562" y="105575"/>
                  </a:lnTo>
                  <a:lnTo>
                    <a:pt x="5613" y="110274"/>
                  </a:lnTo>
                  <a:lnTo>
                    <a:pt x="4152" y="149593"/>
                  </a:lnTo>
                  <a:lnTo>
                    <a:pt x="4216" y="172097"/>
                  </a:lnTo>
                  <a:lnTo>
                    <a:pt x="2717" y="251206"/>
                  </a:lnTo>
                  <a:lnTo>
                    <a:pt x="1485" y="256374"/>
                  </a:lnTo>
                  <a:lnTo>
                    <a:pt x="725" y="344543"/>
                  </a:lnTo>
                  <a:lnTo>
                    <a:pt x="0" y="370179"/>
                  </a:lnTo>
                  <a:lnTo>
                    <a:pt x="15455" y="370179"/>
                  </a:lnTo>
                  <a:lnTo>
                    <a:pt x="14623" y="344552"/>
                  </a:lnTo>
                  <a:lnTo>
                    <a:pt x="14046" y="267627"/>
                  </a:lnTo>
                  <a:lnTo>
                    <a:pt x="12636" y="198780"/>
                  </a:lnTo>
                  <a:lnTo>
                    <a:pt x="11087" y="99242"/>
                  </a:lnTo>
                  <a:lnTo>
                    <a:pt x="9628" y="49492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8554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8" name="object 78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723348" y="2242339"/>
              <a:ext cx="253576" cy="248665"/>
            </a:xfrm>
            <a:prstGeom prst="rect">
              <a:avLst/>
            </a:prstGeom>
          </p:spPr>
        </p:pic>
        <p:sp>
          <p:nvSpPr>
            <p:cNvPr id="789" name="object 789" descr=""/>
            <p:cNvSpPr/>
            <p:nvPr/>
          </p:nvSpPr>
          <p:spPr>
            <a:xfrm>
              <a:off x="4630863" y="2160158"/>
              <a:ext cx="110489" cy="433705"/>
            </a:xfrm>
            <a:custGeom>
              <a:avLst/>
              <a:gdLst/>
              <a:ahLst/>
              <a:cxnLst/>
              <a:rect l="l" t="t" r="r" b="b"/>
              <a:pathLst>
                <a:path w="110489" h="433705">
                  <a:moveTo>
                    <a:pt x="56654" y="0"/>
                  </a:moveTo>
                  <a:lnTo>
                    <a:pt x="51744" y="14895"/>
                  </a:lnTo>
                  <a:lnTo>
                    <a:pt x="51109" y="33708"/>
                  </a:lnTo>
                  <a:lnTo>
                    <a:pt x="51491" y="52174"/>
                  </a:lnTo>
                  <a:lnTo>
                    <a:pt x="49631" y="66027"/>
                  </a:lnTo>
                  <a:lnTo>
                    <a:pt x="43248" y="67114"/>
                  </a:lnTo>
                  <a:lnTo>
                    <a:pt x="32792" y="59712"/>
                  </a:lnTo>
                  <a:lnTo>
                    <a:pt x="22329" y="50200"/>
                  </a:lnTo>
                  <a:lnTo>
                    <a:pt x="15925" y="44958"/>
                  </a:lnTo>
                  <a:lnTo>
                    <a:pt x="18139" y="56341"/>
                  </a:lnTo>
                  <a:lnTo>
                    <a:pt x="28841" y="66694"/>
                  </a:lnTo>
                  <a:lnTo>
                    <a:pt x="46824" y="78676"/>
                  </a:lnTo>
                  <a:lnTo>
                    <a:pt x="47376" y="87962"/>
                  </a:lnTo>
                  <a:lnTo>
                    <a:pt x="47572" y="106079"/>
                  </a:lnTo>
                  <a:lnTo>
                    <a:pt x="47394" y="124192"/>
                  </a:lnTo>
                  <a:lnTo>
                    <a:pt x="46824" y="133464"/>
                  </a:lnTo>
                  <a:lnTo>
                    <a:pt x="36785" y="132229"/>
                  </a:lnTo>
                  <a:lnTo>
                    <a:pt x="22806" y="122286"/>
                  </a:lnTo>
                  <a:lnTo>
                    <a:pt x="9773" y="111084"/>
                  </a:lnTo>
                  <a:lnTo>
                    <a:pt x="2578" y="106070"/>
                  </a:lnTo>
                  <a:lnTo>
                    <a:pt x="1905" y="106210"/>
                  </a:lnTo>
                  <a:lnTo>
                    <a:pt x="0" y="108407"/>
                  </a:lnTo>
                  <a:lnTo>
                    <a:pt x="469" y="109575"/>
                  </a:lnTo>
                  <a:lnTo>
                    <a:pt x="9548" y="121410"/>
                  </a:lnTo>
                  <a:lnTo>
                    <a:pt x="20061" y="131376"/>
                  </a:lnTo>
                  <a:lnTo>
                    <a:pt x="32014" y="139573"/>
                  </a:lnTo>
                  <a:lnTo>
                    <a:pt x="45415" y="146100"/>
                  </a:lnTo>
                  <a:lnTo>
                    <a:pt x="44018" y="205105"/>
                  </a:lnTo>
                  <a:lnTo>
                    <a:pt x="33709" y="203070"/>
                  </a:lnTo>
                  <a:lnTo>
                    <a:pt x="20867" y="194060"/>
                  </a:lnTo>
                  <a:lnTo>
                    <a:pt x="9590" y="184429"/>
                  </a:lnTo>
                  <a:lnTo>
                    <a:pt x="3975" y="180530"/>
                  </a:lnTo>
                  <a:lnTo>
                    <a:pt x="4890" y="189888"/>
                  </a:lnTo>
                  <a:lnTo>
                    <a:pt x="18953" y="201575"/>
                  </a:lnTo>
                  <a:lnTo>
                    <a:pt x="35537" y="212046"/>
                  </a:lnTo>
                  <a:lnTo>
                    <a:pt x="44018" y="217754"/>
                  </a:lnTo>
                  <a:lnTo>
                    <a:pt x="44676" y="222548"/>
                  </a:lnTo>
                  <a:lnTo>
                    <a:pt x="46824" y="247954"/>
                  </a:lnTo>
                  <a:lnTo>
                    <a:pt x="46650" y="293262"/>
                  </a:lnTo>
                  <a:lnTo>
                    <a:pt x="40254" y="386282"/>
                  </a:lnTo>
                  <a:lnTo>
                    <a:pt x="39801" y="431990"/>
                  </a:lnTo>
                  <a:lnTo>
                    <a:pt x="47049" y="432208"/>
                  </a:lnTo>
                  <a:lnTo>
                    <a:pt x="61906" y="433174"/>
                  </a:lnTo>
                  <a:lnTo>
                    <a:pt x="69303" y="433400"/>
                  </a:lnTo>
                  <a:lnTo>
                    <a:pt x="64649" y="341420"/>
                  </a:lnTo>
                  <a:lnTo>
                    <a:pt x="62906" y="295415"/>
                  </a:lnTo>
                  <a:lnTo>
                    <a:pt x="62280" y="249364"/>
                  </a:lnTo>
                  <a:lnTo>
                    <a:pt x="61706" y="240243"/>
                  </a:lnTo>
                  <a:lnTo>
                    <a:pt x="60613" y="228933"/>
                  </a:lnTo>
                  <a:lnTo>
                    <a:pt x="60001" y="217828"/>
                  </a:lnTo>
                  <a:lnTo>
                    <a:pt x="60871" y="209321"/>
                  </a:lnTo>
                  <a:lnTo>
                    <a:pt x="65583" y="204963"/>
                  </a:lnTo>
                  <a:lnTo>
                    <a:pt x="75633" y="197089"/>
                  </a:lnTo>
                  <a:lnTo>
                    <a:pt x="92481" y="184734"/>
                  </a:lnTo>
                  <a:lnTo>
                    <a:pt x="96634" y="182181"/>
                  </a:lnTo>
                  <a:lnTo>
                    <a:pt x="100457" y="182410"/>
                  </a:lnTo>
                  <a:lnTo>
                    <a:pt x="102006" y="181762"/>
                  </a:lnTo>
                  <a:lnTo>
                    <a:pt x="102603" y="182079"/>
                  </a:lnTo>
                  <a:lnTo>
                    <a:pt x="103022" y="181927"/>
                  </a:lnTo>
                  <a:lnTo>
                    <a:pt x="104470" y="175742"/>
                  </a:lnTo>
                  <a:lnTo>
                    <a:pt x="105232" y="175704"/>
                  </a:lnTo>
                  <a:lnTo>
                    <a:pt x="110045" y="163664"/>
                  </a:lnTo>
                  <a:lnTo>
                    <a:pt x="98670" y="165519"/>
                  </a:lnTo>
                  <a:lnTo>
                    <a:pt x="90050" y="172240"/>
                  </a:lnTo>
                  <a:lnTo>
                    <a:pt x="82472" y="180995"/>
                  </a:lnTo>
                  <a:lnTo>
                    <a:pt x="74218" y="188950"/>
                  </a:lnTo>
                  <a:lnTo>
                    <a:pt x="70739" y="191465"/>
                  </a:lnTo>
                  <a:lnTo>
                    <a:pt x="63411" y="198170"/>
                  </a:lnTo>
                  <a:lnTo>
                    <a:pt x="60871" y="193865"/>
                  </a:lnTo>
                  <a:lnTo>
                    <a:pt x="60387" y="185549"/>
                  </a:lnTo>
                  <a:lnTo>
                    <a:pt x="60256" y="169308"/>
                  </a:lnTo>
                  <a:lnTo>
                    <a:pt x="60433" y="153055"/>
                  </a:lnTo>
                  <a:lnTo>
                    <a:pt x="60871" y="144703"/>
                  </a:lnTo>
                  <a:lnTo>
                    <a:pt x="67485" y="138265"/>
                  </a:lnTo>
                  <a:lnTo>
                    <a:pt x="80030" y="127757"/>
                  </a:lnTo>
                  <a:lnTo>
                    <a:pt x="91073" y="115184"/>
                  </a:lnTo>
                  <a:lnTo>
                    <a:pt x="93179" y="102552"/>
                  </a:lnTo>
                  <a:lnTo>
                    <a:pt x="90373" y="101155"/>
                  </a:lnTo>
                  <a:lnTo>
                    <a:pt x="85787" y="111140"/>
                  </a:lnTo>
                  <a:lnTo>
                    <a:pt x="79136" y="119586"/>
                  </a:lnTo>
                  <a:lnTo>
                    <a:pt x="71081" y="126894"/>
                  </a:lnTo>
                  <a:lnTo>
                    <a:pt x="62280" y="133464"/>
                  </a:lnTo>
                  <a:lnTo>
                    <a:pt x="59474" y="132054"/>
                  </a:lnTo>
                  <a:lnTo>
                    <a:pt x="58974" y="122292"/>
                  </a:lnTo>
                  <a:lnTo>
                    <a:pt x="58826" y="103271"/>
                  </a:lnTo>
                  <a:lnTo>
                    <a:pt x="59002" y="84243"/>
                  </a:lnTo>
                  <a:lnTo>
                    <a:pt x="59474" y="74460"/>
                  </a:lnTo>
                  <a:lnTo>
                    <a:pt x="64067" y="68999"/>
                  </a:lnTo>
                  <a:lnTo>
                    <a:pt x="72840" y="60625"/>
                  </a:lnTo>
                  <a:lnTo>
                    <a:pt x="81251" y="51091"/>
                  </a:lnTo>
                  <a:lnTo>
                    <a:pt x="84759" y="42151"/>
                  </a:lnTo>
                  <a:lnTo>
                    <a:pt x="83756" y="41402"/>
                  </a:lnTo>
                  <a:lnTo>
                    <a:pt x="83654" y="39890"/>
                  </a:lnTo>
                  <a:lnTo>
                    <a:pt x="81953" y="40741"/>
                  </a:lnTo>
                  <a:lnTo>
                    <a:pt x="78430" y="44770"/>
                  </a:lnTo>
                  <a:lnTo>
                    <a:pt x="72174" y="52790"/>
                  </a:lnTo>
                  <a:lnTo>
                    <a:pt x="65536" y="60758"/>
                  </a:lnTo>
                  <a:lnTo>
                    <a:pt x="60871" y="64630"/>
                  </a:lnTo>
                  <a:lnTo>
                    <a:pt x="58064" y="63220"/>
                  </a:lnTo>
                  <a:lnTo>
                    <a:pt x="56654" y="0"/>
                  </a:lnTo>
                  <a:close/>
                </a:path>
              </a:pathLst>
            </a:custGeom>
            <a:solidFill>
              <a:srgbClr val="4C3D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4516131" y="2061163"/>
              <a:ext cx="298450" cy="359410"/>
            </a:xfrm>
            <a:custGeom>
              <a:avLst/>
              <a:gdLst/>
              <a:ahLst/>
              <a:cxnLst/>
              <a:rect l="l" t="t" r="r" b="b"/>
              <a:pathLst>
                <a:path w="298450" h="359410">
                  <a:moveTo>
                    <a:pt x="30667" y="279990"/>
                  </a:moveTo>
                  <a:lnTo>
                    <a:pt x="30478" y="279990"/>
                  </a:lnTo>
                  <a:lnTo>
                    <a:pt x="26867" y="282079"/>
                  </a:lnTo>
                  <a:lnTo>
                    <a:pt x="17049" y="287203"/>
                  </a:lnTo>
                  <a:lnTo>
                    <a:pt x="7136" y="291997"/>
                  </a:lnTo>
                  <a:lnTo>
                    <a:pt x="0" y="294968"/>
                  </a:lnTo>
                  <a:lnTo>
                    <a:pt x="13326" y="310581"/>
                  </a:lnTo>
                  <a:lnTo>
                    <a:pt x="47979" y="340107"/>
                  </a:lnTo>
                  <a:lnTo>
                    <a:pt x="88819" y="356298"/>
                  </a:lnTo>
                  <a:lnTo>
                    <a:pt x="115287" y="359292"/>
                  </a:lnTo>
                  <a:lnTo>
                    <a:pt x="141008" y="356816"/>
                  </a:lnTo>
                  <a:lnTo>
                    <a:pt x="161556" y="346949"/>
                  </a:lnTo>
                  <a:lnTo>
                    <a:pt x="161119" y="340884"/>
                  </a:lnTo>
                  <a:lnTo>
                    <a:pt x="133684" y="300570"/>
                  </a:lnTo>
                  <a:lnTo>
                    <a:pt x="122069" y="290917"/>
                  </a:lnTo>
                  <a:lnTo>
                    <a:pt x="29438" y="290917"/>
                  </a:lnTo>
                  <a:lnTo>
                    <a:pt x="30667" y="279990"/>
                  </a:lnTo>
                  <a:close/>
                </a:path>
                <a:path w="298450" h="359410">
                  <a:moveTo>
                    <a:pt x="159331" y="279525"/>
                  </a:moveTo>
                  <a:lnTo>
                    <a:pt x="118706" y="279525"/>
                  </a:lnTo>
                  <a:lnTo>
                    <a:pt x="124322" y="283423"/>
                  </a:lnTo>
                  <a:lnTo>
                    <a:pt x="135599" y="293055"/>
                  </a:lnTo>
                  <a:lnTo>
                    <a:pt x="148440" y="302065"/>
                  </a:lnTo>
                  <a:lnTo>
                    <a:pt x="158750" y="304099"/>
                  </a:lnTo>
                  <a:lnTo>
                    <a:pt x="158833" y="300570"/>
                  </a:lnTo>
                  <a:lnTo>
                    <a:pt x="158914" y="297165"/>
                  </a:lnTo>
                  <a:lnTo>
                    <a:pt x="159036" y="291997"/>
                  </a:lnTo>
                  <a:lnTo>
                    <a:pt x="159150" y="287203"/>
                  </a:lnTo>
                  <a:lnTo>
                    <a:pt x="159271" y="282079"/>
                  </a:lnTo>
                  <a:lnTo>
                    <a:pt x="159331" y="279525"/>
                  </a:lnTo>
                  <a:close/>
                </a:path>
                <a:path w="298450" h="359410">
                  <a:moveTo>
                    <a:pt x="262397" y="200150"/>
                  </a:moveTo>
                  <a:lnTo>
                    <a:pt x="205105" y="200150"/>
                  </a:lnTo>
                  <a:lnTo>
                    <a:pt x="207911" y="201547"/>
                  </a:lnTo>
                  <a:lnTo>
                    <a:pt x="205804" y="214178"/>
                  </a:lnTo>
                  <a:lnTo>
                    <a:pt x="194762" y="226751"/>
                  </a:lnTo>
                  <a:lnTo>
                    <a:pt x="182217" y="237260"/>
                  </a:lnTo>
                  <a:lnTo>
                    <a:pt x="175602" y="243698"/>
                  </a:lnTo>
                  <a:lnTo>
                    <a:pt x="175198" y="251420"/>
                  </a:lnTo>
                  <a:lnTo>
                    <a:pt x="175118" y="284544"/>
                  </a:lnTo>
                  <a:lnTo>
                    <a:pt x="175273" y="287203"/>
                  </a:lnTo>
                  <a:lnTo>
                    <a:pt x="175371" y="288882"/>
                  </a:lnTo>
                  <a:lnTo>
                    <a:pt x="175477" y="290713"/>
                  </a:lnTo>
                  <a:lnTo>
                    <a:pt x="175602" y="292860"/>
                  </a:lnTo>
                  <a:lnTo>
                    <a:pt x="178142" y="297165"/>
                  </a:lnTo>
                  <a:lnTo>
                    <a:pt x="185470" y="290459"/>
                  </a:lnTo>
                  <a:lnTo>
                    <a:pt x="188950" y="287945"/>
                  </a:lnTo>
                  <a:lnTo>
                    <a:pt x="197204" y="279990"/>
                  </a:lnTo>
                  <a:lnTo>
                    <a:pt x="204782" y="271235"/>
                  </a:lnTo>
                  <a:lnTo>
                    <a:pt x="213401" y="264513"/>
                  </a:lnTo>
                  <a:lnTo>
                    <a:pt x="224777" y="262659"/>
                  </a:lnTo>
                  <a:lnTo>
                    <a:pt x="225538" y="262659"/>
                  </a:lnTo>
                  <a:lnTo>
                    <a:pt x="227774" y="257782"/>
                  </a:lnTo>
                  <a:lnTo>
                    <a:pt x="230136" y="254696"/>
                  </a:lnTo>
                  <a:lnTo>
                    <a:pt x="231800" y="251420"/>
                  </a:lnTo>
                  <a:lnTo>
                    <a:pt x="241779" y="233295"/>
                  </a:lnTo>
                  <a:lnTo>
                    <a:pt x="252436" y="215902"/>
                  </a:lnTo>
                  <a:lnTo>
                    <a:pt x="262397" y="200150"/>
                  </a:lnTo>
                  <a:close/>
                </a:path>
                <a:path w="298450" h="359410">
                  <a:moveTo>
                    <a:pt x="159372" y="277798"/>
                  </a:moveTo>
                  <a:lnTo>
                    <a:pt x="39624" y="277798"/>
                  </a:lnTo>
                  <a:lnTo>
                    <a:pt x="34158" y="290459"/>
                  </a:lnTo>
                  <a:lnTo>
                    <a:pt x="34048" y="290713"/>
                  </a:lnTo>
                  <a:lnTo>
                    <a:pt x="29438" y="290917"/>
                  </a:lnTo>
                  <a:lnTo>
                    <a:pt x="122069" y="290917"/>
                  </a:lnTo>
                  <a:lnTo>
                    <a:pt x="119621" y="288882"/>
                  </a:lnTo>
                  <a:lnTo>
                    <a:pt x="118752" y="279990"/>
                  </a:lnTo>
                  <a:lnTo>
                    <a:pt x="118706" y="279525"/>
                  </a:lnTo>
                  <a:lnTo>
                    <a:pt x="159331" y="279525"/>
                  </a:lnTo>
                  <a:lnTo>
                    <a:pt x="159372" y="277798"/>
                  </a:lnTo>
                  <a:close/>
                </a:path>
                <a:path w="298450" h="359410">
                  <a:moveTo>
                    <a:pt x="33718" y="278115"/>
                  </a:moveTo>
                  <a:lnTo>
                    <a:pt x="30861" y="278267"/>
                  </a:lnTo>
                  <a:lnTo>
                    <a:pt x="30719" y="279525"/>
                  </a:lnTo>
                  <a:lnTo>
                    <a:pt x="30667" y="279990"/>
                  </a:lnTo>
                  <a:lnTo>
                    <a:pt x="30478" y="279990"/>
                  </a:lnTo>
                  <a:lnTo>
                    <a:pt x="33718" y="278115"/>
                  </a:lnTo>
                  <a:close/>
                </a:path>
                <a:path w="298450" h="359410">
                  <a:moveTo>
                    <a:pt x="165435" y="0"/>
                  </a:moveTo>
                  <a:lnTo>
                    <a:pt x="131605" y="6581"/>
                  </a:lnTo>
                  <a:lnTo>
                    <a:pt x="100282" y="22495"/>
                  </a:lnTo>
                  <a:lnTo>
                    <a:pt x="70243" y="44918"/>
                  </a:lnTo>
                  <a:lnTo>
                    <a:pt x="92527" y="84275"/>
                  </a:lnTo>
                  <a:lnTo>
                    <a:pt x="103290" y="126743"/>
                  </a:lnTo>
                  <a:lnTo>
                    <a:pt x="103204" y="132703"/>
                  </a:lnTo>
                  <a:lnTo>
                    <a:pt x="103081" y="141146"/>
                  </a:lnTo>
                  <a:lnTo>
                    <a:pt x="102964" y="149195"/>
                  </a:lnTo>
                  <a:lnTo>
                    <a:pt x="90773" y="211089"/>
                  </a:lnTo>
                  <a:lnTo>
                    <a:pt x="67748" y="248007"/>
                  </a:lnTo>
                  <a:lnTo>
                    <a:pt x="33718" y="278115"/>
                  </a:lnTo>
                  <a:lnTo>
                    <a:pt x="39624" y="277798"/>
                  </a:lnTo>
                  <a:lnTo>
                    <a:pt x="159372" y="277798"/>
                  </a:lnTo>
                  <a:lnTo>
                    <a:pt x="159528" y="271235"/>
                  </a:lnTo>
                  <a:lnTo>
                    <a:pt x="159597" y="268303"/>
                  </a:lnTo>
                  <a:lnTo>
                    <a:pt x="159720" y="263129"/>
                  </a:lnTo>
                  <a:lnTo>
                    <a:pt x="159846" y="257782"/>
                  </a:lnTo>
                  <a:lnTo>
                    <a:pt x="159919" y="254696"/>
                  </a:lnTo>
                  <a:lnTo>
                    <a:pt x="159997" y="251420"/>
                  </a:lnTo>
                  <a:lnTo>
                    <a:pt x="160078" y="248007"/>
                  </a:lnTo>
                  <a:lnTo>
                    <a:pt x="160147" y="245095"/>
                  </a:lnTo>
                  <a:lnTo>
                    <a:pt x="124280" y="220404"/>
                  </a:lnTo>
                  <a:lnTo>
                    <a:pt x="114731" y="207401"/>
                  </a:lnTo>
                  <a:lnTo>
                    <a:pt x="116636" y="205204"/>
                  </a:lnTo>
                  <a:lnTo>
                    <a:pt x="117264" y="205074"/>
                  </a:lnTo>
                  <a:lnTo>
                    <a:pt x="162304" y="205074"/>
                  </a:lnTo>
                  <a:lnTo>
                    <a:pt x="162108" y="186956"/>
                  </a:lnTo>
                  <a:lnTo>
                    <a:pt x="161556" y="177671"/>
                  </a:lnTo>
                  <a:lnTo>
                    <a:pt x="155542" y="173602"/>
                  </a:lnTo>
                  <a:lnTo>
                    <a:pt x="143573" y="165688"/>
                  </a:lnTo>
                  <a:lnTo>
                    <a:pt x="132870" y="155336"/>
                  </a:lnTo>
                  <a:lnTo>
                    <a:pt x="130657" y="143952"/>
                  </a:lnTo>
                  <a:lnTo>
                    <a:pt x="166074" y="143952"/>
                  </a:lnTo>
                  <a:lnTo>
                    <a:pt x="165969" y="138885"/>
                  </a:lnTo>
                  <a:lnTo>
                    <a:pt x="165885" y="134821"/>
                  </a:lnTo>
                  <a:lnTo>
                    <a:pt x="165841" y="132703"/>
                  </a:lnTo>
                  <a:lnTo>
                    <a:pt x="166476" y="113890"/>
                  </a:lnTo>
                  <a:lnTo>
                    <a:pt x="171386" y="98994"/>
                  </a:lnTo>
                  <a:lnTo>
                    <a:pt x="294622" y="98994"/>
                  </a:lnTo>
                  <a:lnTo>
                    <a:pt x="294179" y="94050"/>
                  </a:lnTo>
                  <a:lnTo>
                    <a:pt x="272405" y="55724"/>
                  </a:lnTo>
                  <a:lnTo>
                    <a:pt x="239634" y="24634"/>
                  </a:lnTo>
                  <a:lnTo>
                    <a:pt x="202996" y="5573"/>
                  </a:lnTo>
                  <a:lnTo>
                    <a:pt x="165435" y="0"/>
                  </a:lnTo>
                  <a:close/>
                </a:path>
                <a:path w="298450" h="359410">
                  <a:moveTo>
                    <a:pt x="225538" y="262659"/>
                  </a:moveTo>
                  <a:lnTo>
                    <a:pt x="224777" y="262659"/>
                  </a:lnTo>
                  <a:lnTo>
                    <a:pt x="225323" y="263129"/>
                  </a:lnTo>
                  <a:lnTo>
                    <a:pt x="225538" y="262659"/>
                  </a:lnTo>
                  <a:close/>
                </a:path>
                <a:path w="298450" h="359410">
                  <a:moveTo>
                    <a:pt x="162304" y="205074"/>
                  </a:moveTo>
                  <a:lnTo>
                    <a:pt x="117323" y="205074"/>
                  </a:lnTo>
                  <a:lnTo>
                    <a:pt x="124570" y="210134"/>
                  </a:lnTo>
                  <a:lnTo>
                    <a:pt x="137546" y="221287"/>
                  </a:lnTo>
                  <a:lnTo>
                    <a:pt x="151517" y="231223"/>
                  </a:lnTo>
                  <a:lnTo>
                    <a:pt x="161556" y="232459"/>
                  </a:lnTo>
                  <a:lnTo>
                    <a:pt x="162126" y="223187"/>
                  </a:lnTo>
                  <a:lnTo>
                    <a:pt x="162245" y="211089"/>
                  </a:lnTo>
                  <a:lnTo>
                    <a:pt x="162304" y="205074"/>
                  </a:lnTo>
                  <a:close/>
                </a:path>
                <a:path w="298450" h="359410">
                  <a:moveTo>
                    <a:pt x="296421" y="138885"/>
                  </a:moveTo>
                  <a:lnTo>
                    <a:pt x="198386" y="138885"/>
                  </a:lnTo>
                  <a:lnTo>
                    <a:pt x="198488" y="140396"/>
                  </a:lnTo>
                  <a:lnTo>
                    <a:pt x="199491" y="141146"/>
                  </a:lnTo>
                  <a:lnTo>
                    <a:pt x="195983" y="150085"/>
                  </a:lnTo>
                  <a:lnTo>
                    <a:pt x="187572" y="159619"/>
                  </a:lnTo>
                  <a:lnTo>
                    <a:pt x="178799" y="167994"/>
                  </a:lnTo>
                  <a:lnTo>
                    <a:pt x="174205" y="173454"/>
                  </a:lnTo>
                  <a:lnTo>
                    <a:pt x="173833" y="181176"/>
                  </a:lnTo>
                  <a:lnTo>
                    <a:pt x="173803" y="223187"/>
                  </a:lnTo>
                  <a:lnTo>
                    <a:pt x="174171" y="230371"/>
                  </a:lnTo>
                  <a:lnTo>
                    <a:pt x="174205" y="231049"/>
                  </a:lnTo>
                  <a:lnTo>
                    <a:pt x="177012" y="232459"/>
                  </a:lnTo>
                  <a:lnTo>
                    <a:pt x="185813" y="225889"/>
                  </a:lnTo>
                  <a:lnTo>
                    <a:pt x="193868" y="218581"/>
                  </a:lnTo>
                  <a:lnTo>
                    <a:pt x="200519" y="210134"/>
                  </a:lnTo>
                  <a:lnTo>
                    <a:pt x="205105" y="200150"/>
                  </a:lnTo>
                  <a:lnTo>
                    <a:pt x="262397" y="200150"/>
                  </a:lnTo>
                  <a:lnTo>
                    <a:pt x="287574" y="158303"/>
                  </a:lnTo>
                  <a:lnTo>
                    <a:pt x="294029" y="145800"/>
                  </a:lnTo>
                  <a:lnTo>
                    <a:pt x="296421" y="138885"/>
                  </a:lnTo>
                  <a:close/>
                </a:path>
                <a:path w="298450" h="359410">
                  <a:moveTo>
                    <a:pt x="166074" y="143952"/>
                  </a:moveTo>
                  <a:lnTo>
                    <a:pt x="130657" y="143952"/>
                  </a:lnTo>
                  <a:lnTo>
                    <a:pt x="137061" y="149195"/>
                  </a:lnTo>
                  <a:lnTo>
                    <a:pt x="147524" y="158706"/>
                  </a:lnTo>
                  <a:lnTo>
                    <a:pt x="157980" y="166109"/>
                  </a:lnTo>
                  <a:lnTo>
                    <a:pt x="164363" y="165022"/>
                  </a:lnTo>
                  <a:lnTo>
                    <a:pt x="166140" y="151785"/>
                  </a:lnTo>
                  <a:lnTo>
                    <a:pt x="166074" y="143952"/>
                  </a:lnTo>
                  <a:close/>
                </a:path>
                <a:path w="298450" h="359410">
                  <a:moveTo>
                    <a:pt x="294622" y="98994"/>
                  </a:moveTo>
                  <a:lnTo>
                    <a:pt x="171386" y="98994"/>
                  </a:lnTo>
                  <a:lnTo>
                    <a:pt x="172138" y="132703"/>
                  </a:lnTo>
                  <a:lnTo>
                    <a:pt x="172185" y="134821"/>
                  </a:lnTo>
                  <a:lnTo>
                    <a:pt x="172309" y="140396"/>
                  </a:lnTo>
                  <a:lnTo>
                    <a:pt x="172430" y="145800"/>
                  </a:lnTo>
                  <a:lnTo>
                    <a:pt x="172525" y="150085"/>
                  </a:lnTo>
                  <a:lnTo>
                    <a:pt x="172642" y="155336"/>
                  </a:lnTo>
                  <a:lnTo>
                    <a:pt x="172708" y="158303"/>
                  </a:lnTo>
                  <a:lnTo>
                    <a:pt x="172796" y="162215"/>
                  </a:lnTo>
                  <a:lnTo>
                    <a:pt x="175602" y="163625"/>
                  </a:lnTo>
                  <a:lnTo>
                    <a:pt x="180268" y="159753"/>
                  </a:lnTo>
                  <a:lnTo>
                    <a:pt x="186905" y="151785"/>
                  </a:lnTo>
                  <a:lnTo>
                    <a:pt x="193162" y="143765"/>
                  </a:lnTo>
                  <a:lnTo>
                    <a:pt x="196684" y="139736"/>
                  </a:lnTo>
                  <a:lnTo>
                    <a:pt x="198386" y="138885"/>
                  </a:lnTo>
                  <a:lnTo>
                    <a:pt x="296421" y="138885"/>
                  </a:lnTo>
                  <a:lnTo>
                    <a:pt x="297827" y="134821"/>
                  </a:lnTo>
                  <a:lnTo>
                    <a:pt x="294622" y="98994"/>
                  </a:lnTo>
                  <a:close/>
                </a:path>
              </a:pathLst>
            </a:custGeom>
            <a:solidFill>
              <a:srgbClr val="2E7E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1" name="object 79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545569" y="2073760"/>
              <a:ext cx="254203" cy="335762"/>
            </a:xfrm>
            <a:prstGeom prst="rect">
              <a:avLst/>
            </a:prstGeom>
          </p:spPr>
        </p:pic>
      </p:grpSp>
      <p:sp>
        <p:nvSpPr>
          <p:cNvPr id="792" name="object 792" descr=""/>
          <p:cNvSpPr txBox="1"/>
          <p:nvPr/>
        </p:nvSpPr>
        <p:spPr>
          <a:xfrm>
            <a:off x="325382" y="391277"/>
            <a:ext cx="3253104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Listače </a:t>
            </a:r>
            <a:r>
              <a:rPr dirty="0" sz="1200">
                <a:latin typeface="Podkova"/>
                <a:cs typeface="Podkova"/>
              </a:rPr>
              <a:t>imaju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široke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tanke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listove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koji</a:t>
            </a:r>
            <a:r>
              <a:rPr dirty="0" sz="1200" spc="-10">
                <a:latin typeface="Podkova"/>
                <a:cs typeface="Podkova"/>
              </a:rPr>
              <a:t> obično </a:t>
            </a:r>
            <a:r>
              <a:rPr dirty="0" sz="1200">
                <a:latin typeface="Podkova"/>
                <a:cs typeface="Podkova"/>
              </a:rPr>
              <a:t>opadaju tijekom zime tako da većina ovih </a:t>
            </a:r>
            <a:r>
              <a:rPr dirty="0" sz="1200" spc="-10">
                <a:latin typeface="Podkova"/>
                <a:cs typeface="Podkova"/>
              </a:rPr>
              <a:t>vrsta </a:t>
            </a:r>
            <a:r>
              <a:rPr dirty="0" sz="1200">
                <a:latin typeface="Podkova"/>
                <a:cs typeface="Podkova"/>
              </a:rPr>
              <a:t>spada u listopadno drveće. Ova stabla </a:t>
            </a:r>
            <a:r>
              <a:rPr dirty="0" sz="1200" spc="-10">
                <a:latin typeface="Podkova"/>
                <a:cs typeface="Podkova"/>
              </a:rPr>
              <a:t>stvaraju </a:t>
            </a:r>
            <a:r>
              <a:rPr dirty="0" sz="1200">
                <a:latin typeface="Podkova"/>
                <a:cs typeface="Podkova"/>
              </a:rPr>
              <a:t>plodove poput oraščića, plodova u ljusci </a:t>
            </a:r>
            <a:r>
              <a:rPr dirty="0" sz="1200" spc="-25">
                <a:latin typeface="Podkova"/>
                <a:cs typeface="Podkova"/>
              </a:rPr>
              <a:t>ili </a:t>
            </a:r>
            <a:r>
              <a:rPr dirty="0" sz="1200">
                <a:latin typeface="Podkova"/>
                <a:cs typeface="Podkova"/>
              </a:rPr>
              <a:t>bobičastih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plodova.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Rastu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svim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klimama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s </a:t>
            </a:r>
            <a:r>
              <a:rPr dirty="0" sz="1200">
                <a:latin typeface="Podkova"/>
                <a:cs typeface="Podkova"/>
              </a:rPr>
              <a:t>dovoljno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kiše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topline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tijekom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ljeta.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793" name="object 793" descr=""/>
          <p:cNvSpPr txBox="1"/>
          <p:nvPr/>
        </p:nvSpPr>
        <p:spPr>
          <a:xfrm>
            <a:off x="325382" y="1051027"/>
            <a:ext cx="9746615" cy="221043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3853815" marR="5080">
              <a:lnSpc>
                <a:spcPct val="102600"/>
              </a:lnSpc>
              <a:spcBef>
                <a:spcPts val="60"/>
              </a:spcBef>
            </a:pPr>
            <a:r>
              <a:rPr dirty="0" sz="1300">
                <a:solidFill>
                  <a:srgbClr val="0C2825"/>
                </a:solidFill>
                <a:latin typeface="Podkova"/>
                <a:cs typeface="Podkova"/>
              </a:rPr>
              <a:t>Prepoznaj</a:t>
            </a:r>
            <a:r>
              <a:rPr dirty="0" sz="1300" spc="-20">
                <a:solidFill>
                  <a:srgbClr val="0C2825"/>
                </a:solidFill>
                <a:latin typeface="Podkova"/>
                <a:cs typeface="Podkova"/>
              </a:rPr>
              <a:t> </a:t>
            </a:r>
            <a:r>
              <a:rPr dirty="0" sz="1300">
                <a:solidFill>
                  <a:srgbClr val="0C2825"/>
                </a:solidFill>
                <a:latin typeface="Podkova"/>
                <a:cs typeface="Podkova"/>
              </a:rPr>
              <a:t>10</a:t>
            </a:r>
            <a:r>
              <a:rPr dirty="0" sz="1300" spc="-15">
                <a:solidFill>
                  <a:srgbClr val="0C2825"/>
                </a:solidFill>
                <a:latin typeface="Podkova"/>
                <a:cs typeface="Podkova"/>
              </a:rPr>
              <a:t> </a:t>
            </a:r>
            <a:r>
              <a:rPr dirty="0" sz="1300">
                <a:solidFill>
                  <a:srgbClr val="0C2825"/>
                </a:solidFill>
                <a:latin typeface="Podkova"/>
                <a:cs typeface="Podkova"/>
              </a:rPr>
              <a:t>vrsta</a:t>
            </a:r>
            <a:r>
              <a:rPr dirty="0" sz="1300" spc="-15">
                <a:solidFill>
                  <a:srgbClr val="0C2825"/>
                </a:solidFill>
                <a:latin typeface="Podkova"/>
                <a:cs typeface="Podkova"/>
              </a:rPr>
              <a:t> </a:t>
            </a:r>
            <a:r>
              <a:rPr dirty="0" sz="1300">
                <a:solidFill>
                  <a:srgbClr val="0C2825"/>
                </a:solidFill>
                <a:latin typeface="Podkova"/>
                <a:cs typeface="Podkova"/>
              </a:rPr>
              <a:t>listača</a:t>
            </a:r>
            <a:r>
              <a:rPr dirty="0" sz="1300" spc="-15">
                <a:solidFill>
                  <a:srgbClr val="0C2825"/>
                </a:solidFill>
                <a:latin typeface="Podkova"/>
                <a:cs typeface="Podkova"/>
              </a:rPr>
              <a:t> </a:t>
            </a:r>
            <a:r>
              <a:rPr dirty="0" sz="1300">
                <a:solidFill>
                  <a:srgbClr val="0C2825"/>
                </a:solidFill>
                <a:latin typeface="Podkova"/>
                <a:cs typeface="Podkova"/>
              </a:rPr>
              <a:t>u</a:t>
            </a:r>
            <a:r>
              <a:rPr dirty="0" sz="1300" spc="-15">
                <a:solidFill>
                  <a:srgbClr val="0C2825"/>
                </a:solidFill>
                <a:latin typeface="Podkova"/>
                <a:cs typeface="Podkova"/>
              </a:rPr>
              <a:t> </a:t>
            </a:r>
            <a:r>
              <a:rPr dirty="0" sz="1300">
                <a:solidFill>
                  <a:srgbClr val="0C2825"/>
                </a:solidFill>
                <a:latin typeface="Podkova"/>
                <a:cs typeface="Podkova"/>
              </a:rPr>
              <a:t>svojem</a:t>
            </a:r>
            <a:r>
              <a:rPr dirty="0" sz="1300" spc="-15">
                <a:solidFill>
                  <a:srgbClr val="0C2825"/>
                </a:solidFill>
                <a:latin typeface="Podkova"/>
                <a:cs typeface="Podkova"/>
              </a:rPr>
              <a:t> </a:t>
            </a:r>
            <a:r>
              <a:rPr dirty="0" sz="1300">
                <a:solidFill>
                  <a:srgbClr val="0C2825"/>
                </a:solidFill>
                <a:latin typeface="Podkova"/>
                <a:cs typeface="Podkova"/>
              </a:rPr>
              <a:t>okruženju.</a:t>
            </a:r>
            <a:r>
              <a:rPr dirty="0" sz="1300" spc="-15">
                <a:solidFill>
                  <a:srgbClr val="0C2825"/>
                </a:solidFill>
                <a:latin typeface="Podkova"/>
                <a:cs typeface="Podkova"/>
              </a:rPr>
              <a:t> </a:t>
            </a:r>
            <a:r>
              <a:rPr dirty="0" sz="1300">
                <a:solidFill>
                  <a:srgbClr val="0C2825"/>
                </a:solidFill>
                <a:latin typeface="Podkova"/>
                <a:cs typeface="Podkova"/>
              </a:rPr>
              <a:t>Skiciraj</a:t>
            </a:r>
            <a:r>
              <a:rPr dirty="0" sz="1300" spc="-15">
                <a:solidFill>
                  <a:srgbClr val="0C2825"/>
                </a:solidFill>
                <a:latin typeface="Podkova"/>
                <a:cs typeface="Podkova"/>
              </a:rPr>
              <a:t> </a:t>
            </a:r>
            <a:r>
              <a:rPr dirty="0" sz="1300">
                <a:solidFill>
                  <a:srgbClr val="0C2825"/>
                </a:solidFill>
                <a:latin typeface="Podkova"/>
                <a:cs typeface="Podkova"/>
              </a:rPr>
              <a:t>i</a:t>
            </a:r>
            <a:r>
              <a:rPr dirty="0" sz="1300" spc="-15">
                <a:solidFill>
                  <a:srgbClr val="0C2825"/>
                </a:solidFill>
                <a:latin typeface="Podkova"/>
                <a:cs typeface="Podkova"/>
              </a:rPr>
              <a:t> </a:t>
            </a:r>
            <a:r>
              <a:rPr dirty="0" sz="1300">
                <a:solidFill>
                  <a:srgbClr val="0C2825"/>
                </a:solidFill>
                <a:latin typeface="Podkova"/>
                <a:cs typeface="Podkova"/>
              </a:rPr>
              <a:t>grupiraj</a:t>
            </a:r>
            <a:r>
              <a:rPr dirty="0" sz="1300" spc="-15">
                <a:solidFill>
                  <a:srgbClr val="0C2825"/>
                </a:solidFill>
                <a:latin typeface="Podkova"/>
                <a:cs typeface="Podkova"/>
              </a:rPr>
              <a:t> </a:t>
            </a:r>
            <a:r>
              <a:rPr dirty="0" sz="1300">
                <a:solidFill>
                  <a:srgbClr val="0C2825"/>
                </a:solidFill>
                <a:latin typeface="Podkova"/>
                <a:cs typeface="Podkova"/>
              </a:rPr>
              <a:t>različite</a:t>
            </a:r>
            <a:r>
              <a:rPr dirty="0" sz="1300" spc="-15">
                <a:solidFill>
                  <a:srgbClr val="0C2825"/>
                </a:solidFill>
                <a:latin typeface="Podkova"/>
                <a:cs typeface="Podkova"/>
              </a:rPr>
              <a:t> </a:t>
            </a:r>
            <a:r>
              <a:rPr dirty="0" sz="1300" spc="-10">
                <a:solidFill>
                  <a:srgbClr val="0C2825"/>
                </a:solidFill>
                <a:latin typeface="Podkova"/>
                <a:cs typeface="Podkova"/>
              </a:rPr>
              <a:t>oblike </a:t>
            </a:r>
            <a:r>
              <a:rPr dirty="0" sz="1300">
                <a:solidFill>
                  <a:srgbClr val="0C2825"/>
                </a:solidFill>
                <a:latin typeface="Podkova"/>
                <a:cs typeface="Podkova"/>
              </a:rPr>
              <a:t>njihovih</a:t>
            </a:r>
            <a:r>
              <a:rPr dirty="0" sz="1300" spc="-30">
                <a:solidFill>
                  <a:srgbClr val="0C2825"/>
                </a:solidFill>
                <a:latin typeface="Podkova"/>
                <a:cs typeface="Podkova"/>
              </a:rPr>
              <a:t> </a:t>
            </a:r>
            <a:r>
              <a:rPr dirty="0" sz="1300">
                <a:solidFill>
                  <a:srgbClr val="0C2825"/>
                </a:solidFill>
                <a:latin typeface="Podkova"/>
                <a:cs typeface="Podkova"/>
              </a:rPr>
              <a:t>listova</a:t>
            </a:r>
            <a:r>
              <a:rPr dirty="0" sz="1300" spc="-30">
                <a:solidFill>
                  <a:srgbClr val="0C2825"/>
                </a:solidFill>
                <a:latin typeface="Podkova"/>
                <a:cs typeface="Podkova"/>
              </a:rPr>
              <a:t> </a:t>
            </a:r>
            <a:r>
              <a:rPr dirty="0" sz="1300">
                <a:solidFill>
                  <a:srgbClr val="0C2825"/>
                </a:solidFill>
                <a:latin typeface="Podkova"/>
                <a:cs typeface="Podkova"/>
              </a:rPr>
              <a:t>(okrugli,</a:t>
            </a:r>
            <a:r>
              <a:rPr dirty="0" sz="1300" spc="-30">
                <a:solidFill>
                  <a:srgbClr val="0C2825"/>
                </a:solidFill>
                <a:latin typeface="Podkova"/>
                <a:cs typeface="Podkova"/>
              </a:rPr>
              <a:t> </a:t>
            </a:r>
            <a:r>
              <a:rPr dirty="0" sz="1300">
                <a:solidFill>
                  <a:srgbClr val="0C2825"/>
                </a:solidFill>
                <a:latin typeface="Podkova"/>
                <a:cs typeface="Podkova"/>
              </a:rPr>
              <a:t>duguljasti,</a:t>
            </a:r>
            <a:r>
              <a:rPr dirty="0" sz="1300" spc="-25">
                <a:solidFill>
                  <a:srgbClr val="0C2825"/>
                </a:solidFill>
                <a:latin typeface="Podkova"/>
                <a:cs typeface="Podkova"/>
              </a:rPr>
              <a:t> </a:t>
            </a:r>
            <a:r>
              <a:rPr dirty="0" sz="1300">
                <a:solidFill>
                  <a:srgbClr val="0C2825"/>
                </a:solidFill>
                <a:latin typeface="Podkova"/>
                <a:cs typeface="Podkova"/>
              </a:rPr>
              <a:t>šiljasti,</a:t>
            </a:r>
            <a:r>
              <a:rPr dirty="0" sz="1300" spc="-30">
                <a:solidFill>
                  <a:srgbClr val="0C2825"/>
                </a:solidFill>
                <a:latin typeface="Podkova"/>
                <a:cs typeface="Podkova"/>
              </a:rPr>
              <a:t> </a:t>
            </a:r>
            <a:r>
              <a:rPr dirty="0" sz="1300" spc="-10">
                <a:solidFill>
                  <a:srgbClr val="0C2825"/>
                </a:solidFill>
                <a:latin typeface="Podkova"/>
                <a:cs typeface="Podkova"/>
              </a:rPr>
              <a:t>nazubljeni...).</a:t>
            </a:r>
            <a:endParaRPr sz="1300">
              <a:latin typeface="Podkova"/>
              <a:cs typeface="Podkova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sz="1300">
              <a:latin typeface="Podkova"/>
              <a:cs typeface="Podkova"/>
            </a:endParaRPr>
          </a:p>
          <a:p>
            <a:pPr marL="12700" marR="631317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Mnoge šume uključuju četinjače </a:t>
            </a:r>
            <a:r>
              <a:rPr dirty="0" sz="1200" spc="-10">
                <a:latin typeface="Podkova"/>
                <a:cs typeface="Podkova"/>
              </a:rPr>
              <a:t>(crnogorično </a:t>
            </a:r>
            <a:r>
              <a:rPr dirty="0" sz="1200">
                <a:latin typeface="Podkova"/>
                <a:cs typeface="Podkova"/>
              </a:rPr>
              <a:t>drveće) i listače (bjelogorično drveće), </a:t>
            </a:r>
            <a:r>
              <a:rPr dirty="0" sz="1200" spc="-10">
                <a:latin typeface="Podkova"/>
                <a:cs typeface="Podkova"/>
              </a:rPr>
              <a:t>stvarajući </a:t>
            </a:r>
            <a:r>
              <a:rPr dirty="0" sz="1200">
                <a:latin typeface="Podkova"/>
                <a:cs typeface="Podkova"/>
              </a:rPr>
              <a:t>raznolike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ekosustave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podržavaju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brojne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biljne </a:t>
            </a:r>
            <a:r>
              <a:rPr dirty="0" sz="1200">
                <a:latin typeface="Podkova"/>
                <a:cs typeface="Podkova"/>
              </a:rPr>
              <a:t>i životinjske </a:t>
            </a:r>
            <a:r>
              <a:rPr dirty="0" sz="1200" spc="-10">
                <a:latin typeface="Podkova"/>
                <a:cs typeface="Podkova"/>
              </a:rPr>
              <a:t>vrste.</a:t>
            </a:r>
            <a:endParaRPr sz="1200">
              <a:latin typeface="Podkova"/>
              <a:cs typeface="Podkova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200">
              <a:latin typeface="Podkova"/>
              <a:cs typeface="Podkova"/>
            </a:endParaRPr>
          </a:p>
          <a:p>
            <a:pPr marL="12700" marR="6332855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Ova raznolikost pridonosi stabilnosti </a:t>
            </a:r>
            <a:r>
              <a:rPr dirty="0" sz="1200" spc="-10">
                <a:latin typeface="Podkova"/>
                <a:cs typeface="Podkova"/>
              </a:rPr>
              <a:t>šumskih </a:t>
            </a:r>
            <a:r>
              <a:rPr dirty="0" sz="1200">
                <a:latin typeface="Podkova"/>
                <a:cs typeface="Podkova"/>
              </a:rPr>
              <a:t>zajednica i prilagodljivosti na promjene u </a:t>
            </a:r>
            <a:r>
              <a:rPr dirty="0" sz="1200" spc="-10">
                <a:latin typeface="Podkova"/>
                <a:cs typeface="Podkova"/>
              </a:rPr>
              <a:t>okolišu.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794" name="object 794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180140" y="5158869"/>
            <a:ext cx="6057684" cy="2145182"/>
          </a:xfrm>
          <a:prstGeom prst="rect">
            <a:avLst/>
          </a:prstGeom>
        </p:spPr>
      </p:pic>
      <p:sp>
        <p:nvSpPr>
          <p:cNvPr id="795" name="object 795" descr=""/>
          <p:cNvSpPr txBox="1"/>
          <p:nvPr/>
        </p:nvSpPr>
        <p:spPr>
          <a:xfrm>
            <a:off x="4723827" y="5242511"/>
            <a:ext cx="996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Podkova"/>
                <a:cs typeface="Podkova"/>
              </a:rPr>
              <a:t>Vrsta</a:t>
            </a:r>
            <a:r>
              <a:rPr dirty="0" sz="1200" spc="23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Podkova"/>
                <a:cs typeface="Podkova"/>
              </a:rPr>
              <a:t>listače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796" name="object 796" descr=""/>
          <p:cNvSpPr txBox="1"/>
          <p:nvPr/>
        </p:nvSpPr>
        <p:spPr>
          <a:xfrm>
            <a:off x="5035459" y="6007780"/>
            <a:ext cx="373380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40" b="1">
                <a:latin typeface="Podkova"/>
                <a:cs typeface="Podkova"/>
              </a:rPr>
              <a:t>Lovor</a:t>
            </a:r>
            <a:endParaRPr sz="900">
              <a:latin typeface="Podkova"/>
              <a:cs typeface="Podkova"/>
            </a:endParaRPr>
          </a:p>
        </p:txBody>
      </p:sp>
      <p:sp>
        <p:nvSpPr>
          <p:cNvPr id="797" name="object 797" descr=""/>
          <p:cNvSpPr txBox="1"/>
          <p:nvPr/>
        </p:nvSpPr>
        <p:spPr>
          <a:xfrm>
            <a:off x="4749455" y="5624975"/>
            <a:ext cx="945515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10" b="1">
                <a:latin typeface="Podkova"/>
                <a:cs typeface="Podkova"/>
              </a:rPr>
              <a:t>Hrast</a:t>
            </a:r>
            <a:r>
              <a:rPr dirty="0" sz="900" spc="204" b="1">
                <a:latin typeface="Podkova"/>
                <a:cs typeface="Podkova"/>
              </a:rPr>
              <a:t> </a:t>
            </a:r>
            <a:r>
              <a:rPr dirty="0" sz="900" spc="45" b="1">
                <a:latin typeface="Podkova"/>
                <a:cs typeface="Podkova"/>
              </a:rPr>
              <a:t>medunac</a:t>
            </a:r>
            <a:endParaRPr sz="9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33995" y="3630004"/>
            <a:ext cx="997585" cy="180340"/>
          </a:xfrm>
          <a:custGeom>
            <a:avLst/>
            <a:gdLst/>
            <a:ahLst/>
            <a:cxnLst/>
            <a:rect l="l" t="t" r="r" b="b"/>
            <a:pathLst>
              <a:path w="997585" h="180339">
                <a:moveTo>
                  <a:pt x="907199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907199" y="179997"/>
                </a:lnTo>
                <a:lnTo>
                  <a:pt x="942232" y="172924"/>
                </a:lnTo>
                <a:lnTo>
                  <a:pt x="970841" y="153636"/>
                </a:lnTo>
                <a:lnTo>
                  <a:pt x="990130" y="125031"/>
                </a:lnTo>
                <a:lnTo>
                  <a:pt x="997204" y="90004"/>
                </a:lnTo>
                <a:lnTo>
                  <a:pt x="990130" y="54971"/>
                </a:lnTo>
                <a:lnTo>
                  <a:pt x="970841" y="26362"/>
                </a:lnTo>
                <a:lnTo>
                  <a:pt x="942232" y="7073"/>
                </a:lnTo>
                <a:lnTo>
                  <a:pt x="907199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95994" y="1586402"/>
            <a:ext cx="1249680" cy="180340"/>
          </a:xfrm>
          <a:custGeom>
            <a:avLst/>
            <a:gdLst/>
            <a:ahLst/>
            <a:cxnLst/>
            <a:rect l="l" t="t" r="r" b="b"/>
            <a:pathLst>
              <a:path w="1249680" h="180339">
                <a:moveTo>
                  <a:pt x="1159205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159205" y="179997"/>
                </a:lnTo>
                <a:lnTo>
                  <a:pt x="1194238" y="172924"/>
                </a:lnTo>
                <a:lnTo>
                  <a:pt x="1222848" y="153636"/>
                </a:lnTo>
                <a:lnTo>
                  <a:pt x="1242136" y="125031"/>
                </a:lnTo>
                <a:lnTo>
                  <a:pt x="1249210" y="90004"/>
                </a:lnTo>
                <a:lnTo>
                  <a:pt x="1242136" y="54971"/>
                </a:lnTo>
                <a:lnTo>
                  <a:pt x="1222848" y="26362"/>
                </a:lnTo>
                <a:lnTo>
                  <a:pt x="1194238" y="7073"/>
                </a:lnTo>
                <a:lnTo>
                  <a:pt x="1159205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217995" y="2743206"/>
            <a:ext cx="1175385" cy="180340"/>
          </a:xfrm>
          <a:custGeom>
            <a:avLst/>
            <a:gdLst/>
            <a:ahLst/>
            <a:cxnLst/>
            <a:rect l="l" t="t" r="r" b="b"/>
            <a:pathLst>
              <a:path w="1175384" h="180339">
                <a:moveTo>
                  <a:pt x="1084808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084808" y="179997"/>
                </a:lnTo>
                <a:lnTo>
                  <a:pt x="1119840" y="172924"/>
                </a:lnTo>
                <a:lnTo>
                  <a:pt x="1148445" y="153636"/>
                </a:lnTo>
                <a:lnTo>
                  <a:pt x="1167729" y="125031"/>
                </a:lnTo>
                <a:lnTo>
                  <a:pt x="1174800" y="90004"/>
                </a:lnTo>
                <a:lnTo>
                  <a:pt x="1167729" y="54971"/>
                </a:lnTo>
                <a:lnTo>
                  <a:pt x="1148445" y="26362"/>
                </a:lnTo>
                <a:lnTo>
                  <a:pt x="1119840" y="7073"/>
                </a:lnTo>
                <a:lnTo>
                  <a:pt x="1084808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66995" y="2348402"/>
            <a:ext cx="907415" cy="180340"/>
          </a:xfrm>
          <a:custGeom>
            <a:avLst/>
            <a:gdLst/>
            <a:ahLst/>
            <a:cxnLst/>
            <a:rect l="l" t="t" r="r" b="b"/>
            <a:pathLst>
              <a:path w="907415" h="180339">
                <a:moveTo>
                  <a:pt x="817206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817206" y="179997"/>
                </a:lnTo>
                <a:lnTo>
                  <a:pt x="852238" y="172924"/>
                </a:lnTo>
                <a:lnTo>
                  <a:pt x="880843" y="153636"/>
                </a:lnTo>
                <a:lnTo>
                  <a:pt x="900127" y="125031"/>
                </a:lnTo>
                <a:lnTo>
                  <a:pt x="907199" y="90004"/>
                </a:lnTo>
                <a:lnTo>
                  <a:pt x="900127" y="54971"/>
                </a:lnTo>
                <a:lnTo>
                  <a:pt x="880843" y="26362"/>
                </a:lnTo>
                <a:lnTo>
                  <a:pt x="852238" y="7073"/>
                </a:lnTo>
                <a:lnTo>
                  <a:pt x="817206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9818" y="1258009"/>
            <a:ext cx="88988" cy="15153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2468" y="2163316"/>
            <a:ext cx="3111257" cy="380441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8400745" y="693076"/>
            <a:ext cx="1392555" cy="663575"/>
          </a:xfrm>
          <a:custGeom>
            <a:avLst/>
            <a:gdLst/>
            <a:ahLst/>
            <a:cxnLst/>
            <a:rect l="l" t="t" r="r" b="b"/>
            <a:pathLst>
              <a:path w="1392554" h="663575">
                <a:moveTo>
                  <a:pt x="196418" y="356387"/>
                </a:moveTo>
                <a:lnTo>
                  <a:pt x="174790" y="352018"/>
                </a:lnTo>
                <a:lnTo>
                  <a:pt x="194068" y="356196"/>
                </a:lnTo>
                <a:lnTo>
                  <a:pt x="196418" y="356387"/>
                </a:lnTo>
                <a:close/>
              </a:path>
              <a:path w="1392554" h="663575">
                <a:moveTo>
                  <a:pt x="1280731" y="425107"/>
                </a:moveTo>
                <a:lnTo>
                  <a:pt x="1271206" y="406044"/>
                </a:lnTo>
                <a:lnTo>
                  <a:pt x="1266507" y="396646"/>
                </a:lnTo>
                <a:lnTo>
                  <a:pt x="1264691" y="393014"/>
                </a:lnTo>
                <a:lnTo>
                  <a:pt x="1261986" y="387591"/>
                </a:lnTo>
                <a:lnTo>
                  <a:pt x="1254683" y="376910"/>
                </a:lnTo>
                <a:lnTo>
                  <a:pt x="1239837" y="355193"/>
                </a:lnTo>
                <a:lnTo>
                  <a:pt x="1236560" y="350405"/>
                </a:lnTo>
                <a:lnTo>
                  <a:pt x="1235265" y="348830"/>
                </a:lnTo>
                <a:lnTo>
                  <a:pt x="1207820" y="315277"/>
                </a:lnTo>
                <a:lnTo>
                  <a:pt x="1179029" y="283692"/>
                </a:lnTo>
                <a:lnTo>
                  <a:pt x="1145501" y="250088"/>
                </a:lnTo>
                <a:lnTo>
                  <a:pt x="1110526" y="218541"/>
                </a:lnTo>
                <a:lnTo>
                  <a:pt x="1074178" y="189077"/>
                </a:lnTo>
                <a:lnTo>
                  <a:pt x="1036586" y="161683"/>
                </a:lnTo>
                <a:lnTo>
                  <a:pt x="997813" y="136385"/>
                </a:lnTo>
                <a:lnTo>
                  <a:pt x="957961" y="113195"/>
                </a:lnTo>
                <a:lnTo>
                  <a:pt x="917143" y="92138"/>
                </a:lnTo>
                <a:lnTo>
                  <a:pt x="875423" y="73202"/>
                </a:lnTo>
                <a:lnTo>
                  <a:pt x="832916" y="56413"/>
                </a:lnTo>
                <a:lnTo>
                  <a:pt x="789711" y="41783"/>
                </a:lnTo>
                <a:lnTo>
                  <a:pt x="745909" y="29324"/>
                </a:lnTo>
                <a:lnTo>
                  <a:pt x="701586" y="19050"/>
                </a:lnTo>
                <a:lnTo>
                  <a:pt x="656856" y="10960"/>
                </a:lnTo>
                <a:lnTo>
                  <a:pt x="611797" y="5080"/>
                </a:lnTo>
                <a:lnTo>
                  <a:pt x="566508" y="1422"/>
                </a:lnTo>
                <a:lnTo>
                  <a:pt x="521093" y="0"/>
                </a:lnTo>
                <a:lnTo>
                  <a:pt x="475640" y="812"/>
                </a:lnTo>
                <a:lnTo>
                  <a:pt x="430237" y="3873"/>
                </a:lnTo>
                <a:lnTo>
                  <a:pt x="384987" y="9220"/>
                </a:lnTo>
                <a:lnTo>
                  <a:pt x="339979" y="16840"/>
                </a:lnTo>
                <a:lnTo>
                  <a:pt x="295300" y="26746"/>
                </a:lnTo>
                <a:lnTo>
                  <a:pt x="251066" y="38963"/>
                </a:lnTo>
                <a:lnTo>
                  <a:pt x="207352" y="53492"/>
                </a:lnTo>
                <a:lnTo>
                  <a:pt x="164261" y="70358"/>
                </a:lnTo>
                <a:lnTo>
                  <a:pt x="121894" y="89560"/>
                </a:lnTo>
                <a:lnTo>
                  <a:pt x="80327" y="111112"/>
                </a:lnTo>
                <a:lnTo>
                  <a:pt x="39662" y="135026"/>
                </a:lnTo>
                <a:lnTo>
                  <a:pt x="0" y="161328"/>
                </a:lnTo>
                <a:lnTo>
                  <a:pt x="15506" y="192532"/>
                </a:lnTo>
                <a:lnTo>
                  <a:pt x="30645" y="227990"/>
                </a:lnTo>
                <a:lnTo>
                  <a:pt x="45554" y="264274"/>
                </a:lnTo>
                <a:lnTo>
                  <a:pt x="60375" y="297992"/>
                </a:lnTo>
                <a:lnTo>
                  <a:pt x="157302" y="304342"/>
                </a:lnTo>
                <a:lnTo>
                  <a:pt x="149390" y="315125"/>
                </a:lnTo>
                <a:lnTo>
                  <a:pt x="129641" y="319278"/>
                </a:lnTo>
                <a:lnTo>
                  <a:pt x="111010" y="321525"/>
                </a:lnTo>
                <a:lnTo>
                  <a:pt x="106464" y="326593"/>
                </a:lnTo>
                <a:lnTo>
                  <a:pt x="223532" y="344131"/>
                </a:lnTo>
                <a:lnTo>
                  <a:pt x="236029" y="347065"/>
                </a:lnTo>
                <a:lnTo>
                  <a:pt x="247688" y="351675"/>
                </a:lnTo>
                <a:lnTo>
                  <a:pt x="255828" y="358368"/>
                </a:lnTo>
                <a:lnTo>
                  <a:pt x="238772" y="358368"/>
                </a:lnTo>
                <a:lnTo>
                  <a:pt x="214884" y="357949"/>
                </a:lnTo>
                <a:lnTo>
                  <a:pt x="196418" y="356387"/>
                </a:lnTo>
                <a:lnTo>
                  <a:pt x="332092" y="383794"/>
                </a:lnTo>
                <a:lnTo>
                  <a:pt x="307301" y="392531"/>
                </a:lnTo>
                <a:lnTo>
                  <a:pt x="281241" y="393014"/>
                </a:lnTo>
                <a:lnTo>
                  <a:pt x="255003" y="390499"/>
                </a:lnTo>
                <a:lnTo>
                  <a:pt x="256400" y="390499"/>
                </a:lnTo>
                <a:lnTo>
                  <a:pt x="228815" y="390144"/>
                </a:lnTo>
                <a:lnTo>
                  <a:pt x="233108" y="390499"/>
                </a:lnTo>
                <a:lnTo>
                  <a:pt x="246849" y="396201"/>
                </a:lnTo>
                <a:lnTo>
                  <a:pt x="277660" y="398449"/>
                </a:lnTo>
                <a:lnTo>
                  <a:pt x="304228" y="400050"/>
                </a:lnTo>
                <a:lnTo>
                  <a:pt x="330796" y="400659"/>
                </a:lnTo>
                <a:lnTo>
                  <a:pt x="357517" y="399681"/>
                </a:lnTo>
                <a:lnTo>
                  <a:pt x="341884" y="406552"/>
                </a:lnTo>
                <a:lnTo>
                  <a:pt x="323240" y="409219"/>
                </a:lnTo>
                <a:lnTo>
                  <a:pt x="322897" y="409219"/>
                </a:lnTo>
                <a:lnTo>
                  <a:pt x="304063" y="410311"/>
                </a:lnTo>
                <a:lnTo>
                  <a:pt x="304609" y="410311"/>
                </a:lnTo>
                <a:lnTo>
                  <a:pt x="288620" y="412470"/>
                </a:lnTo>
                <a:lnTo>
                  <a:pt x="289585" y="412470"/>
                </a:lnTo>
                <a:lnTo>
                  <a:pt x="291325" y="418299"/>
                </a:lnTo>
                <a:lnTo>
                  <a:pt x="293966" y="418757"/>
                </a:lnTo>
                <a:lnTo>
                  <a:pt x="308622" y="419265"/>
                </a:lnTo>
                <a:lnTo>
                  <a:pt x="339128" y="415429"/>
                </a:lnTo>
                <a:lnTo>
                  <a:pt x="354342" y="415569"/>
                </a:lnTo>
                <a:lnTo>
                  <a:pt x="358038" y="416052"/>
                </a:lnTo>
                <a:lnTo>
                  <a:pt x="370954" y="421500"/>
                </a:lnTo>
                <a:lnTo>
                  <a:pt x="375005" y="421932"/>
                </a:lnTo>
                <a:lnTo>
                  <a:pt x="387934" y="420712"/>
                </a:lnTo>
                <a:lnTo>
                  <a:pt x="398462" y="415899"/>
                </a:lnTo>
                <a:lnTo>
                  <a:pt x="399161" y="415429"/>
                </a:lnTo>
                <a:lnTo>
                  <a:pt x="406908" y="410311"/>
                </a:lnTo>
                <a:lnTo>
                  <a:pt x="408851" y="409219"/>
                </a:lnTo>
                <a:lnTo>
                  <a:pt x="414718" y="406044"/>
                </a:lnTo>
                <a:lnTo>
                  <a:pt x="419252" y="407238"/>
                </a:lnTo>
                <a:lnTo>
                  <a:pt x="424637" y="410311"/>
                </a:lnTo>
                <a:lnTo>
                  <a:pt x="429425" y="410845"/>
                </a:lnTo>
                <a:lnTo>
                  <a:pt x="431507" y="406044"/>
                </a:lnTo>
                <a:lnTo>
                  <a:pt x="432206" y="404444"/>
                </a:lnTo>
                <a:lnTo>
                  <a:pt x="428739" y="401091"/>
                </a:lnTo>
                <a:lnTo>
                  <a:pt x="425919" y="399681"/>
                </a:lnTo>
                <a:lnTo>
                  <a:pt x="423468" y="398449"/>
                </a:lnTo>
                <a:lnTo>
                  <a:pt x="422846" y="397865"/>
                </a:lnTo>
                <a:lnTo>
                  <a:pt x="420331" y="395109"/>
                </a:lnTo>
                <a:lnTo>
                  <a:pt x="421982" y="393014"/>
                </a:lnTo>
                <a:lnTo>
                  <a:pt x="424256" y="390144"/>
                </a:lnTo>
                <a:lnTo>
                  <a:pt x="436067" y="390944"/>
                </a:lnTo>
                <a:lnTo>
                  <a:pt x="437045" y="390144"/>
                </a:lnTo>
                <a:lnTo>
                  <a:pt x="445465" y="383260"/>
                </a:lnTo>
                <a:lnTo>
                  <a:pt x="456044" y="367906"/>
                </a:lnTo>
                <a:lnTo>
                  <a:pt x="465112" y="362800"/>
                </a:lnTo>
                <a:lnTo>
                  <a:pt x="474256" y="368338"/>
                </a:lnTo>
                <a:lnTo>
                  <a:pt x="475107" y="367906"/>
                </a:lnTo>
                <a:lnTo>
                  <a:pt x="481888" y="363474"/>
                </a:lnTo>
                <a:lnTo>
                  <a:pt x="482841" y="362800"/>
                </a:lnTo>
                <a:lnTo>
                  <a:pt x="489191" y="358368"/>
                </a:lnTo>
                <a:lnTo>
                  <a:pt x="491045" y="357073"/>
                </a:lnTo>
                <a:lnTo>
                  <a:pt x="501167" y="351193"/>
                </a:lnTo>
                <a:lnTo>
                  <a:pt x="510070" y="348830"/>
                </a:lnTo>
                <a:lnTo>
                  <a:pt x="517042" y="352628"/>
                </a:lnTo>
                <a:lnTo>
                  <a:pt x="527735" y="360946"/>
                </a:lnTo>
                <a:lnTo>
                  <a:pt x="538327" y="369557"/>
                </a:lnTo>
                <a:lnTo>
                  <a:pt x="545020" y="374256"/>
                </a:lnTo>
                <a:lnTo>
                  <a:pt x="552056" y="376567"/>
                </a:lnTo>
                <a:lnTo>
                  <a:pt x="579208" y="385038"/>
                </a:lnTo>
                <a:lnTo>
                  <a:pt x="586333" y="386969"/>
                </a:lnTo>
                <a:lnTo>
                  <a:pt x="591566" y="385483"/>
                </a:lnTo>
                <a:lnTo>
                  <a:pt x="609942" y="378739"/>
                </a:lnTo>
                <a:lnTo>
                  <a:pt x="614934" y="377431"/>
                </a:lnTo>
                <a:lnTo>
                  <a:pt x="619467" y="378536"/>
                </a:lnTo>
                <a:lnTo>
                  <a:pt x="619556" y="380619"/>
                </a:lnTo>
                <a:lnTo>
                  <a:pt x="619671" y="383260"/>
                </a:lnTo>
                <a:lnTo>
                  <a:pt x="619760" y="385038"/>
                </a:lnTo>
                <a:lnTo>
                  <a:pt x="619836" y="386969"/>
                </a:lnTo>
                <a:lnTo>
                  <a:pt x="619937" y="389064"/>
                </a:lnTo>
                <a:lnTo>
                  <a:pt x="620090" y="389064"/>
                </a:lnTo>
                <a:lnTo>
                  <a:pt x="624471" y="390144"/>
                </a:lnTo>
                <a:lnTo>
                  <a:pt x="631901" y="390499"/>
                </a:lnTo>
                <a:lnTo>
                  <a:pt x="639978" y="389204"/>
                </a:lnTo>
                <a:lnTo>
                  <a:pt x="646620" y="387591"/>
                </a:lnTo>
                <a:lnTo>
                  <a:pt x="649897" y="386969"/>
                </a:lnTo>
                <a:lnTo>
                  <a:pt x="656005" y="389064"/>
                </a:lnTo>
                <a:lnTo>
                  <a:pt x="653872" y="398449"/>
                </a:lnTo>
                <a:lnTo>
                  <a:pt x="653745" y="398957"/>
                </a:lnTo>
                <a:lnTo>
                  <a:pt x="653961" y="398957"/>
                </a:lnTo>
                <a:lnTo>
                  <a:pt x="660349" y="400989"/>
                </a:lnTo>
                <a:lnTo>
                  <a:pt x="661187" y="396938"/>
                </a:lnTo>
                <a:lnTo>
                  <a:pt x="661250" y="396646"/>
                </a:lnTo>
                <a:lnTo>
                  <a:pt x="661339" y="396201"/>
                </a:lnTo>
                <a:lnTo>
                  <a:pt x="661416" y="395833"/>
                </a:lnTo>
                <a:lnTo>
                  <a:pt x="661530" y="395325"/>
                </a:lnTo>
                <a:lnTo>
                  <a:pt x="666267" y="396646"/>
                </a:lnTo>
                <a:lnTo>
                  <a:pt x="666051" y="396646"/>
                </a:lnTo>
                <a:lnTo>
                  <a:pt x="670687" y="398957"/>
                </a:lnTo>
                <a:lnTo>
                  <a:pt x="683844" y="407238"/>
                </a:lnTo>
                <a:lnTo>
                  <a:pt x="688035" y="409219"/>
                </a:lnTo>
                <a:lnTo>
                  <a:pt x="699579" y="408216"/>
                </a:lnTo>
                <a:lnTo>
                  <a:pt x="709904" y="403961"/>
                </a:lnTo>
                <a:lnTo>
                  <a:pt x="719607" y="399148"/>
                </a:lnTo>
                <a:lnTo>
                  <a:pt x="728840" y="396646"/>
                </a:lnTo>
                <a:lnTo>
                  <a:pt x="730669" y="396646"/>
                </a:lnTo>
                <a:lnTo>
                  <a:pt x="742619" y="397865"/>
                </a:lnTo>
                <a:lnTo>
                  <a:pt x="758113" y="401713"/>
                </a:lnTo>
                <a:lnTo>
                  <a:pt x="775119" y="405345"/>
                </a:lnTo>
                <a:lnTo>
                  <a:pt x="792911" y="406044"/>
                </a:lnTo>
                <a:lnTo>
                  <a:pt x="794092" y="406044"/>
                </a:lnTo>
                <a:lnTo>
                  <a:pt x="795782" y="396938"/>
                </a:lnTo>
                <a:lnTo>
                  <a:pt x="804697" y="395833"/>
                </a:lnTo>
                <a:lnTo>
                  <a:pt x="807542" y="402856"/>
                </a:lnTo>
                <a:lnTo>
                  <a:pt x="807631" y="403059"/>
                </a:lnTo>
                <a:lnTo>
                  <a:pt x="808799" y="402856"/>
                </a:lnTo>
                <a:lnTo>
                  <a:pt x="812431" y="400697"/>
                </a:lnTo>
                <a:lnTo>
                  <a:pt x="818603" y="396646"/>
                </a:lnTo>
                <a:lnTo>
                  <a:pt x="820458" y="395833"/>
                </a:lnTo>
                <a:lnTo>
                  <a:pt x="821613" y="395325"/>
                </a:lnTo>
                <a:lnTo>
                  <a:pt x="826173" y="393331"/>
                </a:lnTo>
                <a:lnTo>
                  <a:pt x="834224" y="393331"/>
                </a:lnTo>
                <a:lnTo>
                  <a:pt x="835393" y="393712"/>
                </a:lnTo>
                <a:lnTo>
                  <a:pt x="844740" y="411111"/>
                </a:lnTo>
                <a:lnTo>
                  <a:pt x="844981" y="411111"/>
                </a:lnTo>
                <a:lnTo>
                  <a:pt x="850099" y="412407"/>
                </a:lnTo>
                <a:lnTo>
                  <a:pt x="859878" y="411911"/>
                </a:lnTo>
                <a:lnTo>
                  <a:pt x="876300" y="410311"/>
                </a:lnTo>
                <a:lnTo>
                  <a:pt x="876769" y="410311"/>
                </a:lnTo>
                <a:lnTo>
                  <a:pt x="897737" y="407784"/>
                </a:lnTo>
                <a:lnTo>
                  <a:pt x="907313" y="406044"/>
                </a:lnTo>
                <a:lnTo>
                  <a:pt x="911567" y="400215"/>
                </a:lnTo>
                <a:lnTo>
                  <a:pt x="916165" y="393331"/>
                </a:lnTo>
                <a:lnTo>
                  <a:pt x="919416" y="388467"/>
                </a:lnTo>
                <a:lnTo>
                  <a:pt x="920457" y="386969"/>
                </a:lnTo>
                <a:lnTo>
                  <a:pt x="927100" y="377431"/>
                </a:lnTo>
                <a:lnTo>
                  <a:pt x="927468" y="376910"/>
                </a:lnTo>
                <a:lnTo>
                  <a:pt x="927569" y="376758"/>
                </a:lnTo>
                <a:lnTo>
                  <a:pt x="932738" y="371081"/>
                </a:lnTo>
                <a:lnTo>
                  <a:pt x="935278" y="372275"/>
                </a:lnTo>
                <a:lnTo>
                  <a:pt x="940701" y="375031"/>
                </a:lnTo>
                <a:lnTo>
                  <a:pt x="948613" y="377431"/>
                </a:lnTo>
                <a:lnTo>
                  <a:pt x="958164" y="377431"/>
                </a:lnTo>
                <a:lnTo>
                  <a:pt x="967778" y="372884"/>
                </a:lnTo>
                <a:lnTo>
                  <a:pt x="970788" y="371081"/>
                </a:lnTo>
                <a:lnTo>
                  <a:pt x="981697" y="364540"/>
                </a:lnTo>
                <a:lnTo>
                  <a:pt x="996556" y="357073"/>
                </a:lnTo>
                <a:lnTo>
                  <a:pt x="1009015" y="355193"/>
                </a:lnTo>
                <a:lnTo>
                  <a:pt x="1015060" y="359308"/>
                </a:lnTo>
                <a:lnTo>
                  <a:pt x="1038009" y="376567"/>
                </a:lnTo>
                <a:lnTo>
                  <a:pt x="1043965" y="380619"/>
                </a:lnTo>
                <a:lnTo>
                  <a:pt x="1048753" y="379945"/>
                </a:lnTo>
                <a:lnTo>
                  <a:pt x="1058392" y="378218"/>
                </a:lnTo>
                <a:lnTo>
                  <a:pt x="1069555" y="376910"/>
                </a:lnTo>
                <a:lnTo>
                  <a:pt x="1078928" y="377431"/>
                </a:lnTo>
                <a:lnTo>
                  <a:pt x="1086561" y="379437"/>
                </a:lnTo>
                <a:lnTo>
                  <a:pt x="1092606" y="391782"/>
                </a:lnTo>
                <a:lnTo>
                  <a:pt x="1097991" y="393331"/>
                </a:lnTo>
                <a:lnTo>
                  <a:pt x="1110424" y="394931"/>
                </a:lnTo>
                <a:lnTo>
                  <a:pt x="1123429" y="394182"/>
                </a:lnTo>
                <a:lnTo>
                  <a:pt x="1136294" y="393014"/>
                </a:lnTo>
                <a:lnTo>
                  <a:pt x="1136853" y="393014"/>
                </a:lnTo>
                <a:lnTo>
                  <a:pt x="1148842" y="393331"/>
                </a:lnTo>
                <a:lnTo>
                  <a:pt x="1153655" y="394017"/>
                </a:lnTo>
                <a:lnTo>
                  <a:pt x="1163802" y="406044"/>
                </a:lnTo>
                <a:lnTo>
                  <a:pt x="1164729" y="406044"/>
                </a:lnTo>
                <a:lnTo>
                  <a:pt x="1170762" y="406692"/>
                </a:lnTo>
                <a:lnTo>
                  <a:pt x="1175334" y="396646"/>
                </a:lnTo>
                <a:lnTo>
                  <a:pt x="1177632" y="396646"/>
                </a:lnTo>
                <a:lnTo>
                  <a:pt x="1182941" y="400215"/>
                </a:lnTo>
                <a:lnTo>
                  <a:pt x="1193571" y="408216"/>
                </a:lnTo>
                <a:lnTo>
                  <a:pt x="1205623" y="415899"/>
                </a:lnTo>
                <a:lnTo>
                  <a:pt x="1215580" y="418757"/>
                </a:lnTo>
                <a:lnTo>
                  <a:pt x="1218641" y="418299"/>
                </a:lnTo>
                <a:lnTo>
                  <a:pt x="1219136" y="418299"/>
                </a:lnTo>
                <a:lnTo>
                  <a:pt x="1221016" y="408216"/>
                </a:lnTo>
                <a:lnTo>
                  <a:pt x="1221092" y="407784"/>
                </a:lnTo>
                <a:lnTo>
                  <a:pt x="1221193" y="407238"/>
                </a:lnTo>
                <a:lnTo>
                  <a:pt x="1221244" y="406996"/>
                </a:lnTo>
                <a:lnTo>
                  <a:pt x="1225118" y="406044"/>
                </a:lnTo>
                <a:lnTo>
                  <a:pt x="1240116" y="406044"/>
                </a:lnTo>
                <a:lnTo>
                  <a:pt x="1253667" y="411111"/>
                </a:lnTo>
                <a:lnTo>
                  <a:pt x="1267142" y="418528"/>
                </a:lnTo>
                <a:lnTo>
                  <a:pt x="1280731" y="425107"/>
                </a:lnTo>
                <a:close/>
              </a:path>
              <a:path w="1392554" h="663575">
                <a:moveTo>
                  <a:pt x="1391958" y="663460"/>
                </a:moveTo>
                <a:lnTo>
                  <a:pt x="1302969" y="434644"/>
                </a:lnTo>
                <a:lnTo>
                  <a:pt x="476694" y="434644"/>
                </a:lnTo>
                <a:lnTo>
                  <a:pt x="406781" y="450532"/>
                </a:lnTo>
                <a:lnTo>
                  <a:pt x="426808" y="451853"/>
                </a:lnTo>
                <a:lnTo>
                  <a:pt x="448208" y="451637"/>
                </a:lnTo>
                <a:lnTo>
                  <a:pt x="469938" y="452462"/>
                </a:lnTo>
                <a:lnTo>
                  <a:pt x="490994" y="456895"/>
                </a:lnTo>
                <a:lnTo>
                  <a:pt x="465569" y="475957"/>
                </a:lnTo>
                <a:lnTo>
                  <a:pt x="524370" y="472770"/>
                </a:lnTo>
                <a:lnTo>
                  <a:pt x="540562" y="469684"/>
                </a:lnTo>
                <a:lnTo>
                  <a:pt x="556806" y="467017"/>
                </a:lnTo>
                <a:lnTo>
                  <a:pt x="573112" y="464845"/>
                </a:lnTo>
                <a:lnTo>
                  <a:pt x="589508" y="463245"/>
                </a:lnTo>
                <a:lnTo>
                  <a:pt x="576287" y="475970"/>
                </a:lnTo>
                <a:lnTo>
                  <a:pt x="559473" y="485482"/>
                </a:lnTo>
                <a:lnTo>
                  <a:pt x="541375" y="493014"/>
                </a:lnTo>
                <a:lnTo>
                  <a:pt x="524370" y="499783"/>
                </a:lnTo>
                <a:lnTo>
                  <a:pt x="656247" y="485482"/>
                </a:lnTo>
                <a:lnTo>
                  <a:pt x="626059" y="504558"/>
                </a:lnTo>
                <a:lnTo>
                  <a:pt x="660641" y="498322"/>
                </a:lnTo>
                <a:lnTo>
                  <a:pt x="694715" y="491909"/>
                </a:lnTo>
                <a:lnTo>
                  <a:pt x="729018" y="487845"/>
                </a:lnTo>
                <a:lnTo>
                  <a:pt x="764298" y="488670"/>
                </a:lnTo>
                <a:lnTo>
                  <a:pt x="710272" y="507733"/>
                </a:lnTo>
                <a:lnTo>
                  <a:pt x="872350" y="504558"/>
                </a:lnTo>
                <a:lnTo>
                  <a:pt x="816737" y="518858"/>
                </a:lnTo>
                <a:lnTo>
                  <a:pt x="834237" y="519861"/>
                </a:lnTo>
                <a:lnTo>
                  <a:pt x="886650" y="523621"/>
                </a:lnTo>
                <a:lnTo>
                  <a:pt x="918730" y="525462"/>
                </a:lnTo>
                <a:lnTo>
                  <a:pt x="950988" y="528027"/>
                </a:lnTo>
                <a:lnTo>
                  <a:pt x="982052" y="534746"/>
                </a:lnTo>
                <a:lnTo>
                  <a:pt x="1010602" y="549046"/>
                </a:lnTo>
                <a:lnTo>
                  <a:pt x="1023264" y="554329"/>
                </a:lnTo>
                <a:lnTo>
                  <a:pt x="1040968" y="565175"/>
                </a:lnTo>
                <a:lnTo>
                  <a:pt x="1057389" y="575894"/>
                </a:lnTo>
                <a:lnTo>
                  <a:pt x="1066215" y="580821"/>
                </a:lnTo>
                <a:lnTo>
                  <a:pt x="1082509" y="575932"/>
                </a:lnTo>
                <a:lnTo>
                  <a:pt x="1106982" y="566140"/>
                </a:lnTo>
                <a:lnTo>
                  <a:pt x="1133703" y="560108"/>
                </a:lnTo>
                <a:lnTo>
                  <a:pt x="1156779" y="566521"/>
                </a:lnTo>
                <a:lnTo>
                  <a:pt x="1126591" y="580821"/>
                </a:lnTo>
                <a:lnTo>
                  <a:pt x="1149464" y="576948"/>
                </a:lnTo>
                <a:lnTo>
                  <a:pt x="1189405" y="574573"/>
                </a:lnTo>
                <a:lnTo>
                  <a:pt x="1226159" y="575716"/>
                </a:lnTo>
                <a:lnTo>
                  <a:pt x="1239418" y="582422"/>
                </a:lnTo>
                <a:lnTo>
                  <a:pt x="1232852" y="584835"/>
                </a:lnTo>
                <a:lnTo>
                  <a:pt x="1224076" y="587032"/>
                </a:lnTo>
                <a:lnTo>
                  <a:pt x="1217002" y="590499"/>
                </a:lnTo>
                <a:lnTo>
                  <a:pt x="1215580" y="596722"/>
                </a:lnTo>
                <a:lnTo>
                  <a:pt x="1240053" y="593471"/>
                </a:lnTo>
                <a:lnTo>
                  <a:pt x="1262799" y="595604"/>
                </a:lnTo>
                <a:lnTo>
                  <a:pt x="1283766" y="603059"/>
                </a:lnTo>
                <a:lnTo>
                  <a:pt x="1302969" y="615784"/>
                </a:lnTo>
                <a:lnTo>
                  <a:pt x="1304417" y="616991"/>
                </a:lnTo>
                <a:lnTo>
                  <a:pt x="1299578" y="620369"/>
                </a:lnTo>
                <a:lnTo>
                  <a:pt x="1318768" y="632688"/>
                </a:lnTo>
                <a:lnTo>
                  <a:pt x="1343660" y="644575"/>
                </a:lnTo>
                <a:lnTo>
                  <a:pt x="1369644" y="655180"/>
                </a:lnTo>
                <a:lnTo>
                  <a:pt x="1391958" y="663460"/>
                </a:lnTo>
                <a:close/>
              </a:path>
            </a:pathLst>
          </a:custGeom>
          <a:solidFill>
            <a:srgbClr val="FDC7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7963765" y="1334286"/>
            <a:ext cx="386715" cy="232410"/>
          </a:xfrm>
          <a:custGeom>
            <a:avLst/>
            <a:gdLst/>
            <a:ahLst/>
            <a:cxnLst/>
            <a:rect l="l" t="t" r="r" b="b"/>
            <a:pathLst>
              <a:path w="386715" h="232409">
                <a:moveTo>
                  <a:pt x="71513" y="0"/>
                </a:moveTo>
                <a:lnTo>
                  <a:pt x="52438" y="36550"/>
                </a:lnTo>
                <a:lnTo>
                  <a:pt x="39311" y="86318"/>
                </a:lnTo>
                <a:lnTo>
                  <a:pt x="30576" y="110070"/>
                </a:lnTo>
                <a:lnTo>
                  <a:pt x="17487" y="127114"/>
                </a:lnTo>
                <a:lnTo>
                  <a:pt x="11785" y="129463"/>
                </a:lnTo>
                <a:lnTo>
                  <a:pt x="5348" y="130716"/>
                </a:lnTo>
                <a:lnTo>
                  <a:pt x="609" y="132552"/>
                </a:lnTo>
                <a:lnTo>
                  <a:pt x="0" y="136651"/>
                </a:lnTo>
                <a:lnTo>
                  <a:pt x="10784" y="142691"/>
                </a:lnTo>
                <a:lnTo>
                  <a:pt x="20770" y="144799"/>
                </a:lnTo>
                <a:lnTo>
                  <a:pt x="42913" y="144602"/>
                </a:lnTo>
                <a:lnTo>
                  <a:pt x="37240" y="150471"/>
                </a:lnTo>
                <a:lnTo>
                  <a:pt x="31267" y="152428"/>
                </a:lnTo>
                <a:lnTo>
                  <a:pt x="17487" y="152539"/>
                </a:lnTo>
                <a:lnTo>
                  <a:pt x="49263" y="170027"/>
                </a:lnTo>
                <a:lnTo>
                  <a:pt x="40191" y="172549"/>
                </a:lnTo>
                <a:lnTo>
                  <a:pt x="29246" y="173069"/>
                </a:lnTo>
                <a:lnTo>
                  <a:pt x="18775" y="170874"/>
                </a:lnTo>
                <a:lnTo>
                  <a:pt x="11125" y="165252"/>
                </a:lnTo>
                <a:lnTo>
                  <a:pt x="7705" y="169997"/>
                </a:lnTo>
                <a:lnTo>
                  <a:pt x="17175" y="176742"/>
                </a:lnTo>
                <a:lnTo>
                  <a:pt x="29975" y="182111"/>
                </a:lnTo>
                <a:lnTo>
                  <a:pt x="36550" y="182727"/>
                </a:lnTo>
                <a:lnTo>
                  <a:pt x="7950" y="195440"/>
                </a:lnTo>
                <a:lnTo>
                  <a:pt x="20468" y="205250"/>
                </a:lnTo>
                <a:lnTo>
                  <a:pt x="34402" y="208811"/>
                </a:lnTo>
                <a:lnTo>
                  <a:pt x="49410" y="208865"/>
                </a:lnTo>
                <a:lnTo>
                  <a:pt x="65150" y="208152"/>
                </a:lnTo>
                <a:lnTo>
                  <a:pt x="49263" y="225640"/>
                </a:lnTo>
                <a:lnTo>
                  <a:pt x="58158" y="228915"/>
                </a:lnTo>
                <a:lnTo>
                  <a:pt x="66867" y="231093"/>
                </a:lnTo>
                <a:lnTo>
                  <a:pt x="77863" y="231990"/>
                </a:lnTo>
                <a:lnTo>
                  <a:pt x="89619" y="231371"/>
                </a:lnTo>
                <a:lnTo>
                  <a:pt x="133476" y="225640"/>
                </a:lnTo>
                <a:lnTo>
                  <a:pt x="143188" y="212746"/>
                </a:lnTo>
                <a:lnTo>
                  <a:pt x="146189" y="209740"/>
                </a:lnTo>
                <a:lnTo>
                  <a:pt x="153708" y="206476"/>
                </a:lnTo>
                <a:lnTo>
                  <a:pt x="161315" y="213207"/>
                </a:lnTo>
                <a:lnTo>
                  <a:pt x="167068" y="211099"/>
                </a:lnTo>
                <a:lnTo>
                  <a:pt x="177685" y="200698"/>
                </a:lnTo>
                <a:lnTo>
                  <a:pt x="181152" y="200215"/>
                </a:lnTo>
                <a:lnTo>
                  <a:pt x="190755" y="200942"/>
                </a:lnTo>
                <a:lnTo>
                  <a:pt x="199140" y="204377"/>
                </a:lnTo>
                <a:lnTo>
                  <a:pt x="206475" y="208112"/>
                </a:lnTo>
                <a:lnTo>
                  <a:pt x="212928" y="209740"/>
                </a:lnTo>
                <a:lnTo>
                  <a:pt x="236273" y="206345"/>
                </a:lnTo>
                <a:lnTo>
                  <a:pt x="261997" y="200437"/>
                </a:lnTo>
                <a:lnTo>
                  <a:pt x="288612" y="196006"/>
                </a:lnTo>
                <a:lnTo>
                  <a:pt x="314629" y="197040"/>
                </a:lnTo>
                <a:lnTo>
                  <a:pt x="322251" y="200712"/>
                </a:lnTo>
                <a:lnTo>
                  <a:pt x="329679" y="203714"/>
                </a:lnTo>
                <a:lnTo>
                  <a:pt x="342049" y="206997"/>
                </a:lnTo>
                <a:lnTo>
                  <a:pt x="347624" y="215709"/>
                </a:lnTo>
                <a:lnTo>
                  <a:pt x="350443" y="216268"/>
                </a:lnTo>
                <a:lnTo>
                  <a:pt x="354977" y="209651"/>
                </a:lnTo>
                <a:lnTo>
                  <a:pt x="355942" y="209740"/>
                </a:lnTo>
                <a:lnTo>
                  <a:pt x="363171" y="212031"/>
                </a:lnTo>
                <a:lnTo>
                  <a:pt x="369335" y="215334"/>
                </a:lnTo>
                <a:lnTo>
                  <a:pt x="375556" y="216637"/>
                </a:lnTo>
                <a:lnTo>
                  <a:pt x="383222" y="212686"/>
                </a:lnTo>
                <a:lnTo>
                  <a:pt x="386130" y="206565"/>
                </a:lnTo>
                <a:lnTo>
                  <a:pt x="376202" y="188848"/>
                </a:lnTo>
                <a:lnTo>
                  <a:pt x="372190" y="171705"/>
                </a:lnTo>
                <a:lnTo>
                  <a:pt x="369989" y="132422"/>
                </a:lnTo>
                <a:lnTo>
                  <a:pt x="363905" y="133807"/>
                </a:lnTo>
                <a:lnTo>
                  <a:pt x="363880" y="133476"/>
                </a:lnTo>
                <a:lnTo>
                  <a:pt x="355247" y="133554"/>
                </a:lnTo>
                <a:lnTo>
                  <a:pt x="354133" y="114992"/>
                </a:lnTo>
                <a:lnTo>
                  <a:pt x="357530" y="76276"/>
                </a:lnTo>
                <a:lnTo>
                  <a:pt x="354418" y="74853"/>
                </a:lnTo>
                <a:lnTo>
                  <a:pt x="345427" y="87858"/>
                </a:lnTo>
                <a:lnTo>
                  <a:pt x="343509" y="91363"/>
                </a:lnTo>
                <a:lnTo>
                  <a:pt x="339064" y="108051"/>
                </a:lnTo>
                <a:lnTo>
                  <a:pt x="336867" y="108051"/>
                </a:lnTo>
                <a:lnTo>
                  <a:pt x="325616" y="84780"/>
                </a:lnTo>
                <a:lnTo>
                  <a:pt x="311345" y="66470"/>
                </a:lnTo>
                <a:lnTo>
                  <a:pt x="292356" y="53853"/>
                </a:lnTo>
                <a:lnTo>
                  <a:pt x="266953" y="47663"/>
                </a:lnTo>
                <a:lnTo>
                  <a:pt x="270128" y="60375"/>
                </a:lnTo>
                <a:lnTo>
                  <a:pt x="233591" y="57200"/>
                </a:lnTo>
                <a:lnTo>
                  <a:pt x="212042" y="70787"/>
                </a:lnTo>
                <a:lnTo>
                  <a:pt x="194140" y="80814"/>
                </a:lnTo>
                <a:lnTo>
                  <a:pt x="175307" y="85391"/>
                </a:lnTo>
                <a:lnTo>
                  <a:pt x="150964" y="82626"/>
                </a:lnTo>
                <a:lnTo>
                  <a:pt x="146735" y="81584"/>
                </a:lnTo>
                <a:lnTo>
                  <a:pt x="134175" y="81775"/>
                </a:lnTo>
                <a:lnTo>
                  <a:pt x="130301" y="79451"/>
                </a:lnTo>
                <a:lnTo>
                  <a:pt x="120497" y="72910"/>
                </a:lnTo>
                <a:lnTo>
                  <a:pt x="131927" y="70650"/>
                </a:lnTo>
                <a:lnTo>
                  <a:pt x="131660" y="62467"/>
                </a:lnTo>
                <a:lnTo>
                  <a:pt x="131889" y="41313"/>
                </a:lnTo>
                <a:lnTo>
                  <a:pt x="130320" y="31404"/>
                </a:lnTo>
                <a:lnTo>
                  <a:pt x="126360" y="36974"/>
                </a:lnTo>
                <a:lnTo>
                  <a:pt x="122382" y="50276"/>
                </a:lnTo>
                <a:lnTo>
                  <a:pt x="120764" y="63563"/>
                </a:lnTo>
                <a:lnTo>
                  <a:pt x="115851" y="55387"/>
                </a:lnTo>
                <a:lnTo>
                  <a:pt x="116170" y="43535"/>
                </a:lnTo>
                <a:lnTo>
                  <a:pt x="118389" y="32559"/>
                </a:lnTo>
                <a:lnTo>
                  <a:pt x="119176" y="27012"/>
                </a:lnTo>
                <a:lnTo>
                  <a:pt x="112734" y="24663"/>
                </a:lnTo>
                <a:lnTo>
                  <a:pt x="99922" y="20888"/>
                </a:lnTo>
                <a:lnTo>
                  <a:pt x="84820" y="13421"/>
                </a:lnTo>
                <a:lnTo>
                  <a:pt x="71513" y="0"/>
                </a:lnTo>
                <a:close/>
              </a:path>
            </a:pathLst>
          </a:custGeom>
          <a:solidFill>
            <a:srgbClr val="FED9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8775751" y="1041905"/>
            <a:ext cx="928369" cy="86360"/>
          </a:xfrm>
          <a:custGeom>
            <a:avLst/>
            <a:gdLst/>
            <a:ahLst/>
            <a:cxnLst/>
            <a:rect l="l" t="t" r="r" b="b"/>
            <a:pathLst>
              <a:path w="928370" h="86359">
                <a:moveTo>
                  <a:pt x="135064" y="0"/>
                </a:moveTo>
                <a:lnTo>
                  <a:pt x="126161" y="2360"/>
                </a:lnTo>
                <a:lnTo>
                  <a:pt x="116173" y="8151"/>
                </a:lnTo>
                <a:lnTo>
                  <a:pt x="106889" y="14635"/>
                </a:lnTo>
                <a:lnTo>
                  <a:pt x="99250" y="19507"/>
                </a:lnTo>
                <a:lnTo>
                  <a:pt x="90106" y="13970"/>
                </a:lnTo>
                <a:lnTo>
                  <a:pt x="81038" y="19075"/>
                </a:lnTo>
                <a:lnTo>
                  <a:pt x="70469" y="34423"/>
                </a:lnTo>
                <a:lnTo>
                  <a:pt x="61068" y="42113"/>
                </a:lnTo>
                <a:lnTo>
                  <a:pt x="49250" y="41313"/>
                </a:lnTo>
                <a:lnTo>
                  <a:pt x="45327" y="46271"/>
                </a:lnTo>
                <a:lnTo>
                  <a:pt x="48301" y="49534"/>
                </a:lnTo>
                <a:lnTo>
                  <a:pt x="53736" y="52262"/>
                </a:lnTo>
                <a:lnTo>
                  <a:pt x="57200" y="55613"/>
                </a:lnTo>
                <a:lnTo>
                  <a:pt x="54427" y="62012"/>
                </a:lnTo>
                <a:lnTo>
                  <a:pt x="49633" y="61475"/>
                </a:lnTo>
                <a:lnTo>
                  <a:pt x="44250" y="58408"/>
                </a:lnTo>
                <a:lnTo>
                  <a:pt x="39712" y="57213"/>
                </a:lnTo>
                <a:lnTo>
                  <a:pt x="32175" y="61297"/>
                </a:lnTo>
                <a:lnTo>
                  <a:pt x="23456" y="67067"/>
                </a:lnTo>
                <a:lnTo>
                  <a:pt x="12938" y="71881"/>
                </a:lnTo>
                <a:lnTo>
                  <a:pt x="0" y="73101"/>
                </a:lnTo>
                <a:lnTo>
                  <a:pt x="50887" y="79071"/>
                </a:lnTo>
                <a:lnTo>
                  <a:pt x="101688" y="85813"/>
                </a:lnTo>
                <a:lnTo>
                  <a:pt x="927963" y="85813"/>
                </a:lnTo>
                <a:lnTo>
                  <a:pt x="926440" y="81035"/>
                </a:lnTo>
                <a:lnTo>
                  <a:pt x="921316" y="79144"/>
                </a:lnTo>
                <a:lnTo>
                  <a:pt x="913956" y="78204"/>
                </a:lnTo>
                <a:lnTo>
                  <a:pt x="905725" y="76276"/>
                </a:lnTo>
                <a:lnTo>
                  <a:pt x="892144" y="69690"/>
                </a:lnTo>
                <a:lnTo>
                  <a:pt x="878666" y="62277"/>
                </a:lnTo>
                <a:lnTo>
                  <a:pt x="864815" y="57098"/>
                </a:lnTo>
                <a:lnTo>
                  <a:pt x="850112" y="57213"/>
                </a:lnTo>
                <a:lnTo>
                  <a:pt x="846239" y="58166"/>
                </a:lnTo>
                <a:lnTo>
                  <a:pt x="844156" y="69392"/>
                </a:lnTo>
                <a:lnTo>
                  <a:pt x="840574" y="69926"/>
                </a:lnTo>
                <a:lnTo>
                  <a:pt x="830618" y="67065"/>
                </a:lnTo>
                <a:lnTo>
                  <a:pt x="818505" y="59339"/>
                </a:lnTo>
                <a:lnTo>
                  <a:pt x="807892" y="51343"/>
                </a:lnTo>
                <a:lnTo>
                  <a:pt x="802436" y="47675"/>
                </a:lnTo>
                <a:lnTo>
                  <a:pt x="800379" y="47701"/>
                </a:lnTo>
                <a:lnTo>
                  <a:pt x="795756" y="57861"/>
                </a:lnTo>
                <a:lnTo>
                  <a:pt x="788708" y="57099"/>
                </a:lnTo>
                <a:lnTo>
                  <a:pt x="778649" y="45186"/>
                </a:lnTo>
                <a:lnTo>
                  <a:pt x="773836" y="44500"/>
                </a:lnTo>
                <a:lnTo>
                  <a:pt x="761424" y="44170"/>
                </a:lnTo>
                <a:lnTo>
                  <a:pt x="748425" y="45343"/>
                </a:lnTo>
                <a:lnTo>
                  <a:pt x="735419" y="46095"/>
                </a:lnTo>
                <a:lnTo>
                  <a:pt x="722985" y="44500"/>
                </a:lnTo>
                <a:lnTo>
                  <a:pt x="717600" y="42951"/>
                </a:lnTo>
                <a:lnTo>
                  <a:pt x="711555" y="30607"/>
                </a:lnTo>
                <a:lnTo>
                  <a:pt x="703922" y="28600"/>
                </a:lnTo>
                <a:lnTo>
                  <a:pt x="694552" y="28075"/>
                </a:lnTo>
                <a:lnTo>
                  <a:pt x="683393" y="29389"/>
                </a:lnTo>
                <a:lnTo>
                  <a:pt x="668959" y="31788"/>
                </a:lnTo>
                <a:lnTo>
                  <a:pt x="662909" y="27667"/>
                </a:lnTo>
                <a:lnTo>
                  <a:pt x="640059" y="10476"/>
                </a:lnTo>
                <a:lnTo>
                  <a:pt x="634009" y="6362"/>
                </a:lnTo>
                <a:lnTo>
                  <a:pt x="621556" y="8237"/>
                </a:lnTo>
                <a:lnTo>
                  <a:pt x="606698" y="15700"/>
                </a:lnTo>
                <a:lnTo>
                  <a:pt x="592782" y="24054"/>
                </a:lnTo>
                <a:lnTo>
                  <a:pt x="583158" y="28600"/>
                </a:lnTo>
                <a:lnTo>
                  <a:pt x="573492" y="28563"/>
                </a:lnTo>
                <a:lnTo>
                  <a:pt x="565702" y="26192"/>
                </a:lnTo>
                <a:lnTo>
                  <a:pt x="557733" y="22250"/>
                </a:lnTo>
                <a:lnTo>
                  <a:pt x="552571" y="27929"/>
                </a:lnTo>
                <a:lnTo>
                  <a:pt x="544420" y="39631"/>
                </a:lnTo>
                <a:lnTo>
                  <a:pt x="536569" y="51384"/>
                </a:lnTo>
                <a:lnTo>
                  <a:pt x="532307" y="57213"/>
                </a:lnTo>
                <a:lnTo>
                  <a:pt x="522739" y="58952"/>
                </a:lnTo>
                <a:lnTo>
                  <a:pt x="503845" y="61226"/>
                </a:lnTo>
                <a:lnTo>
                  <a:pt x="484882" y="63082"/>
                </a:lnTo>
                <a:lnTo>
                  <a:pt x="475107" y="63563"/>
                </a:lnTo>
                <a:lnTo>
                  <a:pt x="469696" y="62204"/>
                </a:lnTo>
                <a:lnTo>
                  <a:pt x="460387" y="44881"/>
                </a:lnTo>
                <a:lnTo>
                  <a:pt x="459219" y="44500"/>
                </a:lnTo>
                <a:lnTo>
                  <a:pt x="451226" y="44479"/>
                </a:lnTo>
                <a:lnTo>
                  <a:pt x="443606" y="47810"/>
                </a:lnTo>
                <a:lnTo>
                  <a:pt x="433793" y="54025"/>
                </a:lnTo>
                <a:lnTo>
                  <a:pt x="432625" y="54229"/>
                </a:lnTo>
                <a:lnTo>
                  <a:pt x="429691" y="47002"/>
                </a:lnTo>
                <a:lnTo>
                  <a:pt x="420776" y="48107"/>
                </a:lnTo>
                <a:lnTo>
                  <a:pt x="419112" y="57099"/>
                </a:lnTo>
                <a:lnTo>
                  <a:pt x="417906" y="57213"/>
                </a:lnTo>
                <a:lnTo>
                  <a:pt x="400116" y="56507"/>
                </a:lnTo>
                <a:lnTo>
                  <a:pt x="383114" y="52878"/>
                </a:lnTo>
                <a:lnTo>
                  <a:pt x="367617" y="49032"/>
                </a:lnTo>
                <a:lnTo>
                  <a:pt x="354342" y="47675"/>
                </a:lnTo>
                <a:lnTo>
                  <a:pt x="344610" y="50317"/>
                </a:lnTo>
                <a:lnTo>
                  <a:pt x="334900" y="55122"/>
                </a:lnTo>
                <a:lnTo>
                  <a:pt x="324583" y="59382"/>
                </a:lnTo>
                <a:lnTo>
                  <a:pt x="313029" y="60388"/>
                </a:lnTo>
                <a:lnTo>
                  <a:pt x="308843" y="58409"/>
                </a:lnTo>
                <a:lnTo>
                  <a:pt x="295686" y="50126"/>
                </a:lnTo>
                <a:lnTo>
                  <a:pt x="290779" y="47675"/>
                </a:lnTo>
                <a:lnTo>
                  <a:pt x="286524" y="46494"/>
                </a:lnTo>
                <a:lnTo>
                  <a:pt x="285356" y="52158"/>
                </a:lnTo>
                <a:lnTo>
                  <a:pt x="278765" y="50063"/>
                </a:lnTo>
                <a:lnTo>
                  <a:pt x="281000" y="40233"/>
                </a:lnTo>
                <a:lnTo>
                  <a:pt x="274891" y="38138"/>
                </a:lnTo>
                <a:lnTo>
                  <a:pt x="264979" y="40373"/>
                </a:lnTo>
                <a:lnTo>
                  <a:pt x="256932" y="41663"/>
                </a:lnTo>
                <a:lnTo>
                  <a:pt x="249466" y="41313"/>
                </a:lnTo>
                <a:lnTo>
                  <a:pt x="244932" y="40195"/>
                </a:lnTo>
                <a:lnTo>
                  <a:pt x="244462" y="29705"/>
                </a:lnTo>
                <a:lnTo>
                  <a:pt x="239928" y="28600"/>
                </a:lnTo>
                <a:lnTo>
                  <a:pt x="234945" y="29904"/>
                </a:lnTo>
                <a:lnTo>
                  <a:pt x="216568" y="36647"/>
                </a:lnTo>
                <a:lnTo>
                  <a:pt x="211328" y="38138"/>
                </a:lnTo>
                <a:lnTo>
                  <a:pt x="204213" y="36203"/>
                </a:lnTo>
                <a:lnTo>
                  <a:pt x="170014" y="25425"/>
                </a:lnTo>
                <a:lnTo>
                  <a:pt x="163321" y="20722"/>
                </a:lnTo>
                <a:lnTo>
                  <a:pt x="152730" y="12107"/>
                </a:lnTo>
                <a:lnTo>
                  <a:pt x="142043" y="3795"/>
                </a:lnTo>
                <a:lnTo>
                  <a:pt x="135064" y="0"/>
                </a:lnTo>
                <a:close/>
              </a:path>
            </a:pathLst>
          </a:custGeom>
          <a:solidFill>
            <a:srgbClr val="FFF7E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7981253" y="1480475"/>
            <a:ext cx="562610" cy="292735"/>
            <a:chOff x="7981253" y="1480475"/>
            <a:chExt cx="562610" cy="292735"/>
          </a:xfrm>
        </p:grpSpPr>
        <p:sp>
          <p:nvSpPr>
            <p:cNvPr id="12" name="object 12" descr=""/>
            <p:cNvSpPr/>
            <p:nvPr/>
          </p:nvSpPr>
          <p:spPr>
            <a:xfrm>
              <a:off x="7981253" y="1480475"/>
              <a:ext cx="562610" cy="292735"/>
            </a:xfrm>
            <a:custGeom>
              <a:avLst/>
              <a:gdLst/>
              <a:ahLst/>
              <a:cxnLst/>
              <a:rect l="l" t="t" r="r" b="b"/>
              <a:pathLst>
                <a:path w="562609" h="292735">
                  <a:moveTo>
                    <a:pt x="0" y="247878"/>
                  </a:moveTo>
                  <a:lnTo>
                    <a:pt x="20655" y="263931"/>
                  </a:lnTo>
                  <a:lnTo>
                    <a:pt x="45966" y="277856"/>
                  </a:lnTo>
                  <a:lnTo>
                    <a:pt x="72921" y="287915"/>
                  </a:lnTo>
                  <a:lnTo>
                    <a:pt x="98513" y="292366"/>
                  </a:lnTo>
                  <a:lnTo>
                    <a:pt x="101352" y="286839"/>
                  </a:lnTo>
                  <a:lnTo>
                    <a:pt x="101496" y="282703"/>
                  </a:lnTo>
                  <a:lnTo>
                    <a:pt x="102534" y="279427"/>
                  </a:lnTo>
                  <a:lnTo>
                    <a:pt x="108051" y="276478"/>
                  </a:lnTo>
                  <a:lnTo>
                    <a:pt x="127825" y="275114"/>
                  </a:lnTo>
                  <a:lnTo>
                    <a:pt x="228600" y="275114"/>
                  </a:lnTo>
                  <a:lnTo>
                    <a:pt x="247296" y="271816"/>
                  </a:lnTo>
                  <a:lnTo>
                    <a:pt x="290492" y="261186"/>
                  </a:lnTo>
                  <a:lnTo>
                    <a:pt x="44197" y="261186"/>
                  </a:lnTo>
                  <a:lnTo>
                    <a:pt x="38549" y="259156"/>
                  </a:lnTo>
                  <a:lnTo>
                    <a:pt x="33515" y="259156"/>
                  </a:lnTo>
                  <a:lnTo>
                    <a:pt x="22237" y="254241"/>
                  </a:lnTo>
                  <a:lnTo>
                    <a:pt x="0" y="247878"/>
                  </a:lnTo>
                  <a:close/>
                </a:path>
                <a:path w="562609" h="292735">
                  <a:moveTo>
                    <a:pt x="228600" y="275114"/>
                  </a:moveTo>
                  <a:lnTo>
                    <a:pt x="127825" y="275114"/>
                  </a:lnTo>
                  <a:lnTo>
                    <a:pt x="196376" y="276771"/>
                  </a:lnTo>
                  <a:lnTo>
                    <a:pt x="220865" y="276478"/>
                  </a:lnTo>
                  <a:lnTo>
                    <a:pt x="228600" y="275114"/>
                  </a:lnTo>
                  <a:close/>
                </a:path>
                <a:path w="562609" h="292735">
                  <a:moveTo>
                    <a:pt x="27012" y="222453"/>
                  </a:moveTo>
                  <a:lnTo>
                    <a:pt x="85939" y="252711"/>
                  </a:lnTo>
                  <a:lnTo>
                    <a:pt x="73113" y="252711"/>
                  </a:lnTo>
                  <a:lnTo>
                    <a:pt x="44085" y="261186"/>
                  </a:lnTo>
                  <a:lnTo>
                    <a:pt x="290492" y="261186"/>
                  </a:lnTo>
                  <a:lnTo>
                    <a:pt x="305072" y="257667"/>
                  </a:lnTo>
                  <a:lnTo>
                    <a:pt x="328917" y="254241"/>
                  </a:lnTo>
                  <a:lnTo>
                    <a:pt x="401380" y="254241"/>
                  </a:lnTo>
                  <a:lnTo>
                    <a:pt x="407448" y="251053"/>
                  </a:lnTo>
                  <a:lnTo>
                    <a:pt x="427488" y="236821"/>
                  </a:lnTo>
                  <a:lnTo>
                    <a:pt x="440345" y="232505"/>
                  </a:lnTo>
                  <a:lnTo>
                    <a:pt x="56611" y="232505"/>
                  </a:lnTo>
                  <a:lnTo>
                    <a:pt x="42404" y="228573"/>
                  </a:lnTo>
                  <a:lnTo>
                    <a:pt x="27012" y="222453"/>
                  </a:lnTo>
                  <a:close/>
                </a:path>
                <a:path w="562609" h="292735">
                  <a:moveTo>
                    <a:pt x="401380" y="254241"/>
                  </a:moveTo>
                  <a:lnTo>
                    <a:pt x="328917" y="254241"/>
                  </a:lnTo>
                  <a:lnTo>
                    <a:pt x="344508" y="255481"/>
                  </a:lnTo>
                  <a:lnTo>
                    <a:pt x="359162" y="258640"/>
                  </a:lnTo>
                  <a:lnTo>
                    <a:pt x="373787" y="261186"/>
                  </a:lnTo>
                  <a:lnTo>
                    <a:pt x="389293" y="260591"/>
                  </a:lnTo>
                  <a:lnTo>
                    <a:pt x="401380" y="254241"/>
                  </a:lnTo>
                  <a:close/>
                </a:path>
                <a:path w="562609" h="292735">
                  <a:moveTo>
                    <a:pt x="42900" y="251053"/>
                  </a:moveTo>
                  <a:lnTo>
                    <a:pt x="33273" y="253479"/>
                  </a:lnTo>
                  <a:lnTo>
                    <a:pt x="33359" y="255481"/>
                  </a:lnTo>
                  <a:lnTo>
                    <a:pt x="33438" y="257357"/>
                  </a:lnTo>
                  <a:lnTo>
                    <a:pt x="33515" y="259156"/>
                  </a:lnTo>
                  <a:lnTo>
                    <a:pt x="38549" y="259156"/>
                  </a:lnTo>
                  <a:lnTo>
                    <a:pt x="38125" y="259003"/>
                  </a:lnTo>
                  <a:lnTo>
                    <a:pt x="40359" y="257845"/>
                  </a:lnTo>
                  <a:lnTo>
                    <a:pt x="44670" y="257357"/>
                  </a:lnTo>
                  <a:lnTo>
                    <a:pt x="46903" y="255705"/>
                  </a:lnTo>
                  <a:lnTo>
                    <a:pt x="42900" y="251053"/>
                  </a:lnTo>
                  <a:close/>
                </a:path>
                <a:path w="562609" h="292735">
                  <a:moveTo>
                    <a:pt x="483013" y="230503"/>
                  </a:moveTo>
                  <a:lnTo>
                    <a:pt x="446307" y="230503"/>
                  </a:lnTo>
                  <a:lnTo>
                    <a:pt x="460806" y="244703"/>
                  </a:lnTo>
                  <a:lnTo>
                    <a:pt x="471863" y="237463"/>
                  </a:lnTo>
                  <a:lnTo>
                    <a:pt x="483013" y="230503"/>
                  </a:lnTo>
                  <a:close/>
                </a:path>
                <a:path w="562609" h="292735">
                  <a:moveTo>
                    <a:pt x="525275" y="200215"/>
                  </a:moveTo>
                  <a:lnTo>
                    <a:pt x="74675" y="200215"/>
                  </a:lnTo>
                  <a:lnTo>
                    <a:pt x="57200" y="214515"/>
                  </a:lnTo>
                  <a:lnTo>
                    <a:pt x="85801" y="224040"/>
                  </a:lnTo>
                  <a:lnTo>
                    <a:pt x="70716" y="231807"/>
                  </a:lnTo>
                  <a:lnTo>
                    <a:pt x="56611" y="232505"/>
                  </a:lnTo>
                  <a:lnTo>
                    <a:pt x="440345" y="232505"/>
                  </a:lnTo>
                  <a:lnTo>
                    <a:pt x="446307" y="230503"/>
                  </a:lnTo>
                  <a:lnTo>
                    <a:pt x="483013" y="230503"/>
                  </a:lnTo>
                  <a:lnTo>
                    <a:pt x="494330" y="223400"/>
                  </a:lnTo>
                  <a:lnTo>
                    <a:pt x="505294" y="216103"/>
                  </a:lnTo>
                  <a:lnTo>
                    <a:pt x="521286" y="203803"/>
                  </a:lnTo>
                  <a:lnTo>
                    <a:pt x="525275" y="200215"/>
                  </a:lnTo>
                  <a:close/>
                </a:path>
                <a:path w="562609" h="292735">
                  <a:moveTo>
                    <a:pt x="1587" y="158902"/>
                  </a:moveTo>
                  <a:lnTo>
                    <a:pt x="9524" y="174790"/>
                  </a:lnTo>
                  <a:lnTo>
                    <a:pt x="21831" y="180760"/>
                  </a:lnTo>
                  <a:lnTo>
                    <a:pt x="31611" y="184405"/>
                  </a:lnTo>
                  <a:lnTo>
                    <a:pt x="40280" y="187214"/>
                  </a:lnTo>
                  <a:lnTo>
                    <a:pt x="49250" y="190677"/>
                  </a:lnTo>
                  <a:lnTo>
                    <a:pt x="51928" y="194639"/>
                  </a:lnTo>
                  <a:lnTo>
                    <a:pt x="53871" y="199971"/>
                  </a:lnTo>
                  <a:lnTo>
                    <a:pt x="59860" y="203040"/>
                  </a:lnTo>
                  <a:lnTo>
                    <a:pt x="74675" y="200215"/>
                  </a:lnTo>
                  <a:lnTo>
                    <a:pt x="525275" y="200215"/>
                  </a:lnTo>
                  <a:lnTo>
                    <a:pt x="535219" y="191268"/>
                  </a:lnTo>
                  <a:lnTo>
                    <a:pt x="548489" y="178437"/>
                  </a:lnTo>
                  <a:lnTo>
                    <a:pt x="551377" y="175718"/>
                  </a:lnTo>
                  <a:lnTo>
                    <a:pt x="25550" y="175718"/>
                  </a:lnTo>
                  <a:lnTo>
                    <a:pt x="11548" y="170061"/>
                  </a:lnTo>
                  <a:lnTo>
                    <a:pt x="1587" y="158902"/>
                  </a:lnTo>
                  <a:close/>
                </a:path>
                <a:path w="562609" h="292735">
                  <a:moveTo>
                    <a:pt x="46075" y="168427"/>
                  </a:moveTo>
                  <a:lnTo>
                    <a:pt x="38693" y="175349"/>
                  </a:lnTo>
                  <a:lnTo>
                    <a:pt x="25550" y="175718"/>
                  </a:lnTo>
                  <a:lnTo>
                    <a:pt x="551377" y="175718"/>
                  </a:lnTo>
                  <a:lnTo>
                    <a:pt x="554050" y="173202"/>
                  </a:lnTo>
                  <a:lnTo>
                    <a:pt x="60375" y="173202"/>
                  </a:lnTo>
                  <a:lnTo>
                    <a:pt x="46075" y="168427"/>
                  </a:lnTo>
                  <a:close/>
                </a:path>
                <a:path w="562609" h="292735">
                  <a:moveTo>
                    <a:pt x="3442" y="122473"/>
                  </a:moveTo>
                  <a:lnTo>
                    <a:pt x="3275" y="122473"/>
                  </a:lnTo>
                  <a:lnTo>
                    <a:pt x="15592" y="137334"/>
                  </a:lnTo>
                  <a:lnTo>
                    <a:pt x="32286" y="145445"/>
                  </a:lnTo>
                  <a:lnTo>
                    <a:pt x="51109" y="149953"/>
                  </a:lnTo>
                  <a:lnTo>
                    <a:pt x="69913" y="154127"/>
                  </a:lnTo>
                  <a:lnTo>
                    <a:pt x="46075" y="158902"/>
                  </a:lnTo>
                  <a:lnTo>
                    <a:pt x="60375" y="173202"/>
                  </a:lnTo>
                  <a:lnTo>
                    <a:pt x="554050" y="173202"/>
                  </a:lnTo>
                  <a:lnTo>
                    <a:pt x="562153" y="165574"/>
                  </a:lnTo>
                  <a:lnTo>
                    <a:pt x="551370" y="165574"/>
                  </a:lnTo>
                  <a:lnTo>
                    <a:pt x="540767" y="164574"/>
                  </a:lnTo>
                  <a:lnTo>
                    <a:pt x="530700" y="161528"/>
                  </a:lnTo>
                  <a:lnTo>
                    <a:pt x="522367" y="156438"/>
                  </a:lnTo>
                  <a:lnTo>
                    <a:pt x="514146" y="156438"/>
                  </a:lnTo>
                  <a:lnTo>
                    <a:pt x="511657" y="155714"/>
                  </a:lnTo>
                  <a:lnTo>
                    <a:pt x="502572" y="149563"/>
                  </a:lnTo>
                  <a:lnTo>
                    <a:pt x="492013" y="138010"/>
                  </a:lnTo>
                  <a:lnTo>
                    <a:pt x="486396" y="130289"/>
                  </a:lnTo>
                  <a:lnTo>
                    <a:pt x="20650" y="130289"/>
                  </a:lnTo>
                  <a:lnTo>
                    <a:pt x="3442" y="122473"/>
                  </a:lnTo>
                  <a:close/>
                </a:path>
                <a:path w="562609" h="292735">
                  <a:moveTo>
                    <a:pt x="562495" y="165252"/>
                  </a:moveTo>
                  <a:lnTo>
                    <a:pt x="551370" y="165574"/>
                  </a:lnTo>
                  <a:lnTo>
                    <a:pt x="562153" y="165574"/>
                  </a:lnTo>
                  <a:lnTo>
                    <a:pt x="562495" y="165252"/>
                  </a:lnTo>
                  <a:close/>
                </a:path>
                <a:path w="562609" h="292735">
                  <a:moveTo>
                    <a:pt x="518172" y="155295"/>
                  </a:moveTo>
                  <a:lnTo>
                    <a:pt x="514146" y="156438"/>
                  </a:lnTo>
                  <a:lnTo>
                    <a:pt x="522367" y="156438"/>
                  </a:lnTo>
                  <a:lnTo>
                    <a:pt x="521182" y="155714"/>
                  </a:lnTo>
                  <a:lnTo>
                    <a:pt x="518172" y="155295"/>
                  </a:lnTo>
                  <a:close/>
                </a:path>
                <a:path w="562609" h="292735">
                  <a:moveTo>
                    <a:pt x="12712" y="115989"/>
                  </a:moveTo>
                  <a:lnTo>
                    <a:pt x="20650" y="130289"/>
                  </a:lnTo>
                  <a:lnTo>
                    <a:pt x="465569" y="130289"/>
                  </a:lnTo>
                  <a:lnTo>
                    <a:pt x="464751" y="129158"/>
                  </a:lnTo>
                  <a:lnTo>
                    <a:pt x="28168" y="129158"/>
                  </a:lnTo>
                  <a:lnTo>
                    <a:pt x="25855" y="121094"/>
                  </a:lnTo>
                  <a:lnTo>
                    <a:pt x="25209" y="121094"/>
                  </a:lnTo>
                  <a:lnTo>
                    <a:pt x="25305" y="120937"/>
                  </a:lnTo>
                  <a:lnTo>
                    <a:pt x="25985" y="120937"/>
                  </a:lnTo>
                  <a:lnTo>
                    <a:pt x="19951" y="119075"/>
                  </a:lnTo>
                  <a:lnTo>
                    <a:pt x="17144" y="116585"/>
                  </a:lnTo>
                  <a:lnTo>
                    <a:pt x="12712" y="115989"/>
                  </a:lnTo>
                  <a:close/>
                </a:path>
                <a:path w="562609" h="292735">
                  <a:moveTo>
                    <a:pt x="476694" y="114401"/>
                  </a:moveTo>
                  <a:lnTo>
                    <a:pt x="465569" y="130289"/>
                  </a:lnTo>
                  <a:lnTo>
                    <a:pt x="486396" y="130289"/>
                  </a:lnTo>
                  <a:lnTo>
                    <a:pt x="482536" y="124982"/>
                  </a:lnTo>
                  <a:lnTo>
                    <a:pt x="476694" y="114401"/>
                  </a:lnTo>
                  <a:close/>
                </a:path>
                <a:path w="562609" h="292735">
                  <a:moveTo>
                    <a:pt x="455520" y="118935"/>
                  </a:moveTo>
                  <a:lnTo>
                    <a:pt x="33451" y="118935"/>
                  </a:lnTo>
                  <a:lnTo>
                    <a:pt x="31775" y="125526"/>
                  </a:lnTo>
                  <a:lnTo>
                    <a:pt x="28168" y="129158"/>
                  </a:lnTo>
                  <a:lnTo>
                    <a:pt x="464751" y="129158"/>
                  </a:lnTo>
                  <a:lnTo>
                    <a:pt x="459912" y="122473"/>
                  </a:lnTo>
                  <a:lnTo>
                    <a:pt x="455520" y="118935"/>
                  </a:lnTo>
                  <a:close/>
                </a:path>
                <a:path w="562609" h="292735">
                  <a:moveTo>
                    <a:pt x="31851" y="110185"/>
                  </a:moveTo>
                  <a:lnTo>
                    <a:pt x="25305" y="120937"/>
                  </a:lnTo>
                  <a:lnTo>
                    <a:pt x="25209" y="121094"/>
                  </a:lnTo>
                  <a:lnTo>
                    <a:pt x="33451" y="118935"/>
                  </a:lnTo>
                  <a:lnTo>
                    <a:pt x="455520" y="118935"/>
                  </a:lnTo>
                  <a:lnTo>
                    <a:pt x="452996" y="116901"/>
                  </a:lnTo>
                  <a:lnTo>
                    <a:pt x="451799" y="115989"/>
                  </a:lnTo>
                  <a:lnTo>
                    <a:pt x="38208" y="115989"/>
                  </a:lnTo>
                  <a:lnTo>
                    <a:pt x="31851" y="110185"/>
                  </a:lnTo>
                  <a:close/>
                </a:path>
                <a:path w="562609" h="292735">
                  <a:moveTo>
                    <a:pt x="25810" y="120937"/>
                  </a:moveTo>
                  <a:lnTo>
                    <a:pt x="25209" y="121094"/>
                  </a:lnTo>
                  <a:lnTo>
                    <a:pt x="25855" y="121094"/>
                  </a:lnTo>
                  <a:lnTo>
                    <a:pt x="25810" y="120937"/>
                  </a:lnTo>
                  <a:close/>
                </a:path>
                <a:path w="562609" h="292735">
                  <a:moveTo>
                    <a:pt x="31775" y="79451"/>
                  </a:moveTo>
                  <a:lnTo>
                    <a:pt x="819" y="81035"/>
                  </a:lnTo>
                  <a:lnTo>
                    <a:pt x="1716" y="87388"/>
                  </a:lnTo>
                  <a:lnTo>
                    <a:pt x="22408" y="94142"/>
                  </a:lnTo>
                  <a:lnTo>
                    <a:pt x="50838" y="96926"/>
                  </a:lnTo>
                  <a:lnTo>
                    <a:pt x="39423" y="103885"/>
                  </a:lnTo>
                  <a:lnTo>
                    <a:pt x="36999" y="109121"/>
                  </a:lnTo>
                  <a:lnTo>
                    <a:pt x="38716" y="112628"/>
                  </a:lnTo>
                  <a:lnTo>
                    <a:pt x="39725" y="114401"/>
                  </a:lnTo>
                  <a:lnTo>
                    <a:pt x="38044" y="115989"/>
                  </a:lnTo>
                  <a:lnTo>
                    <a:pt x="451799" y="115989"/>
                  </a:lnTo>
                  <a:lnTo>
                    <a:pt x="445613" y="111270"/>
                  </a:lnTo>
                  <a:lnTo>
                    <a:pt x="438556" y="103276"/>
                  </a:lnTo>
                  <a:lnTo>
                    <a:pt x="434178" y="95338"/>
                  </a:lnTo>
                  <a:lnTo>
                    <a:pt x="58788" y="95338"/>
                  </a:lnTo>
                  <a:lnTo>
                    <a:pt x="60340" y="86011"/>
                  </a:lnTo>
                  <a:lnTo>
                    <a:pt x="60375" y="85801"/>
                  </a:lnTo>
                  <a:lnTo>
                    <a:pt x="49379" y="84903"/>
                  </a:lnTo>
                  <a:lnTo>
                    <a:pt x="40670" y="82726"/>
                  </a:lnTo>
                  <a:lnTo>
                    <a:pt x="31775" y="79451"/>
                  </a:lnTo>
                  <a:close/>
                </a:path>
                <a:path w="562609" h="292735">
                  <a:moveTo>
                    <a:pt x="387705" y="0"/>
                  </a:moveTo>
                  <a:lnTo>
                    <a:pt x="373362" y="36155"/>
                  </a:lnTo>
                  <a:lnTo>
                    <a:pt x="371867" y="49260"/>
                  </a:lnTo>
                  <a:lnTo>
                    <a:pt x="368642" y="60375"/>
                  </a:lnTo>
                  <a:lnTo>
                    <a:pt x="367995" y="61798"/>
                  </a:lnTo>
                  <a:lnTo>
                    <a:pt x="365734" y="66497"/>
                  </a:lnTo>
                  <a:lnTo>
                    <a:pt x="365467" y="66738"/>
                  </a:lnTo>
                  <a:lnTo>
                    <a:pt x="417906" y="95338"/>
                  </a:lnTo>
                  <a:lnTo>
                    <a:pt x="434178" y="95338"/>
                  </a:lnTo>
                  <a:lnTo>
                    <a:pt x="429033" y="86011"/>
                  </a:lnTo>
                  <a:lnTo>
                    <a:pt x="425369" y="73088"/>
                  </a:lnTo>
                  <a:lnTo>
                    <a:pt x="408368" y="73088"/>
                  </a:lnTo>
                  <a:lnTo>
                    <a:pt x="400948" y="63332"/>
                  </a:lnTo>
                  <a:lnTo>
                    <a:pt x="394374" y="40287"/>
                  </a:lnTo>
                  <a:lnTo>
                    <a:pt x="389632" y="15370"/>
                  </a:lnTo>
                  <a:lnTo>
                    <a:pt x="387705" y="0"/>
                  </a:lnTo>
                  <a:close/>
                </a:path>
                <a:path w="562609" h="292735">
                  <a:moveTo>
                    <a:pt x="415353" y="36155"/>
                  </a:moveTo>
                  <a:lnTo>
                    <a:pt x="412494" y="48850"/>
                  </a:lnTo>
                  <a:lnTo>
                    <a:pt x="411147" y="64927"/>
                  </a:lnTo>
                  <a:lnTo>
                    <a:pt x="408368" y="73088"/>
                  </a:lnTo>
                  <a:lnTo>
                    <a:pt x="425369" y="73088"/>
                  </a:lnTo>
                  <a:lnTo>
                    <a:pt x="424878" y="71354"/>
                  </a:lnTo>
                  <a:lnTo>
                    <a:pt x="423590" y="56374"/>
                  </a:lnTo>
                  <a:lnTo>
                    <a:pt x="422777" y="40287"/>
                  </a:lnTo>
                  <a:lnTo>
                    <a:pt x="422668" y="38138"/>
                  </a:lnTo>
                  <a:lnTo>
                    <a:pt x="415353" y="36155"/>
                  </a:lnTo>
                  <a:close/>
                </a:path>
              </a:pathLst>
            </a:custGeom>
            <a:solidFill>
              <a:srgbClr val="FED9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040042" y="1530292"/>
              <a:ext cx="359410" cy="45720"/>
            </a:xfrm>
            <a:custGeom>
              <a:avLst/>
              <a:gdLst/>
              <a:ahLst/>
              <a:cxnLst/>
              <a:rect l="l" t="t" r="r" b="b"/>
              <a:pathLst>
                <a:path w="359409" h="45719">
                  <a:moveTo>
                    <a:pt x="212336" y="0"/>
                  </a:moveTo>
                  <a:lnTo>
                    <a:pt x="185721" y="4431"/>
                  </a:lnTo>
                  <a:lnTo>
                    <a:pt x="159997" y="10338"/>
                  </a:lnTo>
                  <a:lnTo>
                    <a:pt x="136652" y="13733"/>
                  </a:lnTo>
                  <a:lnTo>
                    <a:pt x="130199" y="12106"/>
                  </a:lnTo>
                  <a:lnTo>
                    <a:pt x="122864" y="8371"/>
                  </a:lnTo>
                  <a:lnTo>
                    <a:pt x="114479" y="4936"/>
                  </a:lnTo>
                  <a:lnTo>
                    <a:pt x="104876" y="4208"/>
                  </a:lnTo>
                  <a:lnTo>
                    <a:pt x="101409" y="4691"/>
                  </a:lnTo>
                  <a:lnTo>
                    <a:pt x="90792" y="15092"/>
                  </a:lnTo>
                  <a:lnTo>
                    <a:pt x="85039" y="17200"/>
                  </a:lnTo>
                  <a:lnTo>
                    <a:pt x="77431" y="10469"/>
                  </a:lnTo>
                  <a:lnTo>
                    <a:pt x="69913" y="13733"/>
                  </a:lnTo>
                  <a:lnTo>
                    <a:pt x="66912" y="16739"/>
                  </a:lnTo>
                  <a:lnTo>
                    <a:pt x="65319" y="21122"/>
                  </a:lnTo>
                  <a:lnTo>
                    <a:pt x="62844" y="25785"/>
                  </a:lnTo>
                  <a:lnTo>
                    <a:pt x="13343" y="35365"/>
                  </a:lnTo>
                  <a:lnTo>
                    <a:pt x="1587" y="35984"/>
                  </a:lnTo>
                  <a:lnTo>
                    <a:pt x="0" y="45521"/>
                  </a:lnTo>
                  <a:lnTo>
                    <a:pt x="359117" y="45521"/>
                  </a:lnTo>
                  <a:lnTo>
                    <a:pt x="306679" y="16921"/>
                  </a:lnTo>
                  <a:lnTo>
                    <a:pt x="299279" y="20631"/>
                  </a:lnTo>
                  <a:lnTo>
                    <a:pt x="293058" y="19328"/>
                  </a:lnTo>
                  <a:lnTo>
                    <a:pt x="286894" y="16025"/>
                  </a:lnTo>
                  <a:lnTo>
                    <a:pt x="279666" y="13733"/>
                  </a:lnTo>
                  <a:lnTo>
                    <a:pt x="278701" y="13644"/>
                  </a:lnTo>
                  <a:lnTo>
                    <a:pt x="274167" y="20261"/>
                  </a:lnTo>
                  <a:lnTo>
                    <a:pt x="271348" y="19702"/>
                  </a:lnTo>
                  <a:lnTo>
                    <a:pt x="265772" y="10990"/>
                  </a:lnTo>
                  <a:lnTo>
                    <a:pt x="253403" y="7707"/>
                  </a:lnTo>
                  <a:lnTo>
                    <a:pt x="245975" y="4705"/>
                  </a:lnTo>
                  <a:lnTo>
                    <a:pt x="238353" y="1033"/>
                  </a:lnTo>
                  <a:lnTo>
                    <a:pt x="212336" y="0"/>
                  </a:lnTo>
                  <a:close/>
                </a:path>
              </a:pathLst>
            </a:custGeom>
            <a:solidFill>
              <a:srgbClr val="FFF7E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78086" y="1346110"/>
            <a:ext cx="355930" cy="734999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8016202" y="1710981"/>
            <a:ext cx="690245" cy="510540"/>
          </a:xfrm>
          <a:custGeom>
            <a:avLst/>
            <a:gdLst/>
            <a:ahLst/>
            <a:cxnLst/>
            <a:rect l="l" t="t" r="r" b="b"/>
            <a:pathLst>
              <a:path w="690245" h="510539">
                <a:moveTo>
                  <a:pt x="689622" y="423456"/>
                </a:moveTo>
                <a:lnTo>
                  <a:pt x="689254" y="378993"/>
                </a:lnTo>
                <a:lnTo>
                  <a:pt x="683361" y="325462"/>
                </a:lnTo>
                <a:lnTo>
                  <a:pt x="673163" y="267309"/>
                </a:lnTo>
                <a:lnTo>
                  <a:pt x="659866" y="208991"/>
                </a:lnTo>
                <a:lnTo>
                  <a:pt x="644652" y="154990"/>
                </a:lnTo>
                <a:lnTo>
                  <a:pt x="628751" y="109766"/>
                </a:lnTo>
                <a:lnTo>
                  <a:pt x="613359" y="77762"/>
                </a:lnTo>
                <a:lnTo>
                  <a:pt x="568985" y="84035"/>
                </a:lnTo>
                <a:lnTo>
                  <a:pt x="504761" y="97104"/>
                </a:lnTo>
                <a:lnTo>
                  <a:pt x="443585" y="114795"/>
                </a:lnTo>
                <a:lnTo>
                  <a:pt x="408381" y="134962"/>
                </a:lnTo>
                <a:lnTo>
                  <a:pt x="402831" y="145186"/>
                </a:lnTo>
                <a:lnTo>
                  <a:pt x="403606" y="150850"/>
                </a:lnTo>
                <a:lnTo>
                  <a:pt x="429882" y="186270"/>
                </a:lnTo>
                <a:lnTo>
                  <a:pt x="444373" y="206997"/>
                </a:lnTo>
                <a:lnTo>
                  <a:pt x="451281" y="219176"/>
                </a:lnTo>
                <a:lnTo>
                  <a:pt x="451993" y="242570"/>
                </a:lnTo>
                <a:lnTo>
                  <a:pt x="446722" y="259435"/>
                </a:lnTo>
                <a:lnTo>
                  <a:pt x="439762" y="272872"/>
                </a:lnTo>
                <a:lnTo>
                  <a:pt x="435394" y="285915"/>
                </a:lnTo>
                <a:lnTo>
                  <a:pt x="435241" y="287121"/>
                </a:lnTo>
                <a:lnTo>
                  <a:pt x="445731" y="305917"/>
                </a:lnTo>
                <a:lnTo>
                  <a:pt x="444919" y="308165"/>
                </a:lnTo>
                <a:lnTo>
                  <a:pt x="439254" y="312623"/>
                </a:lnTo>
                <a:lnTo>
                  <a:pt x="429691" y="312940"/>
                </a:lnTo>
                <a:lnTo>
                  <a:pt x="419798" y="310464"/>
                </a:lnTo>
                <a:lnTo>
                  <a:pt x="413143" y="306578"/>
                </a:lnTo>
                <a:lnTo>
                  <a:pt x="406387" y="307187"/>
                </a:lnTo>
                <a:lnTo>
                  <a:pt x="402158" y="311772"/>
                </a:lnTo>
                <a:lnTo>
                  <a:pt x="398246" y="316953"/>
                </a:lnTo>
                <a:lnTo>
                  <a:pt x="392480" y="319290"/>
                </a:lnTo>
                <a:lnTo>
                  <a:pt x="346646" y="280771"/>
                </a:lnTo>
                <a:lnTo>
                  <a:pt x="323342" y="240499"/>
                </a:lnTo>
                <a:lnTo>
                  <a:pt x="312204" y="201168"/>
                </a:lnTo>
                <a:lnTo>
                  <a:pt x="305447" y="160909"/>
                </a:lnTo>
                <a:lnTo>
                  <a:pt x="305092" y="128600"/>
                </a:lnTo>
                <a:lnTo>
                  <a:pt x="308610" y="111848"/>
                </a:lnTo>
                <a:lnTo>
                  <a:pt x="333692" y="71399"/>
                </a:lnTo>
                <a:lnTo>
                  <a:pt x="378548" y="40322"/>
                </a:lnTo>
                <a:lnTo>
                  <a:pt x="403225" y="27508"/>
                </a:lnTo>
                <a:lnTo>
                  <a:pt x="425856" y="14198"/>
                </a:lnTo>
                <a:lnTo>
                  <a:pt x="411353" y="0"/>
                </a:lnTo>
                <a:lnTo>
                  <a:pt x="392531" y="6324"/>
                </a:lnTo>
                <a:lnTo>
                  <a:pt x="372491" y="20548"/>
                </a:lnTo>
                <a:lnTo>
                  <a:pt x="354342" y="30086"/>
                </a:lnTo>
                <a:lnTo>
                  <a:pt x="338836" y="30683"/>
                </a:lnTo>
                <a:lnTo>
                  <a:pt x="324205" y="28143"/>
                </a:lnTo>
                <a:lnTo>
                  <a:pt x="309549" y="24980"/>
                </a:lnTo>
                <a:lnTo>
                  <a:pt x="293966" y="23736"/>
                </a:lnTo>
                <a:lnTo>
                  <a:pt x="270116" y="27165"/>
                </a:lnTo>
                <a:lnTo>
                  <a:pt x="212344" y="41313"/>
                </a:lnTo>
                <a:lnTo>
                  <a:pt x="185915" y="45974"/>
                </a:lnTo>
                <a:lnTo>
                  <a:pt x="161417" y="46266"/>
                </a:lnTo>
                <a:lnTo>
                  <a:pt x="126365" y="45262"/>
                </a:lnTo>
                <a:lnTo>
                  <a:pt x="92875" y="44615"/>
                </a:lnTo>
                <a:lnTo>
                  <a:pt x="73101" y="45974"/>
                </a:lnTo>
                <a:lnTo>
                  <a:pt x="67576" y="48933"/>
                </a:lnTo>
                <a:lnTo>
                  <a:pt x="66535" y="52209"/>
                </a:lnTo>
                <a:lnTo>
                  <a:pt x="66395" y="56337"/>
                </a:lnTo>
                <a:lnTo>
                  <a:pt x="63563" y="61861"/>
                </a:lnTo>
                <a:lnTo>
                  <a:pt x="43967" y="73748"/>
                </a:lnTo>
                <a:lnTo>
                  <a:pt x="23952" y="72644"/>
                </a:lnTo>
                <a:lnTo>
                  <a:pt x="7848" y="67335"/>
                </a:lnTo>
                <a:lnTo>
                  <a:pt x="0" y="66636"/>
                </a:lnTo>
                <a:lnTo>
                  <a:pt x="14732" y="76758"/>
                </a:lnTo>
                <a:lnTo>
                  <a:pt x="31534" y="82765"/>
                </a:lnTo>
                <a:lnTo>
                  <a:pt x="49250" y="86271"/>
                </a:lnTo>
                <a:lnTo>
                  <a:pt x="66738" y="88874"/>
                </a:lnTo>
                <a:lnTo>
                  <a:pt x="56692" y="97421"/>
                </a:lnTo>
                <a:lnTo>
                  <a:pt x="56692" y="101485"/>
                </a:lnTo>
                <a:lnTo>
                  <a:pt x="62903" y="105206"/>
                </a:lnTo>
                <a:lnTo>
                  <a:pt x="71513" y="112712"/>
                </a:lnTo>
                <a:lnTo>
                  <a:pt x="52438" y="106362"/>
                </a:lnTo>
                <a:lnTo>
                  <a:pt x="51625" y="116497"/>
                </a:lnTo>
                <a:lnTo>
                  <a:pt x="45770" y="117055"/>
                </a:lnTo>
                <a:lnTo>
                  <a:pt x="37287" y="115049"/>
                </a:lnTo>
                <a:lnTo>
                  <a:pt x="28600" y="117487"/>
                </a:lnTo>
                <a:lnTo>
                  <a:pt x="85813" y="149263"/>
                </a:lnTo>
                <a:lnTo>
                  <a:pt x="63563" y="152438"/>
                </a:lnTo>
                <a:lnTo>
                  <a:pt x="71513" y="166738"/>
                </a:lnTo>
                <a:lnTo>
                  <a:pt x="30187" y="154025"/>
                </a:lnTo>
                <a:lnTo>
                  <a:pt x="28676" y="162267"/>
                </a:lnTo>
                <a:lnTo>
                  <a:pt x="36868" y="169214"/>
                </a:lnTo>
                <a:lnTo>
                  <a:pt x="48082" y="174142"/>
                </a:lnTo>
                <a:lnTo>
                  <a:pt x="55613" y="176276"/>
                </a:lnTo>
                <a:lnTo>
                  <a:pt x="68440" y="175780"/>
                </a:lnTo>
                <a:lnTo>
                  <a:pt x="88036" y="173837"/>
                </a:lnTo>
                <a:lnTo>
                  <a:pt x="106121" y="172720"/>
                </a:lnTo>
                <a:lnTo>
                  <a:pt x="114414" y="174688"/>
                </a:lnTo>
                <a:lnTo>
                  <a:pt x="110121" y="184594"/>
                </a:lnTo>
                <a:lnTo>
                  <a:pt x="96989" y="187617"/>
                </a:lnTo>
                <a:lnTo>
                  <a:pt x="81051" y="187756"/>
                </a:lnTo>
                <a:lnTo>
                  <a:pt x="68326" y="188988"/>
                </a:lnTo>
                <a:lnTo>
                  <a:pt x="82626" y="196926"/>
                </a:lnTo>
                <a:lnTo>
                  <a:pt x="79184" y="207403"/>
                </a:lnTo>
                <a:lnTo>
                  <a:pt x="77216" y="209892"/>
                </a:lnTo>
                <a:lnTo>
                  <a:pt x="75565" y="208686"/>
                </a:lnTo>
                <a:lnTo>
                  <a:pt x="73101" y="208051"/>
                </a:lnTo>
                <a:lnTo>
                  <a:pt x="76898" y="216255"/>
                </a:lnTo>
                <a:lnTo>
                  <a:pt x="92443" y="223456"/>
                </a:lnTo>
                <a:lnTo>
                  <a:pt x="109829" y="228523"/>
                </a:lnTo>
                <a:lnTo>
                  <a:pt x="119176" y="230301"/>
                </a:lnTo>
                <a:lnTo>
                  <a:pt x="125945" y="225577"/>
                </a:lnTo>
                <a:lnTo>
                  <a:pt x="126923" y="216966"/>
                </a:lnTo>
                <a:lnTo>
                  <a:pt x="127609" y="208686"/>
                </a:lnTo>
                <a:lnTo>
                  <a:pt x="133477" y="204876"/>
                </a:lnTo>
                <a:lnTo>
                  <a:pt x="139839" y="200113"/>
                </a:lnTo>
                <a:lnTo>
                  <a:pt x="138684" y="213944"/>
                </a:lnTo>
                <a:lnTo>
                  <a:pt x="141859" y="228015"/>
                </a:lnTo>
                <a:lnTo>
                  <a:pt x="146418" y="240855"/>
                </a:lnTo>
                <a:lnTo>
                  <a:pt x="149364" y="250952"/>
                </a:lnTo>
                <a:lnTo>
                  <a:pt x="150190" y="256857"/>
                </a:lnTo>
                <a:lnTo>
                  <a:pt x="137833" y="252679"/>
                </a:lnTo>
                <a:lnTo>
                  <a:pt x="140233" y="258254"/>
                </a:lnTo>
                <a:lnTo>
                  <a:pt x="151282" y="266763"/>
                </a:lnTo>
                <a:lnTo>
                  <a:pt x="153873" y="279958"/>
                </a:lnTo>
                <a:lnTo>
                  <a:pt x="145669" y="275577"/>
                </a:lnTo>
                <a:lnTo>
                  <a:pt x="146265" y="283819"/>
                </a:lnTo>
                <a:lnTo>
                  <a:pt x="155638" y="285940"/>
                </a:lnTo>
                <a:lnTo>
                  <a:pt x="155727" y="289090"/>
                </a:lnTo>
                <a:lnTo>
                  <a:pt x="147447" y="296202"/>
                </a:lnTo>
                <a:lnTo>
                  <a:pt x="146850" y="298970"/>
                </a:lnTo>
                <a:lnTo>
                  <a:pt x="157314" y="297040"/>
                </a:lnTo>
                <a:lnTo>
                  <a:pt x="149364" y="304977"/>
                </a:lnTo>
                <a:lnTo>
                  <a:pt x="162077" y="311340"/>
                </a:lnTo>
                <a:lnTo>
                  <a:pt x="152234" y="315315"/>
                </a:lnTo>
                <a:lnTo>
                  <a:pt x="154152" y="324599"/>
                </a:lnTo>
                <a:lnTo>
                  <a:pt x="156057" y="335203"/>
                </a:lnTo>
                <a:lnTo>
                  <a:pt x="146189" y="343115"/>
                </a:lnTo>
                <a:lnTo>
                  <a:pt x="159639" y="349288"/>
                </a:lnTo>
                <a:lnTo>
                  <a:pt x="161302" y="353110"/>
                </a:lnTo>
                <a:lnTo>
                  <a:pt x="157784" y="356717"/>
                </a:lnTo>
                <a:lnTo>
                  <a:pt x="155727" y="362191"/>
                </a:lnTo>
                <a:lnTo>
                  <a:pt x="156108" y="365252"/>
                </a:lnTo>
                <a:lnTo>
                  <a:pt x="164338" y="362242"/>
                </a:lnTo>
                <a:lnTo>
                  <a:pt x="165506" y="366217"/>
                </a:lnTo>
                <a:lnTo>
                  <a:pt x="155714" y="373722"/>
                </a:lnTo>
                <a:lnTo>
                  <a:pt x="155740" y="378409"/>
                </a:lnTo>
                <a:lnTo>
                  <a:pt x="168262" y="383654"/>
                </a:lnTo>
                <a:lnTo>
                  <a:pt x="169875" y="390791"/>
                </a:lnTo>
                <a:lnTo>
                  <a:pt x="161709" y="388747"/>
                </a:lnTo>
                <a:lnTo>
                  <a:pt x="163385" y="398005"/>
                </a:lnTo>
                <a:lnTo>
                  <a:pt x="167360" y="398195"/>
                </a:lnTo>
                <a:lnTo>
                  <a:pt x="168452" y="411670"/>
                </a:lnTo>
                <a:lnTo>
                  <a:pt x="171323" y="410400"/>
                </a:lnTo>
                <a:lnTo>
                  <a:pt x="172618" y="429247"/>
                </a:lnTo>
                <a:lnTo>
                  <a:pt x="162115" y="431114"/>
                </a:lnTo>
                <a:lnTo>
                  <a:pt x="161963" y="435648"/>
                </a:lnTo>
                <a:lnTo>
                  <a:pt x="179108" y="443839"/>
                </a:lnTo>
                <a:lnTo>
                  <a:pt x="177736" y="448856"/>
                </a:lnTo>
                <a:lnTo>
                  <a:pt x="165290" y="456145"/>
                </a:lnTo>
                <a:lnTo>
                  <a:pt x="165265" y="460705"/>
                </a:lnTo>
                <a:lnTo>
                  <a:pt x="168033" y="463219"/>
                </a:lnTo>
                <a:lnTo>
                  <a:pt x="172135" y="467626"/>
                </a:lnTo>
                <a:lnTo>
                  <a:pt x="171221" y="473341"/>
                </a:lnTo>
                <a:lnTo>
                  <a:pt x="158902" y="479767"/>
                </a:lnTo>
                <a:lnTo>
                  <a:pt x="171373" y="485254"/>
                </a:lnTo>
                <a:lnTo>
                  <a:pt x="172923" y="491147"/>
                </a:lnTo>
                <a:lnTo>
                  <a:pt x="172224" y="498894"/>
                </a:lnTo>
                <a:lnTo>
                  <a:pt x="177965" y="509968"/>
                </a:lnTo>
                <a:lnTo>
                  <a:pt x="184696" y="508863"/>
                </a:lnTo>
                <a:lnTo>
                  <a:pt x="200215" y="504774"/>
                </a:lnTo>
                <a:lnTo>
                  <a:pt x="206578" y="503605"/>
                </a:lnTo>
                <a:lnTo>
                  <a:pt x="203923" y="491261"/>
                </a:lnTo>
                <a:lnTo>
                  <a:pt x="203682" y="480517"/>
                </a:lnTo>
                <a:lnTo>
                  <a:pt x="204889" y="470585"/>
                </a:lnTo>
                <a:lnTo>
                  <a:pt x="206578" y="460705"/>
                </a:lnTo>
                <a:lnTo>
                  <a:pt x="201041" y="457288"/>
                </a:lnTo>
                <a:lnTo>
                  <a:pt x="203822" y="453948"/>
                </a:lnTo>
                <a:lnTo>
                  <a:pt x="219278" y="447992"/>
                </a:lnTo>
                <a:lnTo>
                  <a:pt x="197040" y="438454"/>
                </a:lnTo>
                <a:lnTo>
                  <a:pt x="212928" y="435279"/>
                </a:lnTo>
                <a:lnTo>
                  <a:pt x="204978" y="424154"/>
                </a:lnTo>
                <a:lnTo>
                  <a:pt x="225640" y="419392"/>
                </a:lnTo>
                <a:lnTo>
                  <a:pt x="211594" y="410768"/>
                </a:lnTo>
                <a:lnTo>
                  <a:pt x="217538" y="405803"/>
                </a:lnTo>
                <a:lnTo>
                  <a:pt x="223558" y="401269"/>
                </a:lnTo>
                <a:lnTo>
                  <a:pt x="209753" y="393966"/>
                </a:lnTo>
                <a:lnTo>
                  <a:pt x="225640" y="390791"/>
                </a:lnTo>
                <a:lnTo>
                  <a:pt x="212928" y="359003"/>
                </a:lnTo>
                <a:lnTo>
                  <a:pt x="227914" y="348538"/>
                </a:lnTo>
                <a:lnTo>
                  <a:pt x="229666" y="344792"/>
                </a:lnTo>
                <a:lnTo>
                  <a:pt x="225425" y="343395"/>
                </a:lnTo>
                <a:lnTo>
                  <a:pt x="222465" y="339940"/>
                </a:lnTo>
                <a:lnTo>
                  <a:pt x="222656" y="327748"/>
                </a:lnTo>
                <a:lnTo>
                  <a:pt x="231317" y="323545"/>
                </a:lnTo>
                <a:lnTo>
                  <a:pt x="231990" y="320878"/>
                </a:lnTo>
                <a:lnTo>
                  <a:pt x="230314" y="318858"/>
                </a:lnTo>
                <a:lnTo>
                  <a:pt x="227418" y="316903"/>
                </a:lnTo>
                <a:lnTo>
                  <a:pt x="228396" y="313753"/>
                </a:lnTo>
                <a:lnTo>
                  <a:pt x="238353" y="308165"/>
                </a:lnTo>
                <a:lnTo>
                  <a:pt x="234911" y="300037"/>
                </a:lnTo>
                <a:lnTo>
                  <a:pt x="233870" y="291515"/>
                </a:lnTo>
                <a:lnTo>
                  <a:pt x="236639" y="284962"/>
                </a:lnTo>
                <a:lnTo>
                  <a:pt x="244703" y="282740"/>
                </a:lnTo>
                <a:lnTo>
                  <a:pt x="238683" y="270624"/>
                </a:lnTo>
                <a:lnTo>
                  <a:pt x="245008" y="251231"/>
                </a:lnTo>
                <a:lnTo>
                  <a:pt x="253949" y="228930"/>
                </a:lnTo>
                <a:lnTo>
                  <a:pt x="255828" y="208051"/>
                </a:lnTo>
                <a:lnTo>
                  <a:pt x="261353" y="218986"/>
                </a:lnTo>
                <a:lnTo>
                  <a:pt x="268389" y="235267"/>
                </a:lnTo>
                <a:lnTo>
                  <a:pt x="274294" y="251447"/>
                </a:lnTo>
                <a:lnTo>
                  <a:pt x="276491" y="262077"/>
                </a:lnTo>
                <a:lnTo>
                  <a:pt x="276199" y="265252"/>
                </a:lnTo>
                <a:lnTo>
                  <a:pt x="273113" y="265607"/>
                </a:lnTo>
                <a:lnTo>
                  <a:pt x="273304" y="268439"/>
                </a:lnTo>
                <a:lnTo>
                  <a:pt x="277063" y="275412"/>
                </a:lnTo>
                <a:lnTo>
                  <a:pt x="279565" y="282181"/>
                </a:lnTo>
                <a:lnTo>
                  <a:pt x="281317" y="289229"/>
                </a:lnTo>
                <a:lnTo>
                  <a:pt x="283413" y="300024"/>
                </a:lnTo>
                <a:lnTo>
                  <a:pt x="282295" y="303580"/>
                </a:lnTo>
                <a:lnTo>
                  <a:pt x="284670" y="319608"/>
                </a:lnTo>
                <a:lnTo>
                  <a:pt x="287223" y="346379"/>
                </a:lnTo>
                <a:lnTo>
                  <a:pt x="289204" y="359003"/>
                </a:lnTo>
                <a:lnTo>
                  <a:pt x="290004" y="362839"/>
                </a:lnTo>
                <a:lnTo>
                  <a:pt x="298462" y="363956"/>
                </a:lnTo>
                <a:lnTo>
                  <a:pt x="299008" y="366737"/>
                </a:lnTo>
                <a:lnTo>
                  <a:pt x="293890" y="378980"/>
                </a:lnTo>
                <a:lnTo>
                  <a:pt x="295554" y="387616"/>
                </a:lnTo>
                <a:lnTo>
                  <a:pt x="298424" y="395071"/>
                </a:lnTo>
                <a:lnTo>
                  <a:pt x="308813" y="417449"/>
                </a:lnTo>
                <a:lnTo>
                  <a:pt x="311442" y="425742"/>
                </a:lnTo>
                <a:lnTo>
                  <a:pt x="311886" y="436841"/>
                </a:lnTo>
                <a:lnTo>
                  <a:pt x="310921" y="451827"/>
                </a:lnTo>
                <a:lnTo>
                  <a:pt x="307035" y="464096"/>
                </a:lnTo>
                <a:lnTo>
                  <a:pt x="298729" y="467055"/>
                </a:lnTo>
                <a:lnTo>
                  <a:pt x="307428" y="470230"/>
                </a:lnTo>
                <a:lnTo>
                  <a:pt x="308673" y="474370"/>
                </a:lnTo>
                <a:lnTo>
                  <a:pt x="307327" y="481609"/>
                </a:lnTo>
                <a:lnTo>
                  <a:pt x="308267" y="494068"/>
                </a:lnTo>
                <a:lnTo>
                  <a:pt x="375005" y="484543"/>
                </a:lnTo>
                <a:lnTo>
                  <a:pt x="392480" y="392379"/>
                </a:lnTo>
                <a:lnTo>
                  <a:pt x="394030" y="399656"/>
                </a:lnTo>
                <a:lnTo>
                  <a:pt x="398983" y="415988"/>
                </a:lnTo>
                <a:lnTo>
                  <a:pt x="400431" y="422567"/>
                </a:lnTo>
                <a:lnTo>
                  <a:pt x="401777" y="434848"/>
                </a:lnTo>
                <a:lnTo>
                  <a:pt x="392290" y="434733"/>
                </a:lnTo>
                <a:lnTo>
                  <a:pt x="394068" y="438454"/>
                </a:lnTo>
                <a:lnTo>
                  <a:pt x="397573" y="439877"/>
                </a:lnTo>
                <a:lnTo>
                  <a:pt x="402729" y="441604"/>
                </a:lnTo>
                <a:lnTo>
                  <a:pt x="403555" y="444131"/>
                </a:lnTo>
                <a:lnTo>
                  <a:pt x="394068" y="447992"/>
                </a:lnTo>
                <a:lnTo>
                  <a:pt x="403212" y="450342"/>
                </a:lnTo>
                <a:lnTo>
                  <a:pt x="406374" y="457454"/>
                </a:lnTo>
                <a:lnTo>
                  <a:pt x="407365" y="467372"/>
                </a:lnTo>
                <a:lnTo>
                  <a:pt x="409968" y="478180"/>
                </a:lnTo>
                <a:lnTo>
                  <a:pt x="430314" y="474103"/>
                </a:lnTo>
                <a:lnTo>
                  <a:pt x="471576" y="462851"/>
                </a:lnTo>
                <a:lnTo>
                  <a:pt x="489419" y="459117"/>
                </a:lnTo>
                <a:lnTo>
                  <a:pt x="491883" y="449834"/>
                </a:lnTo>
                <a:lnTo>
                  <a:pt x="492467" y="438188"/>
                </a:lnTo>
                <a:lnTo>
                  <a:pt x="492315" y="427075"/>
                </a:lnTo>
                <a:lnTo>
                  <a:pt x="492594" y="419392"/>
                </a:lnTo>
                <a:lnTo>
                  <a:pt x="492836" y="417982"/>
                </a:lnTo>
                <a:lnTo>
                  <a:pt x="501269" y="416915"/>
                </a:lnTo>
                <a:lnTo>
                  <a:pt x="502297" y="412267"/>
                </a:lnTo>
                <a:lnTo>
                  <a:pt x="495592" y="407441"/>
                </a:lnTo>
                <a:lnTo>
                  <a:pt x="502373" y="390169"/>
                </a:lnTo>
                <a:lnTo>
                  <a:pt x="507834" y="382447"/>
                </a:lnTo>
                <a:lnTo>
                  <a:pt x="506463" y="377304"/>
                </a:lnTo>
                <a:lnTo>
                  <a:pt x="492594" y="368541"/>
                </a:lnTo>
                <a:lnTo>
                  <a:pt x="510362" y="360591"/>
                </a:lnTo>
                <a:lnTo>
                  <a:pt x="513994" y="351663"/>
                </a:lnTo>
                <a:lnTo>
                  <a:pt x="510895" y="344030"/>
                </a:lnTo>
                <a:lnTo>
                  <a:pt x="508482" y="339940"/>
                </a:lnTo>
                <a:lnTo>
                  <a:pt x="509003" y="337832"/>
                </a:lnTo>
                <a:lnTo>
                  <a:pt x="517639" y="332359"/>
                </a:lnTo>
                <a:lnTo>
                  <a:pt x="521017" y="309600"/>
                </a:lnTo>
                <a:lnTo>
                  <a:pt x="522719" y="288417"/>
                </a:lnTo>
                <a:lnTo>
                  <a:pt x="524040" y="267169"/>
                </a:lnTo>
                <a:lnTo>
                  <a:pt x="525957" y="246189"/>
                </a:lnTo>
                <a:lnTo>
                  <a:pt x="529348" y="272796"/>
                </a:lnTo>
                <a:lnTo>
                  <a:pt x="535203" y="297243"/>
                </a:lnTo>
                <a:lnTo>
                  <a:pt x="539203" y="318820"/>
                </a:lnTo>
                <a:lnTo>
                  <a:pt x="537083" y="336765"/>
                </a:lnTo>
                <a:lnTo>
                  <a:pt x="559333" y="355828"/>
                </a:lnTo>
                <a:lnTo>
                  <a:pt x="542899" y="353961"/>
                </a:lnTo>
                <a:lnTo>
                  <a:pt x="545452" y="361530"/>
                </a:lnTo>
                <a:lnTo>
                  <a:pt x="555739" y="372605"/>
                </a:lnTo>
                <a:lnTo>
                  <a:pt x="562508" y="381254"/>
                </a:lnTo>
                <a:lnTo>
                  <a:pt x="563854" y="387184"/>
                </a:lnTo>
                <a:lnTo>
                  <a:pt x="550989" y="382841"/>
                </a:lnTo>
                <a:lnTo>
                  <a:pt x="554812" y="392036"/>
                </a:lnTo>
                <a:lnTo>
                  <a:pt x="562330" y="392506"/>
                </a:lnTo>
                <a:lnTo>
                  <a:pt x="563245" y="400050"/>
                </a:lnTo>
                <a:lnTo>
                  <a:pt x="555942" y="412051"/>
                </a:lnTo>
                <a:lnTo>
                  <a:pt x="556145" y="413029"/>
                </a:lnTo>
                <a:lnTo>
                  <a:pt x="558850" y="417169"/>
                </a:lnTo>
                <a:lnTo>
                  <a:pt x="569734" y="431533"/>
                </a:lnTo>
                <a:lnTo>
                  <a:pt x="572046" y="435279"/>
                </a:lnTo>
                <a:lnTo>
                  <a:pt x="568947" y="437349"/>
                </a:lnTo>
                <a:lnTo>
                  <a:pt x="563956" y="438785"/>
                </a:lnTo>
                <a:lnTo>
                  <a:pt x="561428" y="442849"/>
                </a:lnTo>
                <a:lnTo>
                  <a:pt x="565683" y="452755"/>
                </a:lnTo>
                <a:lnTo>
                  <a:pt x="582155" y="452335"/>
                </a:lnTo>
                <a:lnTo>
                  <a:pt x="616254" y="453555"/>
                </a:lnTo>
                <a:lnTo>
                  <a:pt x="632421" y="452755"/>
                </a:lnTo>
                <a:lnTo>
                  <a:pt x="644499" y="449465"/>
                </a:lnTo>
                <a:lnTo>
                  <a:pt x="648055" y="443090"/>
                </a:lnTo>
                <a:lnTo>
                  <a:pt x="647750" y="432409"/>
                </a:lnTo>
                <a:lnTo>
                  <a:pt x="648309" y="416217"/>
                </a:lnTo>
                <a:lnTo>
                  <a:pt x="649986" y="407289"/>
                </a:lnTo>
                <a:lnTo>
                  <a:pt x="655066" y="389280"/>
                </a:lnTo>
                <a:lnTo>
                  <a:pt x="657847" y="378079"/>
                </a:lnTo>
                <a:lnTo>
                  <a:pt x="657491" y="370192"/>
                </a:lnTo>
                <a:lnTo>
                  <a:pt x="656170" y="359194"/>
                </a:lnTo>
                <a:lnTo>
                  <a:pt x="656869" y="348500"/>
                </a:lnTo>
                <a:lnTo>
                  <a:pt x="662609" y="341528"/>
                </a:lnTo>
                <a:lnTo>
                  <a:pt x="664806" y="360299"/>
                </a:lnTo>
                <a:lnTo>
                  <a:pt x="671106" y="395617"/>
                </a:lnTo>
                <a:lnTo>
                  <a:pt x="674166" y="416687"/>
                </a:lnTo>
                <a:lnTo>
                  <a:pt x="666483" y="407555"/>
                </a:lnTo>
                <a:lnTo>
                  <a:pt x="667702" y="419303"/>
                </a:lnTo>
                <a:lnTo>
                  <a:pt x="676833" y="428129"/>
                </a:lnTo>
                <a:lnTo>
                  <a:pt x="677024" y="429882"/>
                </a:lnTo>
                <a:lnTo>
                  <a:pt x="670407" y="434390"/>
                </a:lnTo>
                <a:lnTo>
                  <a:pt x="670560" y="435279"/>
                </a:lnTo>
                <a:lnTo>
                  <a:pt x="676059" y="442544"/>
                </a:lnTo>
                <a:lnTo>
                  <a:pt x="677506" y="448462"/>
                </a:lnTo>
                <a:lnTo>
                  <a:pt x="673735" y="455942"/>
                </a:lnTo>
                <a:lnTo>
                  <a:pt x="675614" y="455498"/>
                </a:lnTo>
                <a:lnTo>
                  <a:pt x="679704" y="462330"/>
                </a:lnTo>
                <a:lnTo>
                  <a:pt x="683272" y="454355"/>
                </a:lnTo>
                <a:lnTo>
                  <a:pt x="689622" y="423456"/>
                </a:lnTo>
                <a:close/>
              </a:path>
            </a:pathLst>
          </a:custGeom>
          <a:solidFill>
            <a:srgbClr val="FFF7E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3038" y="1630375"/>
            <a:ext cx="514832" cy="571500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05621" y="1957170"/>
            <a:ext cx="82626" cy="212928"/>
          </a:xfrm>
          <a:prstGeom prst="rect">
            <a:avLst/>
          </a:prstGeom>
        </p:spPr>
      </p:pic>
      <p:sp>
        <p:nvSpPr>
          <p:cNvPr id="18" name="object 18" descr=""/>
          <p:cNvSpPr/>
          <p:nvPr/>
        </p:nvSpPr>
        <p:spPr>
          <a:xfrm>
            <a:off x="8648396" y="2052509"/>
            <a:ext cx="45720" cy="118110"/>
          </a:xfrm>
          <a:custGeom>
            <a:avLst/>
            <a:gdLst/>
            <a:ahLst/>
            <a:cxnLst/>
            <a:rect l="l" t="t" r="r" b="b"/>
            <a:pathLst>
              <a:path w="45720" h="118110">
                <a:moveTo>
                  <a:pt x="30416" y="0"/>
                </a:moveTo>
                <a:lnTo>
                  <a:pt x="24686" y="6971"/>
                </a:lnTo>
                <a:lnTo>
                  <a:pt x="23977" y="17665"/>
                </a:lnTo>
                <a:lnTo>
                  <a:pt x="25298" y="28664"/>
                </a:lnTo>
                <a:lnTo>
                  <a:pt x="25653" y="36550"/>
                </a:lnTo>
                <a:lnTo>
                  <a:pt x="22874" y="47746"/>
                </a:lnTo>
                <a:lnTo>
                  <a:pt x="17795" y="65750"/>
                </a:lnTo>
                <a:lnTo>
                  <a:pt x="16116" y="74688"/>
                </a:lnTo>
                <a:lnTo>
                  <a:pt x="15568" y="90879"/>
                </a:lnTo>
                <a:lnTo>
                  <a:pt x="15863" y="101553"/>
                </a:lnTo>
                <a:lnTo>
                  <a:pt x="12314" y="107930"/>
                </a:lnTo>
                <a:lnTo>
                  <a:pt x="228" y="111226"/>
                </a:lnTo>
                <a:lnTo>
                  <a:pt x="0" y="113271"/>
                </a:lnTo>
                <a:lnTo>
                  <a:pt x="698" y="115951"/>
                </a:lnTo>
                <a:lnTo>
                  <a:pt x="228" y="117589"/>
                </a:lnTo>
                <a:lnTo>
                  <a:pt x="10066" y="116618"/>
                </a:lnTo>
                <a:lnTo>
                  <a:pt x="32418" y="115628"/>
                </a:lnTo>
                <a:lnTo>
                  <a:pt x="41541" y="114414"/>
                </a:lnTo>
                <a:lnTo>
                  <a:pt x="45319" y="106926"/>
                </a:lnTo>
                <a:lnTo>
                  <a:pt x="43873" y="101011"/>
                </a:lnTo>
                <a:lnTo>
                  <a:pt x="38366" y="93751"/>
                </a:lnTo>
                <a:lnTo>
                  <a:pt x="38214" y="92862"/>
                </a:lnTo>
                <a:lnTo>
                  <a:pt x="44830" y="88353"/>
                </a:lnTo>
                <a:lnTo>
                  <a:pt x="44640" y="86601"/>
                </a:lnTo>
                <a:lnTo>
                  <a:pt x="35509" y="77774"/>
                </a:lnTo>
                <a:lnTo>
                  <a:pt x="34289" y="66027"/>
                </a:lnTo>
                <a:lnTo>
                  <a:pt x="41973" y="75158"/>
                </a:lnTo>
                <a:lnTo>
                  <a:pt x="38922" y="54081"/>
                </a:lnTo>
                <a:lnTo>
                  <a:pt x="32613" y="18762"/>
                </a:lnTo>
                <a:lnTo>
                  <a:pt x="30416" y="0"/>
                </a:lnTo>
                <a:close/>
              </a:path>
            </a:pathLst>
          </a:custGeom>
          <a:solidFill>
            <a:srgbClr val="436A3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14093" y="2003258"/>
            <a:ext cx="104876" cy="185902"/>
          </a:xfrm>
          <a:prstGeom prst="rect">
            <a:avLst/>
          </a:prstGeom>
        </p:spPr>
      </p:pic>
      <p:sp>
        <p:nvSpPr>
          <p:cNvPr id="20" name="object 20" descr=""/>
          <p:cNvSpPr/>
          <p:nvPr/>
        </p:nvSpPr>
        <p:spPr>
          <a:xfrm>
            <a:off x="8801165" y="2030271"/>
            <a:ext cx="57785" cy="149860"/>
          </a:xfrm>
          <a:custGeom>
            <a:avLst/>
            <a:gdLst/>
            <a:ahLst/>
            <a:cxnLst/>
            <a:rect l="l" t="t" r="r" b="b"/>
            <a:pathLst>
              <a:path w="57784" h="149860">
                <a:moveTo>
                  <a:pt x="33375" y="0"/>
                </a:moveTo>
                <a:lnTo>
                  <a:pt x="29691" y="12002"/>
                </a:lnTo>
                <a:lnTo>
                  <a:pt x="25752" y="38438"/>
                </a:lnTo>
                <a:lnTo>
                  <a:pt x="21256" y="64324"/>
                </a:lnTo>
                <a:lnTo>
                  <a:pt x="15900" y="74676"/>
                </a:lnTo>
                <a:lnTo>
                  <a:pt x="22096" y="81968"/>
                </a:lnTo>
                <a:lnTo>
                  <a:pt x="20364" y="85132"/>
                </a:lnTo>
                <a:lnTo>
                  <a:pt x="15603" y="86247"/>
                </a:lnTo>
                <a:lnTo>
                  <a:pt x="12712" y="87388"/>
                </a:lnTo>
                <a:lnTo>
                  <a:pt x="12433" y="89077"/>
                </a:lnTo>
                <a:lnTo>
                  <a:pt x="19075" y="108483"/>
                </a:lnTo>
                <a:lnTo>
                  <a:pt x="19075" y="109639"/>
                </a:lnTo>
                <a:lnTo>
                  <a:pt x="16534" y="112181"/>
                </a:lnTo>
                <a:lnTo>
                  <a:pt x="4284" y="113189"/>
                </a:lnTo>
                <a:lnTo>
                  <a:pt x="0" y="115989"/>
                </a:lnTo>
                <a:lnTo>
                  <a:pt x="570" y="122781"/>
                </a:lnTo>
                <a:lnTo>
                  <a:pt x="5745" y="129720"/>
                </a:lnTo>
                <a:lnTo>
                  <a:pt x="10431" y="137341"/>
                </a:lnTo>
                <a:lnTo>
                  <a:pt x="9537" y="146177"/>
                </a:lnTo>
                <a:lnTo>
                  <a:pt x="18653" y="146569"/>
                </a:lnTo>
                <a:lnTo>
                  <a:pt x="40420" y="148664"/>
                </a:lnTo>
                <a:lnTo>
                  <a:pt x="50850" y="149364"/>
                </a:lnTo>
                <a:lnTo>
                  <a:pt x="51298" y="140581"/>
                </a:lnTo>
                <a:lnTo>
                  <a:pt x="56294" y="120968"/>
                </a:lnTo>
                <a:lnTo>
                  <a:pt x="57213" y="112814"/>
                </a:lnTo>
                <a:lnTo>
                  <a:pt x="55345" y="107877"/>
                </a:lnTo>
                <a:lnTo>
                  <a:pt x="47012" y="88261"/>
                </a:lnTo>
                <a:lnTo>
                  <a:pt x="44323" y="80251"/>
                </a:lnTo>
                <a:lnTo>
                  <a:pt x="51015" y="75476"/>
                </a:lnTo>
                <a:lnTo>
                  <a:pt x="50558" y="73215"/>
                </a:lnTo>
                <a:lnTo>
                  <a:pt x="42329" y="72326"/>
                </a:lnTo>
                <a:lnTo>
                  <a:pt x="41325" y="68326"/>
                </a:lnTo>
                <a:lnTo>
                  <a:pt x="43758" y="66243"/>
                </a:lnTo>
                <a:lnTo>
                  <a:pt x="47521" y="62380"/>
                </a:lnTo>
                <a:lnTo>
                  <a:pt x="46596" y="57515"/>
                </a:lnTo>
                <a:lnTo>
                  <a:pt x="34963" y="52425"/>
                </a:lnTo>
                <a:lnTo>
                  <a:pt x="43596" y="47298"/>
                </a:lnTo>
                <a:lnTo>
                  <a:pt x="43041" y="32689"/>
                </a:lnTo>
                <a:lnTo>
                  <a:pt x="38050" y="14842"/>
                </a:lnTo>
                <a:lnTo>
                  <a:pt x="33375" y="0"/>
                </a:lnTo>
                <a:close/>
              </a:path>
            </a:pathLst>
          </a:custGeom>
          <a:solidFill>
            <a:srgbClr val="4B784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18600" y="1216696"/>
            <a:ext cx="1158849" cy="1188567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7498195" y="816269"/>
            <a:ext cx="2177415" cy="1570355"/>
            <a:chOff x="7498195" y="816269"/>
            <a:chExt cx="2177415" cy="1570355"/>
          </a:xfrm>
        </p:grpSpPr>
        <p:sp>
          <p:nvSpPr>
            <p:cNvPr id="23" name="object 23" descr=""/>
            <p:cNvSpPr/>
            <p:nvPr/>
          </p:nvSpPr>
          <p:spPr>
            <a:xfrm>
              <a:off x="8912404" y="1845943"/>
              <a:ext cx="99060" cy="337185"/>
            </a:xfrm>
            <a:custGeom>
              <a:avLst/>
              <a:gdLst/>
              <a:ahLst/>
              <a:cxnLst/>
              <a:rect l="l" t="t" r="r" b="b"/>
              <a:pathLst>
                <a:path w="99059" h="337185">
                  <a:moveTo>
                    <a:pt x="74675" y="0"/>
                  </a:moveTo>
                  <a:lnTo>
                    <a:pt x="73266" y="8048"/>
                  </a:lnTo>
                  <a:lnTo>
                    <a:pt x="68630" y="15863"/>
                  </a:lnTo>
                  <a:lnTo>
                    <a:pt x="63442" y="22501"/>
                  </a:lnTo>
                  <a:lnTo>
                    <a:pt x="60375" y="27012"/>
                  </a:lnTo>
                  <a:lnTo>
                    <a:pt x="59916" y="32699"/>
                  </a:lnTo>
                  <a:lnTo>
                    <a:pt x="60375" y="55613"/>
                  </a:lnTo>
                  <a:lnTo>
                    <a:pt x="59474" y="59524"/>
                  </a:lnTo>
                  <a:lnTo>
                    <a:pt x="51168" y="60515"/>
                  </a:lnTo>
                  <a:lnTo>
                    <a:pt x="49949" y="65976"/>
                  </a:lnTo>
                  <a:lnTo>
                    <a:pt x="57327" y="73977"/>
                  </a:lnTo>
                  <a:lnTo>
                    <a:pt x="54670" y="81531"/>
                  </a:lnTo>
                  <a:lnTo>
                    <a:pt x="51474" y="88360"/>
                  </a:lnTo>
                  <a:lnTo>
                    <a:pt x="50348" y="94703"/>
                  </a:lnTo>
                  <a:lnTo>
                    <a:pt x="54025" y="100101"/>
                  </a:lnTo>
                  <a:lnTo>
                    <a:pt x="52146" y="101625"/>
                  </a:lnTo>
                  <a:lnTo>
                    <a:pt x="41541" y="111950"/>
                  </a:lnTo>
                  <a:lnTo>
                    <a:pt x="40678" y="115214"/>
                  </a:lnTo>
                  <a:lnTo>
                    <a:pt x="50812" y="118389"/>
                  </a:lnTo>
                  <a:lnTo>
                    <a:pt x="50838" y="119176"/>
                  </a:lnTo>
                  <a:lnTo>
                    <a:pt x="39224" y="126204"/>
                  </a:lnTo>
                  <a:lnTo>
                    <a:pt x="40416" y="129592"/>
                  </a:lnTo>
                  <a:lnTo>
                    <a:pt x="46024" y="131744"/>
                  </a:lnTo>
                  <a:lnTo>
                    <a:pt x="47663" y="135064"/>
                  </a:lnTo>
                  <a:lnTo>
                    <a:pt x="36751" y="138332"/>
                  </a:lnTo>
                  <a:lnTo>
                    <a:pt x="37369" y="143109"/>
                  </a:lnTo>
                  <a:lnTo>
                    <a:pt x="38369" y="148630"/>
                  </a:lnTo>
                  <a:lnTo>
                    <a:pt x="28600" y="154127"/>
                  </a:lnTo>
                  <a:lnTo>
                    <a:pt x="32986" y="155767"/>
                  </a:lnTo>
                  <a:lnTo>
                    <a:pt x="38849" y="156200"/>
                  </a:lnTo>
                  <a:lnTo>
                    <a:pt x="39587" y="157981"/>
                  </a:lnTo>
                  <a:lnTo>
                    <a:pt x="28600" y="163664"/>
                  </a:lnTo>
                  <a:lnTo>
                    <a:pt x="29946" y="166611"/>
                  </a:lnTo>
                  <a:lnTo>
                    <a:pt x="34150" y="164617"/>
                  </a:lnTo>
                  <a:lnTo>
                    <a:pt x="34950" y="165252"/>
                  </a:lnTo>
                  <a:lnTo>
                    <a:pt x="50838" y="160489"/>
                  </a:lnTo>
                  <a:lnTo>
                    <a:pt x="48145" y="165214"/>
                  </a:lnTo>
                  <a:lnTo>
                    <a:pt x="41262" y="167919"/>
                  </a:lnTo>
                  <a:lnTo>
                    <a:pt x="35001" y="175298"/>
                  </a:lnTo>
                  <a:lnTo>
                    <a:pt x="35090" y="178054"/>
                  </a:lnTo>
                  <a:lnTo>
                    <a:pt x="28600" y="179552"/>
                  </a:lnTo>
                  <a:lnTo>
                    <a:pt x="42900" y="177965"/>
                  </a:lnTo>
                  <a:lnTo>
                    <a:pt x="42381" y="183936"/>
                  </a:lnTo>
                  <a:lnTo>
                    <a:pt x="36774" y="186731"/>
                  </a:lnTo>
                  <a:lnTo>
                    <a:pt x="29064" y="187130"/>
                  </a:lnTo>
                  <a:lnTo>
                    <a:pt x="22237" y="185915"/>
                  </a:lnTo>
                  <a:lnTo>
                    <a:pt x="38138" y="195440"/>
                  </a:lnTo>
                  <a:lnTo>
                    <a:pt x="12712" y="204978"/>
                  </a:lnTo>
                  <a:lnTo>
                    <a:pt x="19983" y="212801"/>
                  </a:lnTo>
                  <a:lnTo>
                    <a:pt x="14966" y="223780"/>
                  </a:lnTo>
                  <a:lnTo>
                    <a:pt x="22237" y="230403"/>
                  </a:lnTo>
                  <a:lnTo>
                    <a:pt x="0" y="239941"/>
                  </a:lnTo>
                  <a:lnTo>
                    <a:pt x="11112" y="251053"/>
                  </a:lnTo>
                  <a:lnTo>
                    <a:pt x="22237" y="249466"/>
                  </a:lnTo>
                  <a:lnTo>
                    <a:pt x="12356" y="256717"/>
                  </a:lnTo>
                  <a:lnTo>
                    <a:pt x="6256" y="260550"/>
                  </a:lnTo>
                  <a:lnTo>
                    <a:pt x="6558" y="265196"/>
                  </a:lnTo>
                  <a:lnTo>
                    <a:pt x="15887" y="274891"/>
                  </a:lnTo>
                  <a:lnTo>
                    <a:pt x="9407" y="291972"/>
                  </a:lnTo>
                  <a:lnTo>
                    <a:pt x="12766" y="306070"/>
                  </a:lnTo>
                  <a:lnTo>
                    <a:pt x="15301" y="320072"/>
                  </a:lnTo>
                  <a:lnTo>
                    <a:pt x="6349" y="336867"/>
                  </a:lnTo>
                  <a:lnTo>
                    <a:pt x="29501" y="337056"/>
                  </a:lnTo>
                  <a:lnTo>
                    <a:pt x="75705" y="336463"/>
                  </a:lnTo>
                  <a:lnTo>
                    <a:pt x="98513" y="336867"/>
                  </a:lnTo>
                  <a:lnTo>
                    <a:pt x="78677" y="298300"/>
                  </a:lnTo>
                  <a:lnTo>
                    <a:pt x="74147" y="255325"/>
                  </a:lnTo>
                  <a:lnTo>
                    <a:pt x="77034" y="210614"/>
                  </a:lnTo>
                  <a:lnTo>
                    <a:pt x="79451" y="166839"/>
                  </a:lnTo>
                  <a:lnTo>
                    <a:pt x="76265" y="155105"/>
                  </a:lnTo>
                  <a:lnTo>
                    <a:pt x="74088" y="145419"/>
                  </a:lnTo>
                  <a:lnTo>
                    <a:pt x="73088" y="134061"/>
                  </a:lnTo>
                  <a:lnTo>
                    <a:pt x="79451" y="117005"/>
                  </a:lnTo>
                  <a:lnTo>
                    <a:pt x="79425" y="114147"/>
                  </a:lnTo>
                  <a:lnTo>
                    <a:pt x="69862" y="109842"/>
                  </a:lnTo>
                  <a:lnTo>
                    <a:pt x="69913" y="103289"/>
                  </a:lnTo>
                  <a:lnTo>
                    <a:pt x="71401" y="88094"/>
                  </a:lnTo>
                  <a:lnTo>
                    <a:pt x="77826" y="51280"/>
                  </a:lnTo>
                  <a:lnTo>
                    <a:pt x="79451" y="34950"/>
                  </a:lnTo>
                  <a:lnTo>
                    <a:pt x="77877" y="16198"/>
                  </a:lnTo>
                  <a:lnTo>
                    <a:pt x="76613" y="5168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2E49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982267" y="1880894"/>
              <a:ext cx="77470" cy="302260"/>
            </a:xfrm>
            <a:custGeom>
              <a:avLst/>
              <a:gdLst/>
              <a:ahLst/>
              <a:cxnLst/>
              <a:rect l="l" t="t" r="r" b="b"/>
              <a:pathLst>
                <a:path w="77470" h="302260">
                  <a:moveTo>
                    <a:pt x="9588" y="0"/>
                  </a:moveTo>
                  <a:lnTo>
                    <a:pt x="7964" y="16330"/>
                  </a:lnTo>
                  <a:lnTo>
                    <a:pt x="1539" y="53144"/>
                  </a:lnTo>
                  <a:lnTo>
                    <a:pt x="50" y="68338"/>
                  </a:lnTo>
                  <a:lnTo>
                    <a:pt x="0" y="74891"/>
                  </a:lnTo>
                  <a:lnTo>
                    <a:pt x="9563" y="79197"/>
                  </a:lnTo>
                  <a:lnTo>
                    <a:pt x="9588" y="82054"/>
                  </a:lnTo>
                  <a:lnTo>
                    <a:pt x="3225" y="99110"/>
                  </a:lnTo>
                  <a:lnTo>
                    <a:pt x="4225" y="110468"/>
                  </a:lnTo>
                  <a:lnTo>
                    <a:pt x="6402" y="120154"/>
                  </a:lnTo>
                  <a:lnTo>
                    <a:pt x="9588" y="131889"/>
                  </a:lnTo>
                  <a:lnTo>
                    <a:pt x="7171" y="175663"/>
                  </a:lnTo>
                  <a:lnTo>
                    <a:pt x="4284" y="220375"/>
                  </a:lnTo>
                  <a:lnTo>
                    <a:pt x="8815" y="263350"/>
                  </a:lnTo>
                  <a:lnTo>
                    <a:pt x="28651" y="301917"/>
                  </a:lnTo>
                  <a:lnTo>
                    <a:pt x="31826" y="301917"/>
                  </a:lnTo>
                  <a:lnTo>
                    <a:pt x="50827" y="293884"/>
                  </a:lnTo>
                  <a:lnTo>
                    <a:pt x="60944" y="279363"/>
                  </a:lnTo>
                  <a:lnTo>
                    <a:pt x="67627" y="263406"/>
                  </a:lnTo>
                  <a:lnTo>
                    <a:pt x="76326" y="251066"/>
                  </a:lnTo>
                  <a:lnTo>
                    <a:pt x="66789" y="239941"/>
                  </a:lnTo>
                  <a:lnTo>
                    <a:pt x="77217" y="234481"/>
                  </a:lnTo>
                  <a:lnTo>
                    <a:pt x="72186" y="230373"/>
                  </a:lnTo>
                  <a:lnTo>
                    <a:pt x="47713" y="224053"/>
                  </a:lnTo>
                  <a:lnTo>
                    <a:pt x="53563" y="220954"/>
                  </a:lnTo>
                  <a:lnTo>
                    <a:pt x="65458" y="220425"/>
                  </a:lnTo>
                  <a:lnTo>
                    <a:pt x="75635" y="218533"/>
                  </a:lnTo>
                  <a:lnTo>
                    <a:pt x="76326" y="211340"/>
                  </a:lnTo>
                  <a:lnTo>
                    <a:pt x="71659" y="210703"/>
                  </a:lnTo>
                  <a:lnTo>
                    <a:pt x="62963" y="211580"/>
                  </a:lnTo>
                  <a:lnTo>
                    <a:pt x="53795" y="210749"/>
                  </a:lnTo>
                  <a:lnTo>
                    <a:pt x="47713" y="204990"/>
                  </a:lnTo>
                  <a:lnTo>
                    <a:pt x="50892" y="202565"/>
                  </a:lnTo>
                  <a:lnTo>
                    <a:pt x="58242" y="201217"/>
                  </a:lnTo>
                  <a:lnTo>
                    <a:pt x="62315" y="198180"/>
                  </a:lnTo>
                  <a:lnTo>
                    <a:pt x="55664" y="190690"/>
                  </a:lnTo>
                  <a:lnTo>
                    <a:pt x="69964" y="185915"/>
                  </a:lnTo>
                  <a:lnTo>
                    <a:pt x="38188" y="170027"/>
                  </a:lnTo>
                  <a:lnTo>
                    <a:pt x="63614" y="163677"/>
                  </a:lnTo>
                  <a:lnTo>
                    <a:pt x="53265" y="156433"/>
                  </a:lnTo>
                  <a:lnTo>
                    <a:pt x="45500" y="150155"/>
                  </a:lnTo>
                  <a:lnTo>
                    <a:pt x="44408" y="144282"/>
                  </a:lnTo>
                  <a:lnTo>
                    <a:pt x="54076" y="138252"/>
                  </a:lnTo>
                  <a:lnTo>
                    <a:pt x="35041" y="131831"/>
                  </a:lnTo>
                  <a:lnTo>
                    <a:pt x="33572" y="127265"/>
                  </a:lnTo>
                  <a:lnTo>
                    <a:pt x="39971" y="124220"/>
                  </a:lnTo>
                  <a:lnTo>
                    <a:pt x="44538" y="122364"/>
                  </a:lnTo>
                  <a:lnTo>
                    <a:pt x="45275" y="119989"/>
                  </a:lnTo>
                  <a:lnTo>
                    <a:pt x="35204" y="116941"/>
                  </a:lnTo>
                  <a:lnTo>
                    <a:pt x="35001" y="116001"/>
                  </a:lnTo>
                  <a:lnTo>
                    <a:pt x="36927" y="115001"/>
                  </a:lnTo>
                  <a:lnTo>
                    <a:pt x="39798" y="112925"/>
                  </a:lnTo>
                  <a:lnTo>
                    <a:pt x="38683" y="108415"/>
                  </a:lnTo>
                  <a:lnTo>
                    <a:pt x="28651" y="100114"/>
                  </a:lnTo>
                  <a:lnTo>
                    <a:pt x="39298" y="94129"/>
                  </a:lnTo>
                  <a:lnTo>
                    <a:pt x="39100" y="91962"/>
                  </a:lnTo>
                  <a:lnTo>
                    <a:pt x="33676" y="90693"/>
                  </a:lnTo>
                  <a:lnTo>
                    <a:pt x="28651" y="87401"/>
                  </a:lnTo>
                  <a:lnTo>
                    <a:pt x="28155" y="86525"/>
                  </a:lnTo>
                  <a:lnTo>
                    <a:pt x="35305" y="69291"/>
                  </a:lnTo>
                  <a:lnTo>
                    <a:pt x="34683" y="67259"/>
                  </a:lnTo>
                  <a:lnTo>
                    <a:pt x="19697" y="56337"/>
                  </a:lnTo>
                  <a:lnTo>
                    <a:pt x="18973" y="51447"/>
                  </a:lnTo>
                  <a:lnTo>
                    <a:pt x="26225" y="36512"/>
                  </a:lnTo>
                  <a:lnTo>
                    <a:pt x="25120" y="31889"/>
                  </a:lnTo>
                  <a:lnTo>
                    <a:pt x="16929" y="31000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4968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947354" y="2006433"/>
              <a:ext cx="16510" cy="11430"/>
            </a:xfrm>
            <a:custGeom>
              <a:avLst/>
              <a:gdLst/>
              <a:ahLst/>
              <a:cxnLst/>
              <a:rect l="l" t="t" r="r" b="b"/>
              <a:pathLst>
                <a:path w="16509" h="11430">
                  <a:moveTo>
                    <a:pt x="15887" y="0"/>
                  </a:moveTo>
                  <a:lnTo>
                    <a:pt x="0" y="4762"/>
                  </a:lnTo>
                  <a:lnTo>
                    <a:pt x="279" y="4978"/>
                  </a:lnTo>
                  <a:lnTo>
                    <a:pt x="2844" y="9728"/>
                  </a:lnTo>
                  <a:lnTo>
                    <a:pt x="3187" y="11125"/>
                  </a:lnTo>
                  <a:lnTo>
                    <a:pt x="6311" y="7429"/>
                  </a:lnTo>
                  <a:lnTo>
                    <a:pt x="13195" y="4724"/>
                  </a:lnTo>
                  <a:lnTo>
                    <a:pt x="15887" y="0"/>
                  </a:lnTo>
                  <a:close/>
                </a:path>
              </a:pathLst>
            </a:custGeom>
            <a:solidFill>
              <a:srgbClr val="9DAF9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98195" y="816269"/>
              <a:ext cx="1558798" cy="156993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71293" y="1607591"/>
              <a:ext cx="368858" cy="62370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5397" y="914786"/>
              <a:ext cx="1579718" cy="132840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26628" y="1753781"/>
              <a:ext cx="187364" cy="478040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8645450" y="2208236"/>
              <a:ext cx="21590" cy="22225"/>
            </a:xfrm>
            <a:custGeom>
              <a:avLst/>
              <a:gdLst/>
              <a:ahLst/>
              <a:cxnLst/>
              <a:rect l="l" t="t" r="r" b="b"/>
              <a:pathLst>
                <a:path w="21590" h="22225">
                  <a:moveTo>
                    <a:pt x="17475" y="0"/>
                  </a:moveTo>
                  <a:lnTo>
                    <a:pt x="0" y="19062"/>
                  </a:lnTo>
                  <a:lnTo>
                    <a:pt x="5952" y="21136"/>
                  </a:lnTo>
                  <a:lnTo>
                    <a:pt x="9688" y="21842"/>
                  </a:lnTo>
                  <a:lnTo>
                    <a:pt x="13346" y="20364"/>
                  </a:lnTo>
                  <a:lnTo>
                    <a:pt x="19062" y="15887"/>
                  </a:lnTo>
                  <a:lnTo>
                    <a:pt x="17614" y="14122"/>
                  </a:lnTo>
                  <a:lnTo>
                    <a:pt x="21285" y="2895"/>
                  </a:lnTo>
                  <a:lnTo>
                    <a:pt x="17475" y="0"/>
                  </a:lnTo>
                  <a:close/>
                </a:path>
              </a:pathLst>
            </a:custGeom>
            <a:solidFill>
              <a:srgbClr val="FFF7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670875" y="2215766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09" h="16510">
                  <a:moveTo>
                    <a:pt x="11591" y="0"/>
                  </a:moveTo>
                  <a:lnTo>
                    <a:pt x="6215" y="3119"/>
                  </a:lnTo>
                  <a:lnTo>
                    <a:pt x="0" y="11533"/>
                  </a:lnTo>
                  <a:lnTo>
                    <a:pt x="6349" y="15978"/>
                  </a:lnTo>
                  <a:lnTo>
                    <a:pt x="9880" y="13590"/>
                  </a:lnTo>
                  <a:lnTo>
                    <a:pt x="15887" y="14708"/>
                  </a:lnTo>
                  <a:lnTo>
                    <a:pt x="15144" y="3441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rgbClr val="FEFD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33384" y="1953995"/>
              <a:ext cx="85801" cy="216103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11757" y="1251659"/>
              <a:ext cx="673734" cy="778611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11018" y="1289798"/>
              <a:ext cx="554570" cy="64672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20851" y="1111826"/>
              <a:ext cx="131013" cy="73088"/>
            </a:xfrm>
            <a:prstGeom prst="rect">
              <a:avLst/>
            </a:prstGeom>
          </p:spPr>
        </p:pic>
      </p:grpSp>
      <p:sp>
        <p:nvSpPr>
          <p:cNvPr id="36" name="object 36" descr=""/>
          <p:cNvSpPr txBox="1"/>
          <p:nvPr/>
        </p:nvSpPr>
        <p:spPr>
          <a:xfrm>
            <a:off x="520805" y="2308566"/>
            <a:ext cx="291909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Mutualizam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-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oblik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ekološke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interakcije </a:t>
            </a:r>
            <a:r>
              <a:rPr dirty="0" sz="1200">
                <a:latin typeface="Podkova"/>
                <a:cs typeface="Podkova"/>
              </a:rPr>
              <a:t>u kojoj obje vrste imaju koristi. To je </a:t>
            </a:r>
            <a:r>
              <a:rPr dirty="0" sz="1200" spc="-10">
                <a:latin typeface="Podkova"/>
                <a:cs typeface="Podkova"/>
              </a:rPr>
              <a:t>vrsta </a:t>
            </a:r>
            <a:r>
              <a:rPr dirty="0" sz="1200">
                <a:latin typeface="Podkova"/>
                <a:cs typeface="Podkova"/>
              </a:rPr>
              <a:t>simbioze, gdje međusobna </a:t>
            </a:r>
            <a:r>
              <a:rPr dirty="0" sz="1200" spc="-10">
                <a:latin typeface="Podkova"/>
                <a:cs typeface="Podkova"/>
              </a:rPr>
              <a:t>suradnja </a:t>
            </a:r>
            <a:r>
              <a:rPr dirty="0" sz="1200">
                <a:latin typeface="Podkova"/>
                <a:cs typeface="Podkova"/>
              </a:rPr>
              <a:t>povećava šanse za preživljavanje, rast </a:t>
            </a:r>
            <a:r>
              <a:rPr dirty="0" sz="1200" spc="-25">
                <a:latin typeface="Podkova"/>
                <a:cs typeface="Podkova"/>
              </a:rPr>
              <a:t>ili </a:t>
            </a:r>
            <a:r>
              <a:rPr dirty="0" sz="1200">
                <a:latin typeface="Podkova"/>
                <a:cs typeface="Podkova"/>
              </a:rPr>
              <a:t>reprodukciju </a:t>
            </a:r>
            <a:r>
              <a:rPr dirty="0" sz="1200" spc="-10">
                <a:latin typeface="Podkova"/>
                <a:cs typeface="Podkova"/>
              </a:rPr>
              <a:t>sudionika.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20805" y="3592688"/>
            <a:ext cx="261112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marR="5080" indent="-228600">
              <a:lnSpc>
                <a:spcPct val="1111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1200">
                <a:latin typeface="Podkova"/>
                <a:cs typeface="Podkova"/>
              </a:rPr>
              <a:t>Mikorizne</a:t>
            </a:r>
            <a:r>
              <a:rPr dirty="0" sz="1200">
                <a:latin typeface="Podkova"/>
                <a:cs typeface="Podkova"/>
              </a:rPr>
              <a:t> gljive žive u simbiozi </a:t>
            </a:r>
            <a:r>
              <a:rPr dirty="0" sz="1200" spc="-50">
                <a:latin typeface="Podkova"/>
                <a:cs typeface="Podkova"/>
              </a:rPr>
              <a:t>s </a:t>
            </a:r>
            <a:r>
              <a:rPr dirty="0" sz="1200">
                <a:latin typeface="Podkova"/>
                <a:cs typeface="Podkova"/>
              </a:rPr>
              <a:t>korijenjem drveća. Pomažu </a:t>
            </a:r>
            <a:r>
              <a:rPr dirty="0" sz="1200" spc="-10">
                <a:latin typeface="Podkova"/>
                <a:cs typeface="Podkova"/>
              </a:rPr>
              <a:t>drveću </a:t>
            </a:r>
            <a:r>
              <a:rPr dirty="0" sz="1200">
                <a:latin typeface="Podkova"/>
                <a:cs typeface="Podkova"/>
              </a:rPr>
              <a:t>u apsorpciji vode i minerala iz </a:t>
            </a:r>
            <a:r>
              <a:rPr dirty="0" sz="1200" spc="-20">
                <a:latin typeface="Podkova"/>
                <a:cs typeface="Podkova"/>
              </a:rPr>
              <a:t>tla, </a:t>
            </a:r>
            <a:r>
              <a:rPr dirty="0" sz="1200">
                <a:latin typeface="Podkova"/>
                <a:cs typeface="Podkova"/>
              </a:rPr>
              <a:t>dok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zauzvrat</a:t>
            </a:r>
            <a:r>
              <a:rPr dirty="0" sz="1200" spc="-10">
                <a:latin typeface="Podkova"/>
                <a:cs typeface="Podkova"/>
              </a:rPr>
              <a:t> dobivaju </a:t>
            </a:r>
            <a:r>
              <a:rPr dirty="0" sz="1200">
                <a:latin typeface="Podkova"/>
                <a:cs typeface="Podkova"/>
              </a:rPr>
              <a:t>ugljikohidrate koje </a:t>
            </a:r>
            <a:r>
              <a:rPr dirty="0" sz="1200" spc="-10">
                <a:latin typeface="Podkova"/>
                <a:cs typeface="Podkova"/>
              </a:rPr>
              <a:t>stablo </a:t>
            </a:r>
            <a:r>
              <a:rPr dirty="0" sz="1200">
                <a:latin typeface="Podkova"/>
                <a:cs typeface="Podkova"/>
              </a:rPr>
              <a:t>proizvede </a:t>
            </a:r>
            <a:r>
              <a:rPr dirty="0" sz="1200" spc="-10">
                <a:latin typeface="Podkova"/>
                <a:cs typeface="Podkova"/>
              </a:rPr>
              <a:t>fotosintezom.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56340" y="4995226"/>
            <a:ext cx="279844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11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Lisne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uši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hrane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biljnim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sokovima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izlučuju tekućinu bogatu </a:t>
            </a:r>
            <a:r>
              <a:rPr dirty="0" sz="1200" spc="-10">
                <a:latin typeface="Podkova"/>
                <a:cs typeface="Podkova"/>
              </a:rPr>
              <a:t>šećerima </a:t>
            </a:r>
            <a:r>
              <a:rPr dirty="0" sz="1200">
                <a:latin typeface="Podkova"/>
                <a:cs typeface="Podkova"/>
              </a:rPr>
              <a:t>(mednu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rosu),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hrana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</a:t>
            </a:r>
            <a:r>
              <a:rPr dirty="0" sz="1200" spc="-10">
                <a:latin typeface="Podkova"/>
                <a:cs typeface="Podkova"/>
              </a:rPr>
              <a:t> mrave. </a:t>
            </a:r>
            <a:r>
              <a:rPr dirty="0" sz="1200">
                <a:latin typeface="Podkova"/>
                <a:cs typeface="Podkova"/>
              </a:rPr>
              <a:t>Istovremeno mravi štite lisne uši </a:t>
            </a:r>
            <a:r>
              <a:rPr dirty="0" sz="1200" spc="-25">
                <a:latin typeface="Podkova"/>
                <a:cs typeface="Podkova"/>
              </a:rPr>
              <a:t>od </a:t>
            </a:r>
            <a:r>
              <a:rPr dirty="0" sz="1200">
                <a:latin typeface="Podkova"/>
                <a:cs typeface="Podkova"/>
              </a:rPr>
              <a:t>predatora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(npr.</a:t>
            </a:r>
            <a:r>
              <a:rPr dirty="0" sz="1200" spc="-10">
                <a:latin typeface="Podkova"/>
                <a:cs typeface="Podkova"/>
              </a:rPr>
              <a:t> bubamara).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56340" y="6214273"/>
            <a:ext cx="291274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11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Ptice, pčele, leptiri i šišmiši </a:t>
            </a:r>
            <a:r>
              <a:rPr dirty="0" sz="1200" spc="-10">
                <a:latin typeface="Podkova"/>
                <a:cs typeface="Podkova"/>
              </a:rPr>
              <a:t>prenose </a:t>
            </a:r>
            <a:r>
              <a:rPr dirty="0" sz="1200">
                <a:latin typeface="Podkova"/>
                <a:cs typeface="Podkova"/>
              </a:rPr>
              <a:t>pelud od biljke do biljke, što </a:t>
            </a:r>
            <a:r>
              <a:rPr dirty="0" sz="1200" spc="-10">
                <a:latin typeface="Podkova"/>
                <a:cs typeface="Podkova"/>
              </a:rPr>
              <a:t>omogućuje </a:t>
            </a:r>
            <a:r>
              <a:rPr dirty="0" sz="1200">
                <a:latin typeface="Podkova"/>
                <a:cs typeface="Podkova"/>
              </a:rPr>
              <a:t>razmnožavanje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biljaka,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dok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oprašivači </a:t>
            </a:r>
            <a:r>
              <a:rPr dirty="0" sz="1200">
                <a:latin typeface="Podkova"/>
                <a:cs typeface="Podkova"/>
              </a:rPr>
              <a:t>dobivaju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hranu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(nektar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ili</a:t>
            </a:r>
            <a:r>
              <a:rPr dirty="0" sz="1200" spc="-10">
                <a:latin typeface="Podkova"/>
                <a:cs typeface="Podkova"/>
              </a:rPr>
              <a:t> pelud).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796186" y="4332590"/>
            <a:ext cx="30143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11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U</a:t>
            </a:r>
            <a:r>
              <a:rPr dirty="0" sz="1200">
                <a:latin typeface="Podkova"/>
                <a:cs typeface="Podkova"/>
              </a:rPr>
              <a:t> šumi se drveće natječe za </a:t>
            </a:r>
            <a:r>
              <a:rPr dirty="0" sz="1200" spc="-10">
                <a:latin typeface="Podkova"/>
                <a:cs typeface="Podkova"/>
              </a:rPr>
              <a:t>svjetlost,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što može utjecati na rast i </a:t>
            </a:r>
            <a:r>
              <a:rPr dirty="0" sz="1200" spc="-10">
                <a:latin typeface="Podkova"/>
                <a:cs typeface="Podkova"/>
              </a:rPr>
              <a:t>preživljavanje </a:t>
            </a:r>
            <a:r>
              <a:rPr dirty="0" sz="1200">
                <a:latin typeface="Podkova"/>
                <a:cs typeface="Podkova"/>
              </a:rPr>
              <a:t>mladih </a:t>
            </a:r>
            <a:r>
              <a:rPr dirty="0" sz="1200" spc="-10">
                <a:latin typeface="Podkova"/>
                <a:cs typeface="Podkova"/>
              </a:rPr>
              <a:t>stabala.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796186" y="5145340"/>
            <a:ext cx="268224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11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Srne i divlje svinje često jedu </a:t>
            </a:r>
            <a:r>
              <a:rPr dirty="0" sz="1200" spc="-10">
                <a:latin typeface="Podkova"/>
                <a:cs typeface="Podkova"/>
              </a:rPr>
              <a:t>slične </a:t>
            </a:r>
            <a:r>
              <a:rPr dirty="0" sz="1200">
                <a:latin typeface="Podkova"/>
                <a:cs typeface="Podkova"/>
              </a:rPr>
              <a:t>resurse,</a:t>
            </a:r>
            <a:r>
              <a:rPr dirty="0" sz="1200">
                <a:latin typeface="Podkova"/>
                <a:cs typeface="Podkova"/>
              </a:rPr>
              <a:t> poput mladica, plodova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korijenja. Kad su resursi </a:t>
            </a:r>
            <a:r>
              <a:rPr dirty="0" sz="1200" spc="-10">
                <a:latin typeface="Podkova"/>
                <a:cs typeface="Podkova"/>
              </a:rPr>
              <a:t>ograničeni </a:t>
            </a:r>
            <a:r>
              <a:rPr dirty="0" sz="1200">
                <a:latin typeface="Podkova"/>
                <a:cs typeface="Podkova"/>
              </a:rPr>
              <a:t>(npr.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zimi),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dolazi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intenzivnijeg </a:t>
            </a:r>
            <a:r>
              <a:rPr dirty="0" sz="1200">
                <a:latin typeface="Podkova"/>
                <a:cs typeface="Podkova"/>
              </a:rPr>
              <a:t>natjecanja za </a:t>
            </a:r>
            <a:r>
              <a:rPr dirty="0" sz="1200" spc="-10">
                <a:latin typeface="Podkova"/>
                <a:cs typeface="Podkova"/>
              </a:rPr>
              <a:t>hranu.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796186" y="6364387"/>
            <a:ext cx="298386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0029" marR="5080" indent="-227329">
              <a:lnSpc>
                <a:spcPct val="1111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Djetlići često prave duplje u stablima </a:t>
            </a:r>
            <a:r>
              <a:rPr dirty="0" sz="1200" spc="-25">
                <a:latin typeface="Podkova"/>
                <a:cs typeface="Podkova"/>
              </a:rPr>
              <a:t>za </a:t>
            </a:r>
            <a:r>
              <a:rPr dirty="0" sz="1200" spc="-25">
                <a:latin typeface="Podkova"/>
                <a:cs typeface="Podkova"/>
              </a:rPr>
              <a:t>	</a:t>
            </a:r>
            <a:r>
              <a:rPr dirty="0" sz="1200">
                <a:latin typeface="Podkova"/>
                <a:cs typeface="Podkova"/>
              </a:rPr>
              <a:t>svoja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gnijezda,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ali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nakon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što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ih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napuste, </a:t>
            </a:r>
            <a:r>
              <a:rPr dirty="0" sz="1200" spc="-10">
                <a:latin typeface="Podkova"/>
                <a:cs typeface="Podkova"/>
              </a:rPr>
              <a:t>	</a:t>
            </a:r>
            <a:r>
              <a:rPr dirty="0" sz="1200">
                <a:latin typeface="Podkova"/>
                <a:cs typeface="Podkova"/>
              </a:rPr>
              <a:t>čvorci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mogu preuzeti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te duplje.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Ponekad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879244" y="3564342"/>
            <a:ext cx="318008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Natjecanje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-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odnos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kojem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vrste</a:t>
            </a:r>
            <a:r>
              <a:rPr dirty="0" sz="1200" spc="-10">
                <a:latin typeface="Podkova"/>
                <a:cs typeface="Podkova"/>
              </a:rPr>
              <a:t> natječu </a:t>
            </a:r>
            <a:r>
              <a:rPr dirty="0" sz="1200">
                <a:latin typeface="Podkova"/>
                <a:cs typeface="Podkova"/>
              </a:rPr>
              <a:t>za iste ograničene resurse, kao što su </a:t>
            </a:r>
            <a:r>
              <a:rPr dirty="0" sz="1200" spc="-10">
                <a:latin typeface="Podkova"/>
                <a:cs typeface="Podkova"/>
              </a:rPr>
              <a:t>hrana, </a:t>
            </a:r>
            <a:r>
              <a:rPr dirty="0" sz="1200">
                <a:latin typeface="Podkova"/>
                <a:cs typeface="Podkova"/>
              </a:rPr>
              <a:t>prostor, voda ili </a:t>
            </a:r>
            <a:r>
              <a:rPr dirty="0" sz="1200" spc="-10">
                <a:latin typeface="Podkova"/>
                <a:cs typeface="Podkova"/>
              </a:rPr>
              <a:t>svjetlost.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7277764" y="2689871"/>
            <a:ext cx="2945130" cy="2983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Komenzalizam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-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ekološki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odnos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između </a:t>
            </a:r>
            <a:r>
              <a:rPr dirty="0" sz="1200">
                <a:latin typeface="Podkova"/>
                <a:cs typeface="Podkova"/>
              </a:rPr>
              <a:t>dviju različitih vrsta, pri kojem jedna </a:t>
            </a:r>
            <a:r>
              <a:rPr dirty="0" sz="1200" spc="-10">
                <a:latin typeface="Podkova"/>
                <a:cs typeface="Podkova"/>
              </a:rPr>
              <a:t>vrsta </a:t>
            </a:r>
            <a:r>
              <a:rPr dirty="0" sz="1200">
                <a:latin typeface="Podkova"/>
                <a:cs typeface="Podkova"/>
              </a:rPr>
              <a:t>ima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koristi,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dok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druga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nema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štete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ni </a:t>
            </a:r>
            <a:r>
              <a:rPr dirty="0" sz="1200" spc="-10">
                <a:latin typeface="Podkova"/>
                <a:cs typeface="Podkova"/>
              </a:rPr>
              <a:t>koristi.</a:t>
            </a:r>
            <a:endParaRPr sz="1200">
              <a:latin typeface="Podkova"/>
              <a:cs typeface="Podkova"/>
            </a:endParaRPr>
          </a:p>
          <a:p>
            <a:pPr marL="241300" marR="410845" indent="-228600">
              <a:lnSpc>
                <a:spcPct val="111100"/>
              </a:lnSpc>
              <a:spcBef>
                <a:spcPts val="894"/>
              </a:spcBef>
              <a:buChar char="•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Mali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sisavci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(npr.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miševi)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ili </a:t>
            </a:r>
            <a:r>
              <a:rPr dirty="0" sz="1200">
                <a:latin typeface="Podkova"/>
                <a:cs typeface="Podkova"/>
              </a:rPr>
              <a:t>vodozemci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(npr.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žabe)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koriste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pale </a:t>
            </a:r>
            <a:r>
              <a:rPr dirty="0" sz="1200">
                <a:latin typeface="Podkova"/>
                <a:cs typeface="Podkova"/>
              </a:rPr>
              <a:t>grane ili trupce za </a:t>
            </a:r>
            <a:r>
              <a:rPr dirty="0" sz="1200" spc="-10">
                <a:latin typeface="Podkova"/>
                <a:cs typeface="Podkova"/>
              </a:rPr>
              <a:t>sklonište.</a:t>
            </a:r>
            <a:endParaRPr sz="1200">
              <a:latin typeface="Podkova"/>
              <a:cs typeface="Podkova"/>
            </a:endParaRPr>
          </a:p>
          <a:p>
            <a:pPr>
              <a:lnSpc>
                <a:spcPct val="100000"/>
              </a:lnSpc>
              <a:spcBef>
                <a:spcPts val="270"/>
              </a:spcBef>
              <a:buFont typeface="Podkova"/>
              <a:buChar char="•"/>
            </a:pPr>
            <a:endParaRPr sz="1200">
              <a:latin typeface="Podkova"/>
              <a:cs typeface="Podkova"/>
            </a:endParaRPr>
          </a:p>
          <a:p>
            <a:pPr marL="241300" marR="219710" indent="-228600">
              <a:lnSpc>
                <a:spcPct val="111100"/>
              </a:lnSpc>
              <a:buChar char="•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Šumske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ptice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(poput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djetlića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ili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sova) </a:t>
            </a:r>
            <a:r>
              <a:rPr dirty="0" sz="1200">
                <a:latin typeface="Podkova"/>
                <a:cs typeface="Podkova"/>
              </a:rPr>
              <a:t>grade gnijezda u dupljama </a:t>
            </a:r>
            <a:r>
              <a:rPr dirty="0" sz="1200" spc="-10">
                <a:latin typeface="Podkova"/>
                <a:cs typeface="Podkova"/>
              </a:rPr>
              <a:t>starih stabala.</a:t>
            </a:r>
            <a:endParaRPr sz="1200">
              <a:latin typeface="Podkova"/>
              <a:cs typeface="Podkova"/>
            </a:endParaRPr>
          </a:p>
          <a:p>
            <a:pPr>
              <a:lnSpc>
                <a:spcPct val="100000"/>
              </a:lnSpc>
              <a:spcBef>
                <a:spcPts val="270"/>
              </a:spcBef>
              <a:buFont typeface="Podkova"/>
              <a:buChar char="•"/>
            </a:pPr>
            <a:endParaRPr sz="1200">
              <a:latin typeface="Podkova"/>
              <a:cs typeface="Podkova"/>
            </a:endParaRPr>
          </a:p>
          <a:p>
            <a:pPr marL="241300" marR="175260" indent="-228600">
              <a:lnSpc>
                <a:spcPct val="1111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Paprat, mahovine, lišajevi i </a:t>
            </a:r>
            <a:r>
              <a:rPr dirty="0" sz="1200" spc="-10">
                <a:latin typeface="Podkova"/>
                <a:cs typeface="Podkova"/>
              </a:rPr>
              <a:t>gljive </a:t>
            </a:r>
            <a:r>
              <a:rPr dirty="0" sz="1200">
                <a:latin typeface="Podkova"/>
                <a:cs typeface="Podkova"/>
              </a:rPr>
              <a:t>rastu na granama ili deblima </a:t>
            </a:r>
            <a:r>
              <a:rPr dirty="0" sz="1200" spc="-10">
                <a:latin typeface="Podkova"/>
                <a:cs typeface="Podkova"/>
              </a:rPr>
              <a:t>drveća.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2831507" y="4299105"/>
            <a:ext cx="708025" cy="623570"/>
            <a:chOff x="2831507" y="4299105"/>
            <a:chExt cx="708025" cy="623570"/>
          </a:xfrm>
        </p:grpSpPr>
        <p:sp>
          <p:nvSpPr>
            <p:cNvPr id="46" name="object 46" descr=""/>
            <p:cNvSpPr/>
            <p:nvPr/>
          </p:nvSpPr>
          <p:spPr>
            <a:xfrm>
              <a:off x="2873160" y="4756174"/>
              <a:ext cx="648970" cy="166370"/>
            </a:xfrm>
            <a:custGeom>
              <a:avLst/>
              <a:gdLst/>
              <a:ahLst/>
              <a:cxnLst/>
              <a:rect l="l" t="t" r="r" b="b"/>
              <a:pathLst>
                <a:path w="648970" h="166370">
                  <a:moveTo>
                    <a:pt x="644029" y="0"/>
                  </a:moveTo>
                  <a:lnTo>
                    <a:pt x="642493" y="1498"/>
                  </a:lnTo>
                  <a:lnTo>
                    <a:pt x="641845" y="5029"/>
                  </a:lnTo>
                  <a:lnTo>
                    <a:pt x="641311" y="5626"/>
                  </a:lnTo>
                  <a:lnTo>
                    <a:pt x="606277" y="26723"/>
                  </a:lnTo>
                  <a:lnTo>
                    <a:pt x="561501" y="35445"/>
                  </a:lnTo>
                  <a:lnTo>
                    <a:pt x="515664" y="39719"/>
                  </a:lnTo>
                  <a:lnTo>
                    <a:pt x="477443" y="47472"/>
                  </a:lnTo>
                  <a:lnTo>
                    <a:pt x="471864" y="50959"/>
                  </a:lnTo>
                  <a:lnTo>
                    <a:pt x="454633" y="63892"/>
                  </a:lnTo>
                  <a:lnTo>
                    <a:pt x="447382" y="68694"/>
                  </a:lnTo>
                  <a:lnTo>
                    <a:pt x="403274" y="89897"/>
                  </a:lnTo>
                  <a:lnTo>
                    <a:pt x="355270" y="107991"/>
                  </a:lnTo>
                  <a:lnTo>
                    <a:pt x="304461" y="122638"/>
                  </a:lnTo>
                  <a:lnTo>
                    <a:pt x="251939" y="133500"/>
                  </a:lnTo>
                  <a:lnTo>
                    <a:pt x="198797" y="140240"/>
                  </a:lnTo>
                  <a:lnTo>
                    <a:pt x="146127" y="142519"/>
                  </a:lnTo>
                  <a:lnTo>
                    <a:pt x="95021" y="140000"/>
                  </a:lnTo>
                  <a:lnTo>
                    <a:pt x="46570" y="132346"/>
                  </a:lnTo>
                  <a:lnTo>
                    <a:pt x="8542" y="121593"/>
                  </a:lnTo>
                  <a:lnTo>
                    <a:pt x="0" y="118198"/>
                  </a:lnTo>
                  <a:lnTo>
                    <a:pt x="15829" y="132568"/>
                  </a:lnTo>
                  <a:lnTo>
                    <a:pt x="33828" y="144021"/>
                  </a:lnTo>
                  <a:lnTo>
                    <a:pt x="53333" y="152878"/>
                  </a:lnTo>
                  <a:lnTo>
                    <a:pt x="73685" y="159461"/>
                  </a:lnTo>
                  <a:lnTo>
                    <a:pt x="120766" y="159695"/>
                  </a:lnTo>
                  <a:lnTo>
                    <a:pt x="168645" y="160698"/>
                  </a:lnTo>
                  <a:lnTo>
                    <a:pt x="314705" y="165195"/>
                  </a:lnTo>
                  <a:lnTo>
                    <a:pt x="363415" y="166149"/>
                  </a:lnTo>
                  <a:lnTo>
                    <a:pt x="411745" y="166310"/>
                  </a:lnTo>
                  <a:lnTo>
                    <a:pt x="459460" y="165366"/>
                  </a:lnTo>
                  <a:lnTo>
                    <a:pt x="506323" y="163004"/>
                  </a:lnTo>
                  <a:lnTo>
                    <a:pt x="554076" y="152841"/>
                  </a:lnTo>
                  <a:lnTo>
                    <a:pt x="596733" y="129767"/>
                  </a:lnTo>
                  <a:lnTo>
                    <a:pt x="629405" y="94869"/>
                  </a:lnTo>
                  <a:lnTo>
                    <a:pt x="647204" y="49237"/>
                  </a:lnTo>
                  <a:lnTo>
                    <a:pt x="648396" y="36675"/>
                  </a:lnTo>
                  <a:lnTo>
                    <a:pt x="648338" y="24101"/>
                  </a:lnTo>
                  <a:lnTo>
                    <a:pt x="648008" y="11865"/>
                  </a:lnTo>
                  <a:lnTo>
                    <a:pt x="648385" y="317"/>
                  </a:lnTo>
                  <a:lnTo>
                    <a:pt x="644029" y="0"/>
                  </a:lnTo>
                  <a:close/>
                </a:path>
              </a:pathLst>
            </a:custGeom>
            <a:solidFill>
              <a:srgbClr val="0607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834260" y="4709064"/>
              <a:ext cx="681990" cy="94615"/>
            </a:xfrm>
            <a:custGeom>
              <a:avLst/>
              <a:gdLst/>
              <a:ahLst/>
              <a:cxnLst/>
              <a:rect l="l" t="t" r="r" b="b"/>
              <a:pathLst>
                <a:path w="681989" h="94614">
                  <a:moveTo>
                    <a:pt x="418419" y="0"/>
                  </a:moveTo>
                  <a:lnTo>
                    <a:pt x="370635" y="837"/>
                  </a:lnTo>
                  <a:lnTo>
                    <a:pt x="322763" y="2274"/>
                  </a:lnTo>
                  <a:lnTo>
                    <a:pt x="275856" y="2621"/>
                  </a:lnTo>
                  <a:lnTo>
                    <a:pt x="278735" y="27221"/>
                  </a:lnTo>
                  <a:lnTo>
                    <a:pt x="262747" y="39942"/>
                  </a:lnTo>
                  <a:lnTo>
                    <a:pt x="241820" y="37835"/>
                  </a:lnTo>
                  <a:lnTo>
                    <a:pt x="229882" y="17950"/>
                  </a:lnTo>
                  <a:lnTo>
                    <a:pt x="229298" y="11740"/>
                  </a:lnTo>
                  <a:lnTo>
                    <a:pt x="230466" y="7955"/>
                  </a:lnTo>
                  <a:lnTo>
                    <a:pt x="233413" y="2621"/>
                  </a:lnTo>
                  <a:lnTo>
                    <a:pt x="221041" y="2834"/>
                  </a:lnTo>
                  <a:lnTo>
                    <a:pt x="181990" y="2647"/>
                  </a:lnTo>
                  <a:lnTo>
                    <a:pt x="173291" y="4983"/>
                  </a:lnTo>
                  <a:lnTo>
                    <a:pt x="172955" y="15466"/>
                  </a:lnTo>
                  <a:lnTo>
                    <a:pt x="173470" y="36873"/>
                  </a:lnTo>
                  <a:lnTo>
                    <a:pt x="173291" y="47427"/>
                  </a:lnTo>
                  <a:lnTo>
                    <a:pt x="182446" y="47603"/>
                  </a:lnTo>
                  <a:lnTo>
                    <a:pt x="212788" y="49954"/>
                  </a:lnTo>
                  <a:lnTo>
                    <a:pt x="211785" y="48557"/>
                  </a:lnTo>
                  <a:lnTo>
                    <a:pt x="212788" y="47427"/>
                  </a:lnTo>
                  <a:lnTo>
                    <a:pt x="213080" y="48354"/>
                  </a:lnTo>
                  <a:lnTo>
                    <a:pt x="214896" y="50462"/>
                  </a:lnTo>
                  <a:lnTo>
                    <a:pt x="213956" y="50957"/>
                  </a:lnTo>
                  <a:lnTo>
                    <a:pt x="201306" y="52768"/>
                  </a:lnTo>
                  <a:lnTo>
                    <a:pt x="180646" y="52443"/>
                  </a:lnTo>
                  <a:lnTo>
                    <a:pt x="159255" y="51375"/>
                  </a:lnTo>
                  <a:lnTo>
                    <a:pt x="144411" y="50957"/>
                  </a:lnTo>
                  <a:lnTo>
                    <a:pt x="149336" y="49397"/>
                  </a:lnTo>
                  <a:lnTo>
                    <a:pt x="156105" y="48340"/>
                  </a:lnTo>
                  <a:lnTo>
                    <a:pt x="163364" y="47709"/>
                  </a:lnTo>
                  <a:lnTo>
                    <a:pt x="169760" y="47427"/>
                  </a:lnTo>
                  <a:lnTo>
                    <a:pt x="169760" y="4983"/>
                  </a:lnTo>
                  <a:lnTo>
                    <a:pt x="167335" y="6139"/>
                  </a:lnTo>
                  <a:lnTo>
                    <a:pt x="167817" y="8933"/>
                  </a:lnTo>
                  <a:lnTo>
                    <a:pt x="165544" y="19588"/>
                  </a:lnTo>
                  <a:lnTo>
                    <a:pt x="162458" y="25634"/>
                  </a:lnTo>
                  <a:lnTo>
                    <a:pt x="155613" y="31514"/>
                  </a:lnTo>
                  <a:lnTo>
                    <a:pt x="159143" y="32695"/>
                  </a:lnTo>
                  <a:lnTo>
                    <a:pt x="140107" y="38005"/>
                  </a:lnTo>
                  <a:lnTo>
                    <a:pt x="129945" y="40065"/>
                  </a:lnTo>
                  <a:lnTo>
                    <a:pt x="120243" y="40353"/>
                  </a:lnTo>
                  <a:lnTo>
                    <a:pt x="119113" y="40239"/>
                  </a:lnTo>
                  <a:lnTo>
                    <a:pt x="118224" y="42779"/>
                  </a:lnTo>
                  <a:lnTo>
                    <a:pt x="116700" y="40937"/>
                  </a:lnTo>
                  <a:lnTo>
                    <a:pt x="117856" y="38791"/>
                  </a:lnTo>
                  <a:lnTo>
                    <a:pt x="115557" y="35908"/>
                  </a:lnTo>
                  <a:lnTo>
                    <a:pt x="115531" y="35641"/>
                  </a:lnTo>
                  <a:lnTo>
                    <a:pt x="90766" y="33863"/>
                  </a:lnTo>
                  <a:lnTo>
                    <a:pt x="115531" y="30917"/>
                  </a:lnTo>
                  <a:lnTo>
                    <a:pt x="115341" y="25507"/>
                  </a:lnTo>
                  <a:lnTo>
                    <a:pt x="116751" y="18090"/>
                  </a:lnTo>
                  <a:lnTo>
                    <a:pt x="116700" y="12057"/>
                  </a:lnTo>
                  <a:lnTo>
                    <a:pt x="63295" y="20685"/>
                  </a:lnTo>
                  <a:lnTo>
                    <a:pt x="12966" y="36810"/>
                  </a:lnTo>
                  <a:lnTo>
                    <a:pt x="0" y="50957"/>
                  </a:lnTo>
                  <a:lnTo>
                    <a:pt x="5587" y="54907"/>
                  </a:lnTo>
                  <a:lnTo>
                    <a:pt x="9893" y="60419"/>
                  </a:lnTo>
                  <a:lnTo>
                    <a:pt x="46536" y="76110"/>
                  </a:lnTo>
                  <a:lnTo>
                    <a:pt x="88129" y="84677"/>
                  </a:lnTo>
                  <a:lnTo>
                    <a:pt x="138152" y="90202"/>
                  </a:lnTo>
                  <a:lnTo>
                    <a:pt x="194065" y="93262"/>
                  </a:lnTo>
                  <a:lnTo>
                    <a:pt x="253330" y="94436"/>
                  </a:lnTo>
                  <a:lnTo>
                    <a:pt x="313405" y="94301"/>
                  </a:lnTo>
                  <a:lnTo>
                    <a:pt x="425834" y="92413"/>
                  </a:lnTo>
                  <a:lnTo>
                    <a:pt x="473107" y="91816"/>
                  </a:lnTo>
                  <a:lnTo>
                    <a:pt x="513194" y="92296"/>
                  </a:lnTo>
                  <a:lnTo>
                    <a:pt x="516864" y="91039"/>
                  </a:lnTo>
                  <a:lnTo>
                    <a:pt x="516343" y="94582"/>
                  </a:lnTo>
                  <a:lnTo>
                    <a:pt x="554564" y="86829"/>
                  </a:lnTo>
                  <a:lnTo>
                    <a:pt x="600402" y="82555"/>
                  </a:lnTo>
                  <a:lnTo>
                    <a:pt x="645177" y="73833"/>
                  </a:lnTo>
                  <a:lnTo>
                    <a:pt x="680212" y="52735"/>
                  </a:lnTo>
                  <a:lnTo>
                    <a:pt x="680745" y="52139"/>
                  </a:lnTo>
                  <a:lnTo>
                    <a:pt x="681393" y="48608"/>
                  </a:lnTo>
                  <a:lnTo>
                    <a:pt x="661154" y="34030"/>
                  </a:lnTo>
                  <a:lnTo>
                    <a:pt x="636838" y="25261"/>
                  </a:lnTo>
                  <a:lnTo>
                    <a:pt x="610927" y="19913"/>
                  </a:lnTo>
                  <a:lnTo>
                    <a:pt x="585901" y="15601"/>
                  </a:lnTo>
                  <a:lnTo>
                    <a:pt x="586054" y="20719"/>
                  </a:lnTo>
                  <a:lnTo>
                    <a:pt x="584327" y="26764"/>
                  </a:lnTo>
                  <a:lnTo>
                    <a:pt x="585901" y="32098"/>
                  </a:lnTo>
                  <a:lnTo>
                    <a:pt x="592531" y="32225"/>
                  </a:lnTo>
                  <a:lnTo>
                    <a:pt x="600100" y="31488"/>
                  </a:lnTo>
                  <a:lnTo>
                    <a:pt x="618617" y="32885"/>
                  </a:lnTo>
                  <a:lnTo>
                    <a:pt x="617143" y="35641"/>
                  </a:lnTo>
                  <a:lnTo>
                    <a:pt x="603534" y="36221"/>
                  </a:lnTo>
                  <a:lnTo>
                    <a:pt x="579148" y="36486"/>
                  </a:lnTo>
                  <a:lnTo>
                    <a:pt x="555929" y="35884"/>
                  </a:lnTo>
                  <a:lnTo>
                    <a:pt x="545820" y="33863"/>
                  </a:lnTo>
                  <a:lnTo>
                    <a:pt x="551129" y="30002"/>
                  </a:lnTo>
                  <a:lnTo>
                    <a:pt x="550735" y="33304"/>
                  </a:lnTo>
                  <a:lnTo>
                    <a:pt x="566139" y="32388"/>
                  </a:lnTo>
                  <a:lnTo>
                    <a:pt x="581190" y="32098"/>
                  </a:lnTo>
                  <a:lnTo>
                    <a:pt x="583272" y="26726"/>
                  </a:lnTo>
                  <a:lnTo>
                    <a:pt x="582333" y="20135"/>
                  </a:lnTo>
                  <a:lnTo>
                    <a:pt x="582358" y="14420"/>
                  </a:lnTo>
                  <a:lnTo>
                    <a:pt x="521055" y="9695"/>
                  </a:lnTo>
                  <a:lnTo>
                    <a:pt x="520880" y="18221"/>
                  </a:lnTo>
                  <a:lnTo>
                    <a:pt x="521159" y="35350"/>
                  </a:lnTo>
                  <a:lnTo>
                    <a:pt x="521055" y="43884"/>
                  </a:lnTo>
                  <a:lnTo>
                    <a:pt x="530095" y="44084"/>
                  </a:lnTo>
                  <a:lnTo>
                    <a:pt x="539329" y="44550"/>
                  </a:lnTo>
                  <a:lnTo>
                    <a:pt x="548417" y="45569"/>
                  </a:lnTo>
                  <a:lnTo>
                    <a:pt x="557022" y="47427"/>
                  </a:lnTo>
                  <a:lnTo>
                    <a:pt x="525670" y="48894"/>
                  </a:lnTo>
                  <a:lnTo>
                    <a:pt x="509700" y="49327"/>
                  </a:lnTo>
                  <a:lnTo>
                    <a:pt x="494538" y="48608"/>
                  </a:lnTo>
                  <a:lnTo>
                    <a:pt x="483273" y="47694"/>
                  </a:lnTo>
                  <a:lnTo>
                    <a:pt x="485101" y="45065"/>
                  </a:lnTo>
                  <a:lnTo>
                    <a:pt x="493246" y="45055"/>
                  </a:lnTo>
                  <a:lnTo>
                    <a:pt x="517525" y="43884"/>
                  </a:lnTo>
                  <a:lnTo>
                    <a:pt x="517348" y="35712"/>
                  </a:lnTo>
                  <a:lnTo>
                    <a:pt x="517851" y="18948"/>
                  </a:lnTo>
                  <a:lnTo>
                    <a:pt x="517525" y="10876"/>
                  </a:lnTo>
                  <a:lnTo>
                    <a:pt x="509344" y="10707"/>
                  </a:lnTo>
                  <a:lnTo>
                    <a:pt x="501259" y="8578"/>
                  </a:lnTo>
                  <a:lnTo>
                    <a:pt x="493350" y="5829"/>
                  </a:lnTo>
                  <a:lnTo>
                    <a:pt x="485698" y="3802"/>
                  </a:lnTo>
                  <a:lnTo>
                    <a:pt x="479044" y="2736"/>
                  </a:lnTo>
                  <a:lnTo>
                    <a:pt x="471766" y="1910"/>
                  </a:lnTo>
                  <a:lnTo>
                    <a:pt x="465061" y="1453"/>
                  </a:lnTo>
                  <a:lnTo>
                    <a:pt x="418419" y="0"/>
                  </a:lnTo>
                  <a:close/>
                </a:path>
              </a:pathLst>
            </a:custGeom>
            <a:solidFill>
              <a:srgbClr val="F3E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184178" y="4731739"/>
              <a:ext cx="38100" cy="53340"/>
            </a:xfrm>
            <a:custGeom>
              <a:avLst/>
              <a:gdLst/>
              <a:ahLst/>
              <a:cxnLst/>
              <a:rect l="l" t="t" r="r" b="b"/>
              <a:pathLst>
                <a:path w="38100" h="53339">
                  <a:moveTo>
                    <a:pt x="26141" y="0"/>
                  </a:moveTo>
                  <a:lnTo>
                    <a:pt x="331" y="31100"/>
                  </a:lnTo>
                  <a:lnTo>
                    <a:pt x="0" y="38761"/>
                  </a:lnTo>
                  <a:lnTo>
                    <a:pt x="1537" y="46197"/>
                  </a:lnTo>
                  <a:lnTo>
                    <a:pt x="4919" y="53047"/>
                  </a:lnTo>
                  <a:lnTo>
                    <a:pt x="25407" y="48406"/>
                  </a:lnTo>
                  <a:lnTo>
                    <a:pt x="37004" y="34848"/>
                  </a:lnTo>
                  <a:lnTo>
                    <a:pt x="37864" y="17129"/>
                  </a:lnTo>
                  <a:lnTo>
                    <a:pt x="26141" y="0"/>
                  </a:lnTo>
                  <a:close/>
                </a:path>
              </a:pathLst>
            </a:custGeom>
            <a:solidFill>
              <a:srgbClr val="0469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157272" y="4723484"/>
              <a:ext cx="33020" cy="32384"/>
            </a:xfrm>
            <a:custGeom>
              <a:avLst/>
              <a:gdLst/>
              <a:ahLst/>
              <a:cxnLst/>
              <a:rect l="l" t="t" r="r" b="b"/>
              <a:pathLst>
                <a:path w="33019" h="32385">
                  <a:moveTo>
                    <a:pt x="33007" y="0"/>
                  </a:moveTo>
                  <a:lnTo>
                    <a:pt x="21888" y="664"/>
                  </a:lnTo>
                  <a:lnTo>
                    <a:pt x="11731" y="4646"/>
                  </a:lnTo>
                  <a:lnTo>
                    <a:pt x="3960" y="11903"/>
                  </a:lnTo>
                  <a:lnTo>
                    <a:pt x="0" y="22390"/>
                  </a:lnTo>
                  <a:lnTo>
                    <a:pt x="6491" y="27279"/>
                  </a:lnTo>
                  <a:lnTo>
                    <a:pt x="13650" y="30175"/>
                  </a:lnTo>
                  <a:lnTo>
                    <a:pt x="21350" y="31537"/>
                  </a:lnTo>
                  <a:lnTo>
                    <a:pt x="29463" y="31826"/>
                  </a:lnTo>
                  <a:lnTo>
                    <a:pt x="30645" y="29463"/>
                  </a:lnTo>
                  <a:lnTo>
                    <a:pt x="33007" y="0"/>
                  </a:lnTo>
                  <a:close/>
                </a:path>
              </a:pathLst>
            </a:custGeom>
            <a:solidFill>
              <a:srgbClr val="8DC7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157270" y="4723485"/>
              <a:ext cx="53340" cy="61594"/>
            </a:xfrm>
            <a:custGeom>
              <a:avLst/>
              <a:gdLst/>
              <a:ahLst/>
              <a:cxnLst/>
              <a:rect l="l" t="t" r="r" b="b"/>
              <a:pathLst>
                <a:path w="53339" h="61595">
                  <a:moveTo>
                    <a:pt x="31826" y="61302"/>
                  </a:moveTo>
                  <a:lnTo>
                    <a:pt x="28435" y="54457"/>
                  </a:lnTo>
                  <a:lnTo>
                    <a:pt x="26898" y="47028"/>
                  </a:lnTo>
                  <a:lnTo>
                    <a:pt x="27228" y="39357"/>
                  </a:lnTo>
                  <a:lnTo>
                    <a:pt x="29464" y="31826"/>
                  </a:lnTo>
                  <a:lnTo>
                    <a:pt x="21348" y="31546"/>
                  </a:lnTo>
                  <a:lnTo>
                    <a:pt x="13639" y="30175"/>
                  </a:lnTo>
                  <a:lnTo>
                    <a:pt x="6489" y="27279"/>
                  </a:lnTo>
                  <a:lnTo>
                    <a:pt x="0" y="22390"/>
                  </a:lnTo>
                  <a:lnTo>
                    <a:pt x="1117" y="36690"/>
                  </a:lnTo>
                  <a:lnTo>
                    <a:pt x="7581" y="48869"/>
                  </a:lnTo>
                  <a:lnTo>
                    <a:pt x="18211" y="57543"/>
                  </a:lnTo>
                  <a:lnTo>
                    <a:pt x="31826" y="61302"/>
                  </a:lnTo>
                  <a:close/>
                </a:path>
                <a:path w="53339" h="61595">
                  <a:moveTo>
                    <a:pt x="53047" y="8255"/>
                  </a:moveTo>
                  <a:lnTo>
                    <a:pt x="45186" y="1816"/>
                  </a:lnTo>
                  <a:lnTo>
                    <a:pt x="43319" y="927"/>
                  </a:lnTo>
                  <a:lnTo>
                    <a:pt x="33007" y="0"/>
                  </a:lnTo>
                  <a:lnTo>
                    <a:pt x="30645" y="29464"/>
                  </a:lnTo>
                  <a:lnTo>
                    <a:pt x="34569" y="24536"/>
                  </a:lnTo>
                  <a:lnTo>
                    <a:pt x="40855" y="18389"/>
                  </a:lnTo>
                  <a:lnTo>
                    <a:pt x="47637" y="12471"/>
                  </a:lnTo>
                  <a:lnTo>
                    <a:pt x="53047" y="8255"/>
                  </a:lnTo>
                  <a:close/>
                </a:path>
              </a:pathLst>
            </a:custGeom>
            <a:solidFill>
              <a:srgbClr val="39B1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925025" y="4739068"/>
              <a:ext cx="528320" cy="32384"/>
            </a:xfrm>
            <a:custGeom>
              <a:avLst/>
              <a:gdLst/>
              <a:ahLst/>
              <a:cxnLst/>
              <a:rect l="l" t="t" r="r" b="b"/>
              <a:pathLst>
                <a:path w="528320" h="32385">
                  <a:moveTo>
                    <a:pt x="24815" y="2451"/>
                  </a:moveTo>
                  <a:lnTo>
                    <a:pt x="24765" y="914"/>
                  </a:lnTo>
                  <a:lnTo>
                    <a:pt x="0" y="3860"/>
                  </a:lnTo>
                  <a:lnTo>
                    <a:pt x="24765" y="5638"/>
                  </a:lnTo>
                  <a:lnTo>
                    <a:pt x="24574" y="4127"/>
                  </a:lnTo>
                  <a:lnTo>
                    <a:pt x="24815" y="2451"/>
                  </a:lnTo>
                  <a:close/>
                </a:path>
                <a:path w="528320" h="32385">
                  <a:moveTo>
                    <a:pt x="124129" y="20459"/>
                  </a:moveTo>
                  <a:lnTo>
                    <a:pt x="122313" y="18351"/>
                  </a:lnTo>
                  <a:lnTo>
                    <a:pt x="122021" y="17424"/>
                  </a:lnTo>
                  <a:lnTo>
                    <a:pt x="121018" y="18554"/>
                  </a:lnTo>
                  <a:lnTo>
                    <a:pt x="122021" y="19951"/>
                  </a:lnTo>
                  <a:lnTo>
                    <a:pt x="101053" y="18211"/>
                  </a:lnTo>
                  <a:lnTo>
                    <a:pt x="91668" y="17602"/>
                  </a:lnTo>
                  <a:lnTo>
                    <a:pt x="53644" y="20955"/>
                  </a:lnTo>
                  <a:lnTo>
                    <a:pt x="68478" y="21374"/>
                  </a:lnTo>
                  <a:lnTo>
                    <a:pt x="89877" y="22440"/>
                  </a:lnTo>
                  <a:lnTo>
                    <a:pt x="110528" y="22771"/>
                  </a:lnTo>
                  <a:lnTo>
                    <a:pt x="123190" y="20955"/>
                  </a:lnTo>
                  <a:lnTo>
                    <a:pt x="124129" y="20459"/>
                  </a:lnTo>
                  <a:close/>
                </a:path>
                <a:path w="528320" h="32385">
                  <a:moveTo>
                    <a:pt x="201587" y="29806"/>
                  </a:moveTo>
                  <a:lnTo>
                    <a:pt x="191300" y="28384"/>
                  </a:lnTo>
                  <a:lnTo>
                    <a:pt x="180733" y="27419"/>
                  </a:lnTo>
                  <a:lnTo>
                    <a:pt x="170129" y="26911"/>
                  </a:lnTo>
                  <a:lnTo>
                    <a:pt x="159740" y="26847"/>
                  </a:lnTo>
                  <a:lnTo>
                    <a:pt x="153047" y="27266"/>
                  </a:lnTo>
                  <a:lnTo>
                    <a:pt x="146240" y="27940"/>
                  </a:lnTo>
                  <a:lnTo>
                    <a:pt x="139420" y="28359"/>
                  </a:lnTo>
                  <a:lnTo>
                    <a:pt x="132626" y="28028"/>
                  </a:lnTo>
                  <a:lnTo>
                    <a:pt x="131152" y="30772"/>
                  </a:lnTo>
                  <a:lnTo>
                    <a:pt x="142138" y="31470"/>
                  </a:lnTo>
                  <a:lnTo>
                    <a:pt x="157454" y="32219"/>
                  </a:lnTo>
                  <a:lnTo>
                    <a:pt x="172364" y="31877"/>
                  </a:lnTo>
                  <a:lnTo>
                    <a:pt x="187299" y="30924"/>
                  </a:lnTo>
                  <a:lnTo>
                    <a:pt x="201587" y="29806"/>
                  </a:lnTo>
                  <a:close/>
                </a:path>
                <a:path w="528320" h="32385">
                  <a:moveTo>
                    <a:pt x="466255" y="17424"/>
                  </a:moveTo>
                  <a:lnTo>
                    <a:pt x="457644" y="15570"/>
                  </a:lnTo>
                  <a:lnTo>
                    <a:pt x="448551" y="14554"/>
                  </a:lnTo>
                  <a:lnTo>
                    <a:pt x="439318" y="14084"/>
                  </a:lnTo>
                  <a:lnTo>
                    <a:pt x="430174" y="13881"/>
                  </a:lnTo>
                  <a:lnTo>
                    <a:pt x="430657" y="16256"/>
                  </a:lnTo>
                  <a:lnTo>
                    <a:pt x="425221" y="16192"/>
                  </a:lnTo>
                  <a:lnTo>
                    <a:pt x="426948" y="13881"/>
                  </a:lnTo>
                  <a:lnTo>
                    <a:pt x="426758" y="13881"/>
                  </a:lnTo>
                  <a:lnTo>
                    <a:pt x="418642" y="14173"/>
                  </a:lnTo>
                  <a:lnTo>
                    <a:pt x="402475" y="15062"/>
                  </a:lnTo>
                  <a:lnTo>
                    <a:pt x="394335" y="15062"/>
                  </a:lnTo>
                  <a:lnTo>
                    <a:pt x="392506" y="17691"/>
                  </a:lnTo>
                  <a:lnTo>
                    <a:pt x="402882" y="18503"/>
                  </a:lnTo>
                  <a:lnTo>
                    <a:pt x="418922" y="19329"/>
                  </a:lnTo>
                  <a:lnTo>
                    <a:pt x="434898" y="18897"/>
                  </a:lnTo>
                  <a:lnTo>
                    <a:pt x="450926" y="18021"/>
                  </a:lnTo>
                  <a:lnTo>
                    <a:pt x="466255" y="17424"/>
                  </a:lnTo>
                  <a:close/>
                </a:path>
                <a:path w="528320" h="32385">
                  <a:moveTo>
                    <a:pt x="527850" y="2882"/>
                  </a:moveTo>
                  <a:lnTo>
                    <a:pt x="516864" y="2197"/>
                  </a:lnTo>
                  <a:lnTo>
                    <a:pt x="509333" y="1485"/>
                  </a:lnTo>
                  <a:lnTo>
                    <a:pt x="501764" y="2222"/>
                  </a:lnTo>
                  <a:lnTo>
                    <a:pt x="493356" y="2057"/>
                  </a:lnTo>
                  <a:lnTo>
                    <a:pt x="494271" y="4470"/>
                  </a:lnTo>
                  <a:lnTo>
                    <a:pt x="490702" y="4406"/>
                  </a:lnTo>
                  <a:lnTo>
                    <a:pt x="490601" y="2095"/>
                  </a:lnTo>
                  <a:lnTo>
                    <a:pt x="490423" y="2095"/>
                  </a:lnTo>
                  <a:lnTo>
                    <a:pt x="475361" y="2387"/>
                  </a:lnTo>
                  <a:lnTo>
                    <a:pt x="467893" y="2743"/>
                  </a:lnTo>
                  <a:lnTo>
                    <a:pt x="459968" y="3302"/>
                  </a:lnTo>
                  <a:lnTo>
                    <a:pt x="460362" y="0"/>
                  </a:lnTo>
                  <a:lnTo>
                    <a:pt x="455053" y="3860"/>
                  </a:lnTo>
                  <a:lnTo>
                    <a:pt x="465162" y="5892"/>
                  </a:lnTo>
                  <a:lnTo>
                    <a:pt x="488378" y="6489"/>
                  </a:lnTo>
                  <a:lnTo>
                    <a:pt x="512762" y="6223"/>
                  </a:lnTo>
                  <a:lnTo>
                    <a:pt x="526376" y="5638"/>
                  </a:lnTo>
                  <a:lnTo>
                    <a:pt x="527850" y="2882"/>
                  </a:lnTo>
                  <a:close/>
                </a:path>
              </a:pathLst>
            </a:custGeom>
            <a:solidFill>
              <a:srgbClr val="A6857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33412" y="4760023"/>
              <a:ext cx="517583" cy="138666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2913481" y="4817795"/>
              <a:ext cx="234950" cy="36195"/>
            </a:xfrm>
            <a:custGeom>
              <a:avLst/>
              <a:gdLst/>
              <a:ahLst/>
              <a:cxnLst/>
              <a:rect l="l" t="t" r="r" b="b"/>
              <a:pathLst>
                <a:path w="234950" h="36195">
                  <a:moveTo>
                    <a:pt x="5880" y="6743"/>
                  </a:moveTo>
                  <a:lnTo>
                    <a:pt x="4800" y="647"/>
                  </a:lnTo>
                  <a:lnTo>
                    <a:pt x="1524" y="0"/>
                  </a:lnTo>
                  <a:lnTo>
                    <a:pt x="584" y="723"/>
                  </a:lnTo>
                  <a:lnTo>
                    <a:pt x="0" y="18821"/>
                  </a:lnTo>
                  <a:lnTo>
                    <a:pt x="2705" y="18859"/>
                  </a:lnTo>
                  <a:lnTo>
                    <a:pt x="5080" y="14185"/>
                  </a:lnTo>
                  <a:lnTo>
                    <a:pt x="5880" y="6743"/>
                  </a:lnTo>
                  <a:close/>
                </a:path>
                <a:path w="234950" h="36195">
                  <a:moveTo>
                    <a:pt x="158902" y="11201"/>
                  </a:moveTo>
                  <a:lnTo>
                    <a:pt x="157264" y="8788"/>
                  </a:lnTo>
                  <a:lnTo>
                    <a:pt x="154863" y="9334"/>
                  </a:lnTo>
                  <a:lnTo>
                    <a:pt x="152425" y="9423"/>
                  </a:lnTo>
                  <a:lnTo>
                    <a:pt x="147650" y="10134"/>
                  </a:lnTo>
                  <a:lnTo>
                    <a:pt x="139992" y="11874"/>
                  </a:lnTo>
                  <a:lnTo>
                    <a:pt x="133388" y="14312"/>
                  </a:lnTo>
                  <a:lnTo>
                    <a:pt x="131787" y="17094"/>
                  </a:lnTo>
                  <a:lnTo>
                    <a:pt x="137642" y="16967"/>
                  </a:lnTo>
                  <a:lnTo>
                    <a:pt x="146812" y="15506"/>
                  </a:lnTo>
                  <a:lnTo>
                    <a:pt x="155257" y="13373"/>
                  </a:lnTo>
                  <a:lnTo>
                    <a:pt x="158902" y="11201"/>
                  </a:lnTo>
                  <a:close/>
                </a:path>
                <a:path w="234950" h="36195">
                  <a:moveTo>
                    <a:pt x="234353" y="34772"/>
                  </a:moveTo>
                  <a:lnTo>
                    <a:pt x="232981" y="32029"/>
                  </a:lnTo>
                  <a:lnTo>
                    <a:pt x="226339" y="30264"/>
                  </a:lnTo>
                  <a:lnTo>
                    <a:pt x="218846" y="29425"/>
                  </a:lnTo>
                  <a:lnTo>
                    <a:pt x="214909" y="29464"/>
                  </a:lnTo>
                  <a:lnTo>
                    <a:pt x="214744" y="32613"/>
                  </a:lnTo>
                  <a:lnTo>
                    <a:pt x="221234" y="34823"/>
                  </a:lnTo>
                  <a:lnTo>
                    <a:pt x="229425" y="35687"/>
                  </a:lnTo>
                  <a:lnTo>
                    <a:pt x="234353" y="34772"/>
                  </a:lnTo>
                  <a:close/>
                </a:path>
              </a:pathLst>
            </a:custGeom>
            <a:solidFill>
              <a:srgbClr val="06070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31507" y="4299105"/>
              <a:ext cx="707800" cy="458567"/>
            </a:xfrm>
            <a:prstGeom prst="rect">
              <a:avLst/>
            </a:prstGeom>
          </p:spPr>
        </p:pic>
      </p:grpSp>
      <p:grpSp>
        <p:nvGrpSpPr>
          <p:cNvPr id="55" name="object 55" descr=""/>
          <p:cNvGrpSpPr/>
          <p:nvPr/>
        </p:nvGrpSpPr>
        <p:grpSpPr>
          <a:xfrm>
            <a:off x="4217225" y="2424912"/>
            <a:ext cx="1705610" cy="777875"/>
            <a:chOff x="4217225" y="2424912"/>
            <a:chExt cx="1705610" cy="777875"/>
          </a:xfrm>
        </p:grpSpPr>
        <p:pic>
          <p:nvPicPr>
            <p:cNvPr id="56" name="object 5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17225" y="2445802"/>
              <a:ext cx="1705255" cy="756577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77815" y="2481669"/>
              <a:ext cx="398029" cy="298234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5035881" y="2446907"/>
              <a:ext cx="522605" cy="288925"/>
            </a:xfrm>
            <a:custGeom>
              <a:avLst/>
              <a:gdLst/>
              <a:ahLst/>
              <a:cxnLst/>
              <a:rect l="l" t="t" r="r" b="b"/>
              <a:pathLst>
                <a:path w="522604" h="288925">
                  <a:moveTo>
                    <a:pt x="463181" y="0"/>
                  </a:moveTo>
                  <a:lnTo>
                    <a:pt x="372790" y="46841"/>
                  </a:lnTo>
                  <a:lnTo>
                    <a:pt x="145973" y="162420"/>
                  </a:lnTo>
                  <a:lnTo>
                    <a:pt x="132116" y="168676"/>
                  </a:lnTo>
                  <a:lnTo>
                    <a:pt x="113972" y="176274"/>
                  </a:lnTo>
                  <a:lnTo>
                    <a:pt x="96653" y="183860"/>
                  </a:lnTo>
                  <a:lnTo>
                    <a:pt x="85267" y="190080"/>
                  </a:lnTo>
                  <a:lnTo>
                    <a:pt x="82606" y="195073"/>
                  </a:lnTo>
                  <a:lnTo>
                    <a:pt x="80078" y="202249"/>
                  </a:lnTo>
                  <a:lnTo>
                    <a:pt x="76147" y="207302"/>
                  </a:lnTo>
                  <a:lnTo>
                    <a:pt x="69278" y="205930"/>
                  </a:lnTo>
                  <a:lnTo>
                    <a:pt x="68046" y="206336"/>
                  </a:lnTo>
                  <a:lnTo>
                    <a:pt x="66281" y="205943"/>
                  </a:lnTo>
                  <a:lnTo>
                    <a:pt x="56835" y="209605"/>
                  </a:lnTo>
                  <a:lnTo>
                    <a:pt x="40764" y="216519"/>
                  </a:lnTo>
                  <a:lnTo>
                    <a:pt x="32562" y="219735"/>
                  </a:lnTo>
                  <a:lnTo>
                    <a:pt x="25076" y="233250"/>
                  </a:lnTo>
                  <a:lnTo>
                    <a:pt x="16848" y="246529"/>
                  </a:lnTo>
                  <a:lnTo>
                    <a:pt x="0" y="272694"/>
                  </a:lnTo>
                  <a:lnTo>
                    <a:pt x="22910" y="288645"/>
                  </a:lnTo>
                  <a:lnTo>
                    <a:pt x="52784" y="274601"/>
                  </a:lnTo>
                  <a:lnTo>
                    <a:pt x="80503" y="254331"/>
                  </a:lnTo>
                  <a:lnTo>
                    <a:pt x="131152" y="209245"/>
                  </a:lnTo>
                  <a:lnTo>
                    <a:pt x="134200" y="208394"/>
                  </a:lnTo>
                  <a:lnTo>
                    <a:pt x="138722" y="210146"/>
                  </a:lnTo>
                  <a:lnTo>
                    <a:pt x="141935" y="210934"/>
                  </a:lnTo>
                  <a:lnTo>
                    <a:pt x="522033" y="34759"/>
                  </a:lnTo>
                  <a:lnTo>
                    <a:pt x="507471" y="22426"/>
                  </a:lnTo>
                  <a:lnTo>
                    <a:pt x="494869" y="13717"/>
                  </a:lnTo>
                  <a:lnTo>
                    <a:pt x="481137" y="6840"/>
                  </a:lnTo>
                  <a:lnTo>
                    <a:pt x="463181" y="0"/>
                  </a:lnTo>
                  <a:close/>
                </a:path>
              </a:pathLst>
            </a:custGeom>
            <a:solidFill>
              <a:srgbClr val="1799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482299" y="2559086"/>
              <a:ext cx="115570" cy="196215"/>
            </a:xfrm>
            <a:custGeom>
              <a:avLst/>
              <a:gdLst/>
              <a:ahLst/>
              <a:cxnLst/>
              <a:rect l="l" t="t" r="r" b="b"/>
              <a:pathLst>
                <a:path w="115570" h="196214">
                  <a:moveTo>
                    <a:pt x="92328" y="0"/>
                  </a:moveTo>
                  <a:lnTo>
                    <a:pt x="70078" y="13938"/>
                  </a:lnTo>
                  <a:lnTo>
                    <a:pt x="46969" y="26208"/>
                  </a:lnTo>
                  <a:lnTo>
                    <a:pt x="0" y="49415"/>
                  </a:lnTo>
                  <a:lnTo>
                    <a:pt x="13709" y="63694"/>
                  </a:lnTo>
                  <a:lnTo>
                    <a:pt x="28867" y="75063"/>
                  </a:lnTo>
                  <a:lnTo>
                    <a:pt x="45262" y="84670"/>
                  </a:lnTo>
                  <a:lnTo>
                    <a:pt x="65277" y="94983"/>
                  </a:lnTo>
                  <a:lnTo>
                    <a:pt x="74129" y="95732"/>
                  </a:lnTo>
                  <a:lnTo>
                    <a:pt x="75945" y="98615"/>
                  </a:lnTo>
                  <a:lnTo>
                    <a:pt x="79022" y="110028"/>
                  </a:lnTo>
                  <a:lnTo>
                    <a:pt x="81335" y="128952"/>
                  </a:lnTo>
                  <a:lnTo>
                    <a:pt x="82627" y="148443"/>
                  </a:lnTo>
                  <a:lnTo>
                    <a:pt x="82638" y="161556"/>
                  </a:lnTo>
                  <a:lnTo>
                    <a:pt x="81052" y="170348"/>
                  </a:lnTo>
                  <a:lnTo>
                    <a:pt x="76279" y="187027"/>
                  </a:lnTo>
                  <a:lnTo>
                    <a:pt x="74942" y="195605"/>
                  </a:lnTo>
                  <a:lnTo>
                    <a:pt x="90322" y="193967"/>
                  </a:lnTo>
                  <a:lnTo>
                    <a:pt x="101049" y="164945"/>
                  </a:lnTo>
                  <a:lnTo>
                    <a:pt x="107302" y="134150"/>
                  </a:lnTo>
                  <a:lnTo>
                    <a:pt x="115519" y="71780"/>
                  </a:lnTo>
                  <a:lnTo>
                    <a:pt x="103583" y="57937"/>
                  </a:lnTo>
                  <a:lnTo>
                    <a:pt x="96885" y="39400"/>
                  </a:lnTo>
                  <a:lnTo>
                    <a:pt x="93705" y="19107"/>
                  </a:lnTo>
                  <a:lnTo>
                    <a:pt x="92328" y="0"/>
                  </a:lnTo>
                  <a:close/>
                </a:path>
              </a:pathLst>
            </a:custGeom>
            <a:solidFill>
              <a:srgbClr val="036B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229785" y="2671774"/>
              <a:ext cx="65405" cy="115570"/>
            </a:xfrm>
            <a:custGeom>
              <a:avLst/>
              <a:gdLst/>
              <a:ahLst/>
              <a:cxnLst/>
              <a:rect l="l" t="t" r="r" b="b"/>
              <a:pathLst>
                <a:path w="65404" h="115569">
                  <a:moveTo>
                    <a:pt x="3251" y="0"/>
                  </a:moveTo>
                  <a:lnTo>
                    <a:pt x="0" y="939"/>
                  </a:lnTo>
                  <a:lnTo>
                    <a:pt x="761" y="1651"/>
                  </a:lnTo>
                  <a:lnTo>
                    <a:pt x="609" y="1689"/>
                  </a:lnTo>
                  <a:lnTo>
                    <a:pt x="9424" y="10441"/>
                  </a:lnTo>
                  <a:lnTo>
                    <a:pt x="17864" y="17179"/>
                  </a:lnTo>
                  <a:lnTo>
                    <a:pt x="24953" y="24770"/>
                  </a:lnTo>
                  <a:lnTo>
                    <a:pt x="29717" y="36080"/>
                  </a:lnTo>
                  <a:lnTo>
                    <a:pt x="31449" y="46876"/>
                  </a:lnTo>
                  <a:lnTo>
                    <a:pt x="32234" y="58370"/>
                  </a:lnTo>
                  <a:lnTo>
                    <a:pt x="33083" y="80975"/>
                  </a:lnTo>
                  <a:lnTo>
                    <a:pt x="25387" y="115023"/>
                  </a:lnTo>
                  <a:lnTo>
                    <a:pt x="43560" y="113093"/>
                  </a:lnTo>
                  <a:lnTo>
                    <a:pt x="65023" y="8991"/>
                  </a:lnTo>
                  <a:lnTo>
                    <a:pt x="63690" y="7556"/>
                  </a:lnTo>
                  <a:lnTo>
                    <a:pt x="61772" y="6604"/>
                  </a:lnTo>
                  <a:lnTo>
                    <a:pt x="60388" y="5232"/>
                  </a:lnTo>
                  <a:lnTo>
                    <a:pt x="46390" y="6732"/>
                  </a:lnTo>
                  <a:lnTo>
                    <a:pt x="31529" y="6226"/>
                  </a:lnTo>
                  <a:lnTo>
                    <a:pt x="16813" y="3914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0709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5022724" y="2655302"/>
              <a:ext cx="215900" cy="98425"/>
            </a:xfrm>
            <a:custGeom>
              <a:avLst/>
              <a:gdLst/>
              <a:ahLst/>
              <a:cxnLst/>
              <a:rect l="l" t="t" r="r" b="b"/>
              <a:pathLst>
                <a:path w="215900" h="98425">
                  <a:moveTo>
                    <a:pt x="147358" y="0"/>
                  </a:moveTo>
                  <a:lnTo>
                    <a:pt x="144310" y="850"/>
                  </a:lnTo>
                  <a:lnTo>
                    <a:pt x="93660" y="45937"/>
                  </a:lnTo>
                  <a:lnTo>
                    <a:pt x="65941" y="66207"/>
                  </a:lnTo>
                  <a:lnTo>
                    <a:pt x="36067" y="80251"/>
                  </a:lnTo>
                  <a:lnTo>
                    <a:pt x="27285" y="82257"/>
                  </a:lnTo>
                  <a:lnTo>
                    <a:pt x="21345" y="81546"/>
                  </a:lnTo>
                  <a:lnTo>
                    <a:pt x="15515" y="78483"/>
                  </a:lnTo>
                  <a:lnTo>
                    <a:pt x="7061" y="73431"/>
                  </a:lnTo>
                  <a:lnTo>
                    <a:pt x="5892" y="75463"/>
                  </a:lnTo>
                  <a:lnTo>
                    <a:pt x="0" y="79311"/>
                  </a:lnTo>
                  <a:lnTo>
                    <a:pt x="1041" y="83261"/>
                  </a:lnTo>
                  <a:lnTo>
                    <a:pt x="4794" y="86731"/>
                  </a:lnTo>
                  <a:lnTo>
                    <a:pt x="12947" y="92613"/>
                  </a:lnTo>
                  <a:lnTo>
                    <a:pt x="21729" y="97539"/>
                  </a:lnTo>
                  <a:lnTo>
                    <a:pt x="27368" y="98145"/>
                  </a:lnTo>
                  <a:lnTo>
                    <a:pt x="134988" y="32956"/>
                  </a:lnTo>
                  <a:lnTo>
                    <a:pt x="153333" y="30308"/>
                  </a:lnTo>
                  <a:lnTo>
                    <a:pt x="171638" y="26920"/>
                  </a:lnTo>
                  <a:lnTo>
                    <a:pt x="189789" y="22851"/>
                  </a:lnTo>
                  <a:lnTo>
                    <a:pt x="207822" y="18122"/>
                  </a:lnTo>
                  <a:lnTo>
                    <a:pt x="207060" y="17411"/>
                  </a:lnTo>
                  <a:lnTo>
                    <a:pt x="211785" y="16052"/>
                  </a:lnTo>
                  <a:lnTo>
                    <a:pt x="213550" y="15125"/>
                  </a:lnTo>
                  <a:lnTo>
                    <a:pt x="215760" y="14477"/>
                  </a:lnTo>
                  <a:lnTo>
                    <a:pt x="209181" y="11950"/>
                  </a:lnTo>
                  <a:lnTo>
                    <a:pt x="201714" y="16954"/>
                  </a:lnTo>
                  <a:lnTo>
                    <a:pt x="195491" y="16624"/>
                  </a:lnTo>
                  <a:lnTo>
                    <a:pt x="185489" y="14527"/>
                  </a:lnTo>
                  <a:lnTo>
                    <a:pt x="174758" y="10344"/>
                  </a:lnTo>
                  <a:lnTo>
                    <a:pt x="164294" y="5780"/>
                  </a:lnTo>
                  <a:lnTo>
                    <a:pt x="155092" y="2539"/>
                  </a:lnTo>
                  <a:lnTo>
                    <a:pt x="151879" y="1752"/>
                  </a:lnTo>
                  <a:lnTo>
                    <a:pt x="147358" y="0"/>
                  </a:lnTo>
                  <a:close/>
                </a:path>
              </a:pathLst>
            </a:custGeom>
            <a:solidFill>
              <a:srgbClr val="015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5106414" y="2528124"/>
              <a:ext cx="27940" cy="59055"/>
            </a:xfrm>
            <a:custGeom>
              <a:avLst/>
              <a:gdLst/>
              <a:ahLst/>
              <a:cxnLst/>
              <a:rect l="l" t="t" r="r" b="b"/>
              <a:pathLst>
                <a:path w="27939" h="59055">
                  <a:moveTo>
                    <a:pt x="14480" y="0"/>
                  </a:moveTo>
                  <a:lnTo>
                    <a:pt x="5788" y="13444"/>
                  </a:lnTo>
                  <a:lnTo>
                    <a:pt x="462" y="28578"/>
                  </a:lnTo>
                  <a:lnTo>
                    <a:pt x="0" y="44144"/>
                  </a:lnTo>
                  <a:lnTo>
                    <a:pt x="5895" y="58889"/>
                  </a:lnTo>
                  <a:lnTo>
                    <a:pt x="12095" y="47930"/>
                  </a:lnTo>
                  <a:lnTo>
                    <a:pt x="21214" y="23246"/>
                  </a:lnTo>
                  <a:lnTo>
                    <a:pt x="27701" y="11315"/>
                  </a:lnTo>
                  <a:lnTo>
                    <a:pt x="14480" y="0"/>
                  </a:lnTo>
                  <a:close/>
                </a:path>
              </a:pathLst>
            </a:custGeom>
            <a:solidFill>
              <a:srgbClr val="0709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5029785" y="2719602"/>
              <a:ext cx="29209" cy="18415"/>
            </a:xfrm>
            <a:custGeom>
              <a:avLst/>
              <a:gdLst/>
              <a:ahLst/>
              <a:cxnLst/>
              <a:rect l="l" t="t" r="r" b="b"/>
              <a:pathLst>
                <a:path w="29210" h="18414">
                  <a:moveTo>
                    <a:pt x="6095" y="0"/>
                  </a:moveTo>
                  <a:lnTo>
                    <a:pt x="4165" y="3124"/>
                  </a:lnTo>
                  <a:lnTo>
                    <a:pt x="1841" y="5930"/>
                  </a:lnTo>
                  <a:lnTo>
                    <a:pt x="0" y="9131"/>
                  </a:lnTo>
                  <a:lnTo>
                    <a:pt x="8454" y="14183"/>
                  </a:lnTo>
                  <a:lnTo>
                    <a:pt x="14284" y="17246"/>
                  </a:lnTo>
                  <a:lnTo>
                    <a:pt x="20223" y="17957"/>
                  </a:lnTo>
                  <a:lnTo>
                    <a:pt x="29006" y="15951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036B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5462220" y="2608502"/>
              <a:ext cx="83185" cy="151130"/>
            </a:xfrm>
            <a:custGeom>
              <a:avLst/>
              <a:gdLst/>
              <a:ahLst/>
              <a:cxnLst/>
              <a:rect l="l" t="t" r="r" b="b"/>
              <a:pathLst>
                <a:path w="83185" h="151130">
                  <a:moveTo>
                    <a:pt x="20078" y="0"/>
                  </a:moveTo>
                  <a:lnTo>
                    <a:pt x="13398" y="3467"/>
                  </a:lnTo>
                  <a:lnTo>
                    <a:pt x="6692" y="7277"/>
                  </a:lnTo>
                  <a:lnTo>
                    <a:pt x="0" y="10617"/>
                  </a:lnTo>
                  <a:lnTo>
                    <a:pt x="10362" y="22783"/>
                  </a:lnTo>
                  <a:lnTo>
                    <a:pt x="24709" y="36352"/>
                  </a:lnTo>
                  <a:lnTo>
                    <a:pt x="38306" y="49784"/>
                  </a:lnTo>
                  <a:lnTo>
                    <a:pt x="46418" y="61544"/>
                  </a:lnTo>
                  <a:lnTo>
                    <a:pt x="50992" y="82540"/>
                  </a:lnTo>
                  <a:lnTo>
                    <a:pt x="51436" y="105984"/>
                  </a:lnTo>
                  <a:lnTo>
                    <a:pt x="48549" y="129395"/>
                  </a:lnTo>
                  <a:lnTo>
                    <a:pt x="43129" y="150291"/>
                  </a:lnTo>
                  <a:lnTo>
                    <a:pt x="46672" y="149987"/>
                  </a:lnTo>
                  <a:lnTo>
                    <a:pt x="74917" y="97974"/>
                  </a:lnTo>
                  <a:lnTo>
                    <a:pt x="82765" y="44246"/>
                  </a:lnTo>
                  <a:lnTo>
                    <a:pt x="65341" y="35254"/>
                  </a:lnTo>
                  <a:lnTo>
                    <a:pt x="48945" y="25647"/>
                  </a:lnTo>
                  <a:lnTo>
                    <a:pt x="33788" y="14278"/>
                  </a:lnTo>
                  <a:lnTo>
                    <a:pt x="20078" y="0"/>
                  </a:lnTo>
                  <a:close/>
                </a:path>
              </a:pathLst>
            </a:custGeom>
            <a:solidFill>
              <a:srgbClr val="07090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68442" y="2424912"/>
              <a:ext cx="430618" cy="241731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5134309" y="2544075"/>
              <a:ext cx="27305" cy="52705"/>
            </a:xfrm>
            <a:custGeom>
              <a:avLst/>
              <a:gdLst/>
              <a:ahLst/>
              <a:cxnLst/>
              <a:rect l="l" t="t" r="r" b="b"/>
              <a:pathLst>
                <a:path w="27304" h="52705">
                  <a:moveTo>
                    <a:pt x="9496" y="0"/>
                  </a:moveTo>
                  <a:lnTo>
                    <a:pt x="3419" y="5615"/>
                  </a:lnTo>
                  <a:lnTo>
                    <a:pt x="0" y="19161"/>
                  </a:lnTo>
                  <a:lnTo>
                    <a:pt x="795" y="33082"/>
                  </a:lnTo>
                  <a:lnTo>
                    <a:pt x="7362" y="39827"/>
                  </a:lnTo>
                  <a:lnTo>
                    <a:pt x="6334" y="10236"/>
                  </a:lnTo>
                  <a:lnTo>
                    <a:pt x="10664" y="16063"/>
                  </a:lnTo>
                  <a:lnTo>
                    <a:pt x="12874" y="23404"/>
                  </a:lnTo>
                  <a:lnTo>
                    <a:pt x="14170" y="31333"/>
                  </a:lnTo>
                  <a:lnTo>
                    <a:pt x="15757" y="38925"/>
                  </a:lnTo>
                  <a:lnTo>
                    <a:pt x="21848" y="52433"/>
                  </a:lnTo>
                  <a:lnTo>
                    <a:pt x="25741" y="50131"/>
                  </a:lnTo>
                  <a:lnTo>
                    <a:pt x="27121" y="38959"/>
                  </a:lnTo>
                  <a:lnTo>
                    <a:pt x="25676" y="25857"/>
                  </a:lnTo>
                  <a:lnTo>
                    <a:pt x="23214" y="20315"/>
                  </a:lnTo>
                  <a:lnTo>
                    <a:pt x="18457" y="11695"/>
                  </a:lnTo>
                  <a:lnTo>
                    <a:pt x="13265" y="3691"/>
                  </a:lnTo>
                  <a:lnTo>
                    <a:pt x="9496" y="0"/>
                  </a:lnTo>
                  <a:close/>
                </a:path>
              </a:pathLst>
            </a:custGeom>
            <a:solidFill>
              <a:srgbClr val="0709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5140643" y="2554311"/>
              <a:ext cx="9525" cy="29845"/>
            </a:xfrm>
            <a:custGeom>
              <a:avLst/>
              <a:gdLst/>
              <a:ahLst/>
              <a:cxnLst/>
              <a:rect l="l" t="t" r="r" b="b"/>
              <a:pathLst>
                <a:path w="9525" h="29844">
                  <a:moveTo>
                    <a:pt x="0" y="0"/>
                  </a:moveTo>
                  <a:lnTo>
                    <a:pt x="1028" y="29591"/>
                  </a:lnTo>
                  <a:lnTo>
                    <a:pt x="4406" y="29806"/>
                  </a:lnTo>
                  <a:lnTo>
                    <a:pt x="6083" y="29260"/>
                  </a:lnTo>
                  <a:lnTo>
                    <a:pt x="9423" y="28689"/>
                  </a:lnTo>
                  <a:lnTo>
                    <a:pt x="7836" y="21097"/>
                  </a:lnTo>
                  <a:lnTo>
                    <a:pt x="6540" y="13168"/>
                  </a:lnTo>
                  <a:lnTo>
                    <a:pt x="4329" y="5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5233035" y="2580995"/>
              <a:ext cx="249554" cy="97790"/>
            </a:xfrm>
            <a:custGeom>
              <a:avLst/>
              <a:gdLst/>
              <a:ahLst/>
              <a:cxnLst/>
              <a:rect l="l" t="t" r="r" b="b"/>
              <a:pathLst>
                <a:path w="249554" h="97789">
                  <a:moveTo>
                    <a:pt x="57137" y="96012"/>
                  </a:moveTo>
                  <a:lnTo>
                    <a:pt x="51600" y="90576"/>
                  </a:lnTo>
                  <a:lnTo>
                    <a:pt x="46316" y="82753"/>
                  </a:lnTo>
                  <a:lnTo>
                    <a:pt x="41617" y="76454"/>
                  </a:lnTo>
                  <a:lnTo>
                    <a:pt x="35788" y="77889"/>
                  </a:lnTo>
                  <a:lnTo>
                    <a:pt x="24714" y="81788"/>
                  </a:lnTo>
                  <a:lnTo>
                    <a:pt x="13042" y="86106"/>
                  </a:lnTo>
                  <a:lnTo>
                    <a:pt x="5448" y="88785"/>
                  </a:lnTo>
                  <a:lnTo>
                    <a:pt x="3238" y="89433"/>
                  </a:lnTo>
                  <a:lnTo>
                    <a:pt x="1473" y="90360"/>
                  </a:lnTo>
                  <a:lnTo>
                    <a:pt x="0" y="90779"/>
                  </a:lnTo>
                  <a:lnTo>
                    <a:pt x="13550" y="94703"/>
                  </a:lnTo>
                  <a:lnTo>
                    <a:pt x="28270" y="97015"/>
                  </a:lnTo>
                  <a:lnTo>
                    <a:pt x="43129" y="97523"/>
                  </a:lnTo>
                  <a:lnTo>
                    <a:pt x="57137" y="96012"/>
                  </a:lnTo>
                  <a:close/>
                </a:path>
                <a:path w="249554" h="97789">
                  <a:moveTo>
                    <a:pt x="249262" y="27508"/>
                  </a:moveTo>
                  <a:lnTo>
                    <a:pt x="244690" y="20612"/>
                  </a:lnTo>
                  <a:lnTo>
                    <a:pt x="238925" y="11277"/>
                  </a:lnTo>
                  <a:lnTo>
                    <a:pt x="233184" y="3175"/>
                  </a:lnTo>
                  <a:lnTo>
                    <a:pt x="228663" y="0"/>
                  </a:lnTo>
                  <a:lnTo>
                    <a:pt x="124548" y="45008"/>
                  </a:lnTo>
                  <a:lnTo>
                    <a:pt x="123278" y="56019"/>
                  </a:lnTo>
                  <a:lnTo>
                    <a:pt x="121577" y="66763"/>
                  </a:lnTo>
                  <a:lnTo>
                    <a:pt x="119507" y="77431"/>
                  </a:lnTo>
                  <a:lnTo>
                    <a:pt x="117119" y="88226"/>
                  </a:lnTo>
                  <a:lnTo>
                    <a:pt x="146570" y="78968"/>
                  </a:lnTo>
                  <a:lnTo>
                    <a:pt x="174612" y="66471"/>
                  </a:lnTo>
                  <a:lnTo>
                    <a:pt x="235877" y="34785"/>
                  </a:lnTo>
                  <a:lnTo>
                    <a:pt x="242582" y="30975"/>
                  </a:lnTo>
                  <a:lnTo>
                    <a:pt x="249262" y="27508"/>
                  </a:lnTo>
                  <a:close/>
                </a:path>
              </a:pathLst>
            </a:custGeom>
            <a:solidFill>
              <a:srgbClr val="013B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5095028" y="263260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7444" y="0"/>
                  </a:moveTo>
                  <a:lnTo>
                    <a:pt x="0" y="7371"/>
                  </a:lnTo>
                  <a:lnTo>
                    <a:pt x="5940" y="20680"/>
                  </a:lnTo>
                  <a:lnTo>
                    <a:pt x="7133" y="20248"/>
                  </a:lnTo>
                  <a:lnTo>
                    <a:pt x="8899" y="20642"/>
                  </a:lnTo>
                  <a:lnTo>
                    <a:pt x="10131" y="20235"/>
                  </a:lnTo>
                  <a:lnTo>
                    <a:pt x="13293" y="19194"/>
                  </a:lnTo>
                  <a:lnTo>
                    <a:pt x="19592" y="19651"/>
                  </a:lnTo>
                  <a:lnTo>
                    <a:pt x="20799" y="14152"/>
                  </a:lnTo>
                  <a:lnTo>
                    <a:pt x="17852" y="1336"/>
                  </a:lnTo>
                  <a:lnTo>
                    <a:pt x="7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5100181" y="2638474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89" h="10794">
                  <a:moveTo>
                    <a:pt x="5334" y="9304"/>
                  </a:moveTo>
                  <a:lnTo>
                    <a:pt x="4886" y="9304"/>
                  </a:lnTo>
                  <a:lnTo>
                    <a:pt x="5499" y="10375"/>
                  </a:lnTo>
                  <a:lnTo>
                    <a:pt x="5334" y="9304"/>
                  </a:lnTo>
                  <a:close/>
                </a:path>
                <a:path w="8889" h="10794">
                  <a:moveTo>
                    <a:pt x="0" y="749"/>
                  </a:moveTo>
                  <a:lnTo>
                    <a:pt x="1169" y="6851"/>
                  </a:lnTo>
                  <a:lnTo>
                    <a:pt x="1253" y="7291"/>
                  </a:lnTo>
                  <a:lnTo>
                    <a:pt x="5192" y="9304"/>
                  </a:lnTo>
                  <a:lnTo>
                    <a:pt x="4886" y="9304"/>
                  </a:lnTo>
                  <a:lnTo>
                    <a:pt x="0" y="749"/>
                  </a:lnTo>
                  <a:close/>
                </a:path>
                <a:path w="8889" h="10794">
                  <a:moveTo>
                    <a:pt x="6985" y="0"/>
                  </a:moveTo>
                  <a:lnTo>
                    <a:pt x="3937" y="215"/>
                  </a:lnTo>
                  <a:lnTo>
                    <a:pt x="5334" y="9304"/>
                  </a:lnTo>
                  <a:lnTo>
                    <a:pt x="5192" y="9304"/>
                  </a:lnTo>
                  <a:lnTo>
                    <a:pt x="8281" y="6851"/>
                  </a:lnTo>
                  <a:lnTo>
                    <a:pt x="7126" y="749"/>
                  </a:lnTo>
                  <a:lnTo>
                    <a:pt x="7025" y="21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07090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1" name="object 71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96777" y="5863766"/>
            <a:ext cx="1697339" cy="1696238"/>
          </a:xfrm>
          <a:prstGeom prst="rect">
            <a:avLst/>
          </a:prstGeom>
        </p:spPr>
      </p:pic>
      <p:pic>
        <p:nvPicPr>
          <p:cNvPr id="72" name="object 72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702140" y="5884012"/>
            <a:ext cx="1991770" cy="1678124"/>
          </a:xfrm>
          <a:prstGeom prst="rect">
            <a:avLst/>
          </a:prstGeom>
        </p:spPr>
      </p:pic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350192" y="228876"/>
            <a:ext cx="6818630" cy="116776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/>
              <a:t>Ekološki</a:t>
            </a:r>
            <a:r>
              <a:rPr dirty="0" sz="4200" spc="-50"/>
              <a:t> </a:t>
            </a:r>
            <a:r>
              <a:rPr dirty="0" sz="4200"/>
              <a:t>odnosi</a:t>
            </a:r>
            <a:r>
              <a:rPr dirty="0" sz="4200" spc="-45"/>
              <a:t> </a:t>
            </a:r>
            <a:r>
              <a:rPr dirty="0" sz="4200"/>
              <a:t>u</a:t>
            </a:r>
            <a:r>
              <a:rPr dirty="0" sz="4200" spc="-45"/>
              <a:t> </a:t>
            </a:r>
            <a:r>
              <a:rPr dirty="0" sz="4200" spc="-20"/>
              <a:t>šumi</a:t>
            </a:r>
            <a:endParaRPr sz="4200"/>
          </a:p>
          <a:p>
            <a:pPr marL="67945" marR="5080">
              <a:lnSpc>
                <a:spcPct val="111100"/>
              </a:lnSpc>
              <a:spcBef>
                <a:spcPts val="750"/>
              </a:spcBef>
            </a:pPr>
            <a:r>
              <a:rPr dirty="0" sz="1200" b="0">
                <a:solidFill>
                  <a:srgbClr val="000000"/>
                </a:solidFill>
                <a:latin typeface="Podkova"/>
                <a:cs typeface="Podkova"/>
              </a:rPr>
              <a:t>Bez obzira na klimatske zone i geografska područja, u šumama s karakterističnim vrstama biljaka </a:t>
            </a:r>
            <a:r>
              <a:rPr dirty="0" sz="1200" spc="-50" b="0">
                <a:solidFill>
                  <a:srgbClr val="000000"/>
                </a:solidFill>
                <a:latin typeface="Podkova"/>
                <a:cs typeface="Podkova"/>
              </a:rPr>
              <a:t>i </a:t>
            </a:r>
            <a:r>
              <a:rPr dirty="0" sz="1200" b="0">
                <a:solidFill>
                  <a:srgbClr val="000000"/>
                </a:solidFill>
                <a:latin typeface="Podkova"/>
                <a:cs typeface="Podkova"/>
              </a:rPr>
              <a:t>životinja</a:t>
            </a:r>
            <a:r>
              <a:rPr dirty="0" sz="1200" spc="-10" b="0">
                <a:solidFill>
                  <a:srgbClr val="000000"/>
                </a:solidFill>
                <a:latin typeface="Podkova"/>
                <a:cs typeface="Podkova"/>
              </a:rPr>
              <a:t> </a:t>
            </a:r>
            <a:r>
              <a:rPr dirty="0" sz="1200" b="0">
                <a:solidFill>
                  <a:srgbClr val="000000"/>
                </a:solidFill>
                <a:latin typeface="Podkova"/>
                <a:cs typeface="Podkova"/>
              </a:rPr>
              <a:t>postoje</a:t>
            </a:r>
            <a:r>
              <a:rPr dirty="0" sz="1200" spc="-10" b="0">
                <a:solidFill>
                  <a:srgbClr val="000000"/>
                </a:solidFill>
                <a:latin typeface="Podkova"/>
                <a:cs typeface="Podkova"/>
              </a:rPr>
              <a:t> </a:t>
            </a:r>
            <a:r>
              <a:rPr dirty="0" sz="1200" b="0">
                <a:solidFill>
                  <a:srgbClr val="000000"/>
                </a:solidFill>
                <a:latin typeface="Podkova"/>
                <a:cs typeface="Podkova"/>
              </a:rPr>
              <a:t>brojni</a:t>
            </a:r>
            <a:r>
              <a:rPr dirty="0" sz="1200" spc="-5" b="0">
                <a:solidFill>
                  <a:srgbClr val="000000"/>
                </a:solidFill>
                <a:latin typeface="Podkova"/>
                <a:cs typeface="Podkova"/>
              </a:rPr>
              <a:t> </a:t>
            </a:r>
            <a:r>
              <a:rPr dirty="0" sz="1200" b="0">
                <a:solidFill>
                  <a:srgbClr val="000000"/>
                </a:solidFill>
                <a:latin typeface="Podkova"/>
                <a:cs typeface="Podkova"/>
              </a:rPr>
              <a:t>ekološki</a:t>
            </a:r>
            <a:r>
              <a:rPr dirty="0" sz="1200" spc="-10" b="0">
                <a:solidFill>
                  <a:srgbClr val="000000"/>
                </a:solidFill>
                <a:latin typeface="Podkova"/>
                <a:cs typeface="Podkova"/>
              </a:rPr>
              <a:t> odnosi.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405481" y="1574341"/>
            <a:ext cx="7160895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Ekološki odnosi</a:t>
            </a:r>
            <a:r>
              <a:rPr dirty="0" sz="1200" spc="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 šumi uključuju interakcije između različitih vrsta biljaka, životinja, </a:t>
            </a:r>
            <a:r>
              <a:rPr dirty="0" sz="1200" spc="-10">
                <a:latin typeface="Podkova"/>
                <a:cs typeface="Podkova"/>
              </a:rPr>
              <a:t>mikroorganizama </a:t>
            </a:r>
            <a:r>
              <a:rPr dirty="0" sz="1200">
                <a:latin typeface="Podkova"/>
                <a:cs typeface="Podkova"/>
              </a:rPr>
              <a:t>i njihovog okoliša.</a:t>
            </a:r>
            <a:r>
              <a:rPr dirty="0" sz="1200" spc="3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Ti odnosi su ključni za održavanje ravnoteže unutar šumskog </a:t>
            </a:r>
            <a:r>
              <a:rPr dirty="0" sz="1200" spc="-10">
                <a:latin typeface="Podkova"/>
                <a:cs typeface="Podkova"/>
              </a:rPr>
              <a:t>ekosustava.</a:t>
            </a:r>
            <a:endParaRPr sz="12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2025-03-22T16:22:57Z</dcterms:created>
  <dcterms:modified xsi:type="dcterms:W3CDTF">2025-03-22T16:22:57Z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2025-03-22T00:00:00Z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2025-03-22T00:00:00Z</vt:filetime>
  </property>
  <property fmtid="{D5CDD505-2E9C-101B-9397-08002B2CF9AE}" pid="5" name="Producer">
    <vt:lpwstr>Adobe PDF Library 17.0</vt:lpwstr>
  </property>
</Properties>
</file>